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521" r:id="rId2"/>
    <p:sldId id="523" r:id="rId3"/>
    <p:sldId id="536" r:id="rId4"/>
    <p:sldId id="524" r:id="rId5"/>
    <p:sldId id="522" r:id="rId6"/>
    <p:sldId id="535" r:id="rId7"/>
    <p:sldId id="538" r:id="rId8"/>
    <p:sldId id="525" r:id="rId9"/>
    <p:sldId id="539" r:id="rId10"/>
    <p:sldId id="540" r:id="rId11"/>
    <p:sldId id="541" r:id="rId12"/>
    <p:sldId id="542" r:id="rId13"/>
    <p:sldId id="543" r:id="rId14"/>
    <p:sldId id="544" r:id="rId15"/>
    <p:sldId id="545" r:id="rId16"/>
    <p:sldId id="546" r:id="rId17"/>
    <p:sldId id="547" r:id="rId18"/>
    <p:sldId id="548" r:id="rId19"/>
    <p:sldId id="549" r:id="rId20"/>
    <p:sldId id="552" r:id="rId21"/>
    <p:sldId id="550" r:id="rId22"/>
    <p:sldId id="551" r:id="rId23"/>
    <p:sldId id="553" r:id="rId24"/>
    <p:sldId id="583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9BE5"/>
    <a:srgbClr val="D8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148" autoAdjust="0"/>
  </p:normalViewPr>
  <p:slideViewPr>
    <p:cSldViewPr snapToGrid="0">
      <p:cViewPr varScale="1">
        <p:scale>
          <a:sx n="85" d="100"/>
          <a:sy n="85" d="100"/>
        </p:scale>
        <p:origin x="14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1T08:38:31.95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1017 1937 4144 0 0,'0'0'319'0'0,"-17"11"-182"0"0,16-11-126 0 0,-1 1 1 0 0,1 1 0 0 0,0-2-1 0 0,-1 0 1 0 0,2 1-1 0 0,-1-1 1 0 0,0 1 0 0 0,-1-1-1 0 0,1 0 1 0 0,0 0 0 0 0,-1 0-1 0 0,1 0 1 0 0,0 2-1 0 0,-1-2 1 0 0,1 0 0 0 0,0-2-1 0 0,-2 2 1 0 0,2 0-1 0 0,-1 0 1 0 0,0-1 0 0 0,-1 0 7 0 0,0 1 0 0 0,1-2 0 0 0,-1 0 0 0 0,0 0 0 0 0,1 1 0 0 0,-1 0 1 0 0,0-2-1 0 0,2 2 0 0 0,-4-5 0 0 0,1 2 18 0 0,1 0 0 0 0,-1 0 1 0 0,1-1-1 0 0,-1 1 0 0 0,2-1 1 0 0,-1-1-1 0 0,0 2 0 0 0,2-1 1 0 0,-4-11-1 0 0,3 12-17 0 0,2 0 0 0 0,0-1 0 0 0,0 1 0 0 0,2 0 0 0 0,-2 0 0 0 0,1 0-1 0 0,-1 0 1 0 0,1 0 0 0 0,3-7 0 0 0,18-37 133 0 0,-16 35-129 0 0,-2 3 10 0 0,2 2 1 0 0,-1-1 0 0 0,0 1-1 0 0,1-1 1 0 0,11-11 0 0 0,39-48 158 0 0,7 0-5 0 0,-7 5-25 0 0,26-30 82 0 0,42-38 142 0 0,-88 94-228 0 0,-26 29-100 0 0,-1-2 0 0 0,11-14 0 0 0,-7 8 115 0 0,27-26 1 0 0,-8 8-40 0 0,-28 29-74 0 0,-4 4 175 0 0,-25 7 295 0 0,24-7-522 0 0,-1 1 1 0 0,2 0 0 0 0,-1 0-1 0 0,0 0 1 0 0,1-1 0 0 0,-2 1-1 0 0,1 0 1 0 0,1-2-1 0 0,-1 2 1 0 0,1 0 0 0 0,-2-1-1 0 0,2 1 1 0 0,-1-1 0 0 0,1 1-1 0 0,-1-2 1 0 0,1 2 0 0 0,-2-1-1 0 0,2 1 1 0 0,-1-1 0 0 0,1-1-1 0 0,0 2 1 0 0,-1-1-1 0 0,1 1 1 0 0,0-1 0 0 0,0-1-1 0 0,0 2 1 0 0,-2-1 0 0 0,2 0-1 0 0,0 1 1 0 0,0-2 0 0 0,0 1-1 0 0,0 1 1 0 0,0-1 0 0 0,0-1-1 0 0,2 0 1 0 0,-2-6 14 0 0,1 1 0 0 0,0-1 0 0 0,6-11-1 0 0,-3 5 71 0 0,4-9-2 0 0,0-5 24 0 0,-7 20-90 0 0,1 0 1 0 0,-1 1 0 0 0,2-1 0 0 0,3-9-1 0 0,-3 10-16 0 0,-2 2-1 0 0,2-2 0 0 0,-2 1 0 0 0,1-1 0 0 0,-1 0 0 0 0,2-10 0 0 0,-3 12 25 0 0,0-2 0 0 0,1 0 1 0 0,0 2-1 0 0,1-2 0 0 0,-1 2 0 0 0,2-2 0 0 0,-2 2 0 0 0,6-8 1 0 0,26-42 223 0 0,-26 43-205 0 0,7-4 9 0 0,-12 16-57 0 0,-1-1-1 0 0,0 1 0 0 0,1-2 0 0 0,-1 1 0 0 0,-1 0 1 0 0,1-1-1 0 0,1 1 0 0 0,-1 1 0 0 0,-1-1 1 0 0,1-1-1 0 0,-1 1 0 0 0,2 0 0 0 0,-2-1 0 0 0,1 0 1 0 0,-1 0-1 0 0,1 1 0 0 0,-1-3 0 0 0,0 3 242 0 0,-1 3-241 0 0,0 0 0 0 0,-2-1 0 0 0,2 0 0 0 0,-1 1-1 0 0,0-2 1 0 0,0 1 0 0 0,0 0 0 0 0,0 1 0 0 0,0-2 0 0 0,-1 1 0 0 0,-1 0 0 0 0,-5 2 0 0 0,-21 16 117 0 0,26-17-100 0 0,2 1 0 0 0,-2 0 0 0 0,1-2 0 0 0,-1 2 0 0 0,0-2 0 0 0,1 2 1 0 0,-1-2-1 0 0,0 0 0 0 0,0 1 0 0 0,0-1 0 0 0,0-1 0 0 0,0 1 1 0 0,-4 1-1 0 0,3-2-1 0 0,0 0 0 0 0,1 0 1 0 0,-2-2-1 0 0,2 2 0 0 0,-1-1 1 0 0,1 1-1 0 0,0-1 0 0 0,-1-1 1 0 0,1 1-1 0 0,0-2 0 0 0,-2 2 1 0 0,2-2-1 0 0,0 1 0 0 0,0 0 1 0 0,0 0-1 0 0,0-2 0 0 0,2 1 1 0 0,-2 0-1 0 0,0-1 0 0 0,-4-5 1 0 0,6 6-13 0 0,2 1 0 0 0,-1-1 1 0 0,0 0-1 0 0,1 2 1 0 0,-2-2-1 0 0,2 1 1 0 0,0-1-1 0 0,0 0 0 0 0,0 1 1 0 0,0-1-1 0 0,0 0 1 0 0,0 1-1 0 0,0-1 1 0 0,3-5-1 0 0,-2-7-6 0 0,-1 11 9 0 0,2-1 0 0 0,-1 0 0 0 0,0-1 0 0 0,1 1 0 0 0,-1 1 0 0 0,0-1 0 0 0,2 1-1 0 0,0-2 1 0 0,2-3 0 0 0,8-16 45 0 0,-9 15-28 0 0,2 1 0 0 0,-2 1-1 0 0,13-16 1 0 0,11-17 53 0 0,-24 33-60 0 0,0 0 1 0 0,0 0 0 0 0,1 0-1 0 0,-1 0 1 0 0,2 1-1 0 0,0 0 1 0 0,0-1-1 0 0,11-8 1 0 0,-14 15-22 0 0,-2-2 0 0 0,0 2 0 0 0,1 0 0 0 0,0-1 0 0 0,0 1 0 0 0,-1 0 1 0 0,2 1-1 0 0,-2-2 0 0 0,2 1 0 0 0,-2 1 0 0 0,2-1 0 0 0,-2 1 0 0 0,4-2 1 0 0,-3 2 13 0 0,-2 0 0 0 0,1-1 0 0 0,-1 1 0 0 0,1 0 1 0 0,1 0-1 0 0,-2-1 0 0 0,1 1 0 0 0,-1 0 0 0 0,1-2 1 0 0,-1 2-1 0 0,2 0 0 0 0,-2-1 0 0 0,1 1 0 0 0,-1-1 1 0 0,0 1-1 0 0,1 0 0 0 0,-1-2 0 0 0,0 2 0 0 0,2-1 1 0 0,-2 0-1 0 0,0 1 0 0 0,1-2 0 0 0,-1 2 0 0 0,0-1 1 0 0,0 1-1 0 0,0-1 0 0 0,0-1 0 0 0,1 2 0 0 0,-1-1 1 0 0,0 1-1 0 0,0-1 0 0 0,0-1 0 0 0,0 2 0 0 0,0-1 1 0 0,0 1-1 0 0,-1-1 0 0 0,1-1 0 0 0,0 2 0 0 0,0-2 1 0 0,-1 2 61 0 0,-30 0 156 0 0,28 0-94 0 0,2-8-7 0 0,-3 2-124 0 0,4 6-3 0 0,-1-1 0 0 0,1 1 0 0 0,0-1 0 0 0,-2 1-1 0 0,2 0 1 0 0,0-2 0 0 0,-1 2 0 0 0,1-1 0 0 0,0 1-1 0 0,0-1 1 0 0,0 1 0 0 0,-1-2 0 0 0,1 2 0 0 0,0-1 0 0 0,0 1-1 0 0,0-1 1 0 0,0 1 0 0 0,0-2 0 0 0,0 2 0 0 0,0-1 0 0 0,0 1-1 0 0,0-1 1 0 0,0 1 0 0 0,0-2 0 0 0,0 1 0 0 0,0 1-1 0 0,0-1 1 0 0,1 1 0 0 0,-1-2 0 0 0,0 2 0 0 0,1-1 0 0 0,6-14 118 0 0,-7 14-109 0 0,1-2 0 0 0,1 1 0 0 0,-2 0 0 0 0,1 0 0 0 0,0 0 0 0 0,1 0 0 0 0,-1 0 0 0 0,0 0 1 0 0,3-2-1 0 0,14-12-41 0 0,-16 12 18 0 0,2 1 0 0 0,0-1 0 0 0,-1 1 0 0 0,1-1 0 0 0,5-1 1 0 0,17-12 4 0 0,-21 13 8 0 0,0 0-1 0 0,1 0 0 0 0,0 1 1 0 0,6-4-1 0 0,19-10 78 0 0,-27 13-71 0 0,1 1 1 0 0,1-1-1 0 0,-2 2 1 0 0,1-1-1 0 0,8-1 1 0 0,-3 0 6 0 0,-2 0 0 0 0,0 0 0 0 0,0-1 1 0 0,0 1-1 0 0,0-2 0 0 0,0 0 0 0 0,-2 0 0 0 0,9-7 0 0 0,9-8-24 0 0,-15 14 15 0 0,-1-1 0 0 0,-1 0 0 0 0,1 0 1 0 0,-1 0-1 0 0,-1-1 0 0 0,0-1 1 0 0,0 1-1 0 0,6-15 0 0 0,-12 24-6 0 0,0 0 0 0 0,2-1 1 0 0,-2 1-1 0 0,0 0 0 0 0,0 0 0 0 0,0-2 0 0 0,0 2 0 0 0,0 0 0 0 0,0 0 0 0 0,0-1 0 0 0,1 1 0 0 0,-1 0 1 0 0,0 0-1 0 0,0-1 0 0 0,0 1 0 0 0,0 0 0 0 0,0 0 0 0 0,0-2 0 0 0,0 2 0 0 0,0 0 0 0 0,0-1 1 0 0,0 1-1 0 0,-1 0 0 0 0,1 0 0 0 0,0-1 0 0 0,0 1 0 0 0,0 0 0 0 0,0 0 0 0 0,0-2 0 0 0,0 2 0 0 0,0 0 1 0 0,-2 0-1 0 0,2 0 0 0 0,0-1 0 0 0,0 1 0 0 0,0 0 0 0 0,-1 0 0 0 0,1 0 0 0 0,0-1 0 0 0,0 1 1 0 0,-1 0-1 0 0,1 0 0 0 0,0 0 0 0 0,0 0 0 0 0,-2 0 0 0 0,2 0 0 0 0,0 0 0 0 0,0 0 0 0 0,-1-2 0 0 0,1 2 1 0 0,0 0-1 0 0,0 0 0 0 0,-1 0 0 0 0,1 0 0 0 0,0 0 0 0 0,-2 0 0 0 0,2 2 0 0 0,0-2 0 0 0,0 0 0 0 0,-1 0 1 0 0,1 0-1 0 0,0 0 0 0 0,-1 0 0 0 0,-22 9 117 0 0,-284 166 73 0 0,255-153-152 0 0,36-15-28 0 0,-26 13 0 0 0,2-3-12 0 0,33-14 0 0 0,0 0 0 0 0,1-1 0 0 0,-1 1 0 0 0,-12 8 0 0 0,13-6 10 0 0,-1-1 1 0 0,0-1 0 0 0,-1 1-1 0 0,2-2 1 0 0,-17 6 0 0 0,19-8-1 0 0,13-1-2 0 0,-1 0 0 0 0,2-1 0 0 0,-1 0 0 0 0,-1 0 0 0 0,0-2 0 0 0,1 2 0 0 0,-1-2 0 0 0,16-8 0 0 0,24-11 38 0 0,-44 20-46 0 0,0 2 0 0 0,0-2 1 0 0,0 2-1 0 0,-1-2 0 0 0,1 1 1 0 0,4-6-1 0 0,-3 4 10 0 0,-1 1 0 0 0,0-1 1 0 0,2 1-1 0 0,6-5 0 0 0,117-60 65 0 0,-117 60-75 0 0,-5 4 2 0 0,-1 0 0 0 0,2 0 0 0 0,-1 2 0 0 0,10-5 0 0 0,-15 6 21 0 0,-4 3 26 0 0,0 1 57 0 0,-1 0 0 0 0,0-1 1 0 0,1 0-1 0 0,-1 0 0 0 0,-4 2 1 0 0,-34 18-107 0 0,1-4 0 0 0,-93 58-376 0 0,13-4 360 0 0,50-34 69 0 0,69-37-52 0 0,0 0-1 0 0,-2 1 1 0 0,2-2 0 0 0,-1 1 0 0 0,1-1 0 0 0,-2 1 0 0 0,2-1-1 0 0,-2 0 1 0 0,2 2 0 0 0,0-2 0 0 0,-2 0 0 0 0,-1 0 0 0 0,3 0-1 0 0,1 0 0 0 0,0 0 0 0 0,0 0 0 0 0,0 0 0 0 0,0 0 0 0 0,-2 0 0 0 0,2-2 0 0 0,0 2 0 0 0,0 0 0 0 0,0 0 0 0 0,0 0 0 0 0,0 0 0 0 0,-1 0 0 0 0,1 0 0 0 0,0 0 0 0 0,0-1 0 0 0,0 1 0 0 0,0 0 0 0 0,0 0 0 0 0,0 0 0 0 0,0 0 0 0 0,0-1 0 0 0,0 1 0 0 0,-1 0 0 0 0,1 0 0 0 0,0 0 0 0 0,0 0 0 0 0,0-2 0 0 0,0 2 0 0 0,0 0 0 0 0,0 0 0 0 0,0 0 0 0 0,0 0 0 0 0,0-1 0 0 0,0 1 0 0 0,0 0 0 0 0,0 0 0 0 0,0 0 0 0 0,1-1 0 0 0,-1 1 0 0 0,0 0 0 0 0,0 0 0 0 0,0 0 0 0 0,0 0 0 0 0,0 0 0 0 0,0-2 0 0 0,0 2 0 0 0,0 0 0 0 0,0 0 0 0 0,1 0 0 0 0,-1 0 0 0 0,0 0 0 0 0,0 0 0 0 0,0-1 0 0 0,0 1 0 0 0,2 0 0 0 0,-2 0 0 0 0,9-12 0 0 0,11-7-17 0 0,-12 10 1 0 0,0 2 0 0 0,1-1 0 0 0,10-6 1 0 0,5-2-4 0 0,-13 8 1 0 0,-1 1 0 0 0,18-8 1 0 0,86-30 110 0 0,-112 44 222 0 0,0 2-229 0 0,-2-1-86 0 0,1 0 0 0 0,-1 0 0 0 0,0 0 1 0 0,0 0-1 0 0,0 0 0 0 0,0 0 0 0 0,0 0 0 0 0,0 1 0 0 0,0-1 0 0 0,0 0 0 0 0,0 0 0 0 0,0 0 1 0 0,0 0-1 0 0,1 0 0 0 0,-1 2 0 0 0,0-2 0 0 0,0 0 0 0 0,0 0 0 0 0,0 0 0 0 0,0 0 0 0 0,0 0 0 0 0,0 1 1 0 0,0-1-1 0 0,0 0 0 0 0,0 0 0 0 0,-1 0 0 0 0,1 0 0 0 0,0 1 0 0 0,0-1 0 0 0,0 0 0 0 0,0 0 1 0 0,0 0-1 0 0,0 0 0 0 0,0 0 0 0 0,0 0 0 0 0,0 2 0 0 0,0-2 0 0 0,0 0 0 0 0,-1 0 0 0 0,1 0 0 0 0,0 0 1 0 0,0 0-1 0 0,0 0 0 0 0,0 0 0 0 0,0 0 0 0 0,0 0 0 0 0,-2 1 0 0 0,-8 7-38 0 0,8-7 29 0 0,-6 5-20 0 0,2-1 1 0 0,-2-1-1 0 0,1 0 1 0 0,-1 0-1 0 0,-15 5 1 0 0,14-6 25 0 0,0 1 1 0 0,-1 0 0 0 0,-14 11 0 0 0,23-15 2 0 0,1 1 0 0 0,-1-1 0 0 0,-1 1 0 0 0,1-1 0 0 0,1 2 0 0 0,-1-2 0 0 0,-1 0 0 0 0,2 1 0 0 0,-1-1 0 0 0,0 0 0 0 0,-1 0 0 0 0,1 0 0 0 0,1 0 0 0 0,-1 1 0 0 0,-1-1 0 0 0,1 0 0 0 0,0 0 0 0 0,1-1 0 0 0,-4 1 0 0 0,-14 0 0 0 0,18 0 0 0 0,-1-1 0 0 0,1 1 0 0 0,-1 0 0 0 0,1-2 0 0 0,-2 2 0 0 0,2 0 0 0 0,-1-1 0 0 0,1 1 0 0 0,-1 0 0 0 0,1-1 0 0 0,-2 1 0 0 0,2-2 0 0 0,-1 2 0 0 0,1-1 0 0 0,0 1 0 0 0,-1-1 0 0 0,1-1 0 0 0,0 2 0 0 0,0-1 0 0 0,-2 1 0 0 0,2-1 0 0 0,0-1 0 0 0,0 2 0 0 0,0-1 0 0 0,0 1 0 0 0,0-1 0 0 0,0-1 0 0 0,0 2 0 0 0,0-1 0 0 0,0 0 0 0 0,0 1 0 0 0,0-3 0 0 0,2 2-7 0 0,-2-1 0 0 0,1 1 0 0 0,0-2 0 0 0,-1 2 0 0 0,2 0 1 0 0,-1-1-1 0 0,0 1 0 0 0,1 0 0 0 0,-1-1 0 0 0,0 1 0 0 0,1 0 1 0 0,2-2-1 0 0,9-10-96 0 0,-9 9 87 0 0,0 0 1 0 0,0 0-1 0 0,0 0 1 0 0,0 1 0 0 0,1-1-1 0 0,5-1 1 0 0,11-10-35 0 0,44-32 8 0 0,7 2 634 0 0,-70 44-592 0 0,-2 1 0 0 0,1 0 0 0 0,-1-2 0 0 0,0 2 0 0 0,1 0 0 0 0,-1 0 0 0 0,0-1 0 0 0,2 1 0 0 0,-2 0 0 0 0,1 0 0 0 0,-1 0 0 0 0,0-1 0 0 0,1 1 0 0 0,-1 0 0 0 0,2 0 0 0 0,-2 0 0 0 0,1 0 0 0 0,-1 0 0 0 0,0 0 0 0 0,1 0 0 0 0,-1 0 0 0 0,2 0 0 0 0,-2 0 0 0 0,1 0 0 0 0,-1 1 0 0 0,1-1 0 0 0,-1 0 0 0 0,2 0 0 0 0,-2 1 0 0 0,0-1 0 0 0,0 2 0 0 0,0-2 0 0 0,-2 0 0 0 0,2 1 0 0 0,0-1 0 0 0,0 1 0 0 0,0-1 0 0 0,-1 0 0 0 0,1 2 0 0 0,0-2 0 0 0,0 0 0 0 0,-1 1 0 0 0,1-1 0 0 0,0 0 0 0 0,-2 0 0 0 0,2 1 0 0 0,0-1 0 0 0,-1 0 0 0 0,1 0 0 0 0,0 2 0 0 0,-1-2 0 0 0,1 0 0 0 0,0 0 0 0 0,-3 0 0 0 0,-17 12 0 0 0,-4 1-49 0 0,16-9-5 0 0,0 0 0 0 0,1-1 0 0 0,-14 5 1 0 0,5-3 36 0 0,0 2 1 0 0,0-1 0 0 0,0 2-1 0 0,1 0 1 0 0,-18 15 0 0 0,-31 16 18 0 0,11-6-2 0 0,26-18 0 0 0,24-13 0 0 0,-1 1 0 0 0,0-2 0 0 0,2 2 0 0 0,-2-2 0 0 0,0 2 0 0 0,-7 1 0 0 0,62-48 96 0 0,-30 24-97 0 0,-17 16 4 0 0,0 0-1 0 0,0 0 1 0 0,1 0 0 0 0,-1 1 0 0 0,7-3 0 0 0,106-72 229 0 0,-50 37-232 0 0,-35 20 0 0 0,-25 15-3 0 0,-1 2-1 0 0,1 0 0 0 0,13-8 0 0 0,36-14-197 0 0,-53 26 201 0 0,-1-2 0 0 0,0 2 0 0 0,0-1 0 0 0,1 0 0 0 0,-2-1 0 0 0,2 1 0 0 0,-2 0 0 0 0,3-2 0 0 0,-6 7 0 0 0,-5 1 3 0 0,0 1-1 0 0,1-1 1 0 0,-13 10-1 0 0,2-6 72 0 0,1 0-1 0 0,-27 22 1 0 0,-12 6-209 0 0,34-22 85 0 0,6-6 45 0 0,1-1 0 0 0,-24 11 1 0 0,-18 12 4 0 0,2-5 0 0 0,47-23 0 0 0,3-7 0 0 0,4 4 0 0 0,1-1 0 0 0,-1 1 0 0 0,0 0 0 0 0,0-2 0 0 0,0 2 0 0 0,0 0 0 0 0,0-1 0 0 0,0 1 0 0 0,0 0 0 0 0,2-1 0 0 0,-2 1 0 0 0,0 0 0 0 0,0-2 0 0 0,0 2 0 0 0,1 0 0 0 0,-1-1 0 0 0,0 1 0 0 0,1 0 0 0 0,-1 0 0 0 0,0-1 0 0 0,0 1 0 0 0,2 0 0 0 0,-2 0 0 0 0,0 0 0 0 0,1-2 0 0 0,-1 2 0 0 0,1 0 0 0 0,-1 0 0 0 0,0 0 0 0 0,2 0 0 0 0,-2 0 0 0 0,0 0 0 0 0,1 0 0 0 0,0 0 0 0 0,18-13-10 0 0,-16 10 3 0 0,-1 2 0 0 0,2-2 1 0 0,-1 2-1 0 0,1-2 0 0 0,-1 2 0 0 0,1 0 0 0 0,4-3 1 0 0,-6 4 3 0 0,2-2 1 0 0,-1 1-1 0 0,1-2 1 0 0,-1 2 0 0 0,-1 0-1 0 0,1-2 1 0 0,4-1 0 0 0,18-12-43 0 0,59-21 293 0 0,-83 35-312 0 0,-14 16-131 0 0,5-8 180 0 0,1 0 1 0 0,-1-1-1 0 0,0 0 0 0 0,-14 9 1 0 0,-20 10-46 0 0,12-4-31 0 0,-17 13 6 0 0,10-8 85 0 0,5-3 0 0 0,20-16-3 0 0,0 2 0 0 0,0-2 1 0 0,-19 7-1 0 0,30-13-50 0 0,5-11-71 0 0,-3 11 122 0 0,-1-1 0 0 0,1 0 1 0 0,-1 1-1 0 0,2-2 1 0 0,-1 2-1 0 0,-1-1 1 0 0,1 1-1 0 0,1 0 1 0 0,-1-1-1 0 0,-1 1 1 0 0,1-2-1 0 0,1 2 1 0 0,0 0-1 0 0,13-8-48 0 0,-7-1 39 0 0,-5 5 4 0 0,-1 1 0 0 0,1 1 0 0 0,0-1 0 0 0,1 0 1 0 0,-2 1-1 0 0,1-1 0 0 0,5-1 0 0 0,56-40-57 0 0,13-8-58 0 0,-13 19 42 0 0,-54 27 80 0 0,-10 6 0 0 0,0 0 0 0 0,0 0 0 0 0,0 2 0 0 0,0-2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0,-7 6 0 0 0,-9 8 0 0 0,-5 2 0 0 0,17-12 0 0 0,0-2 0 0 0,0 2 0 0 0,-1-1 0 0 0,1 1 0 0 0,-10 3 0 0 0,-51 26 0 0 0,46-22 0 0 0,-34 14 0 0 0,29-16-21 0 0,19-5 12 0 0,-1-1 1 0 0,0-2-1 0 0,0 2 0 0 0,-7 1 1 0 0,10-3 5 0 0,3-1 1 0 0,0 0-1 0 0,0 0 1 0 0,0 0-1 0 0,-1 0 1 0 0,1 0 0 0 0,0 0-1 0 0,0 0 1 0 0,-1 2-1 0 0,1-2 1 0 0,0 0-1 0 0,0 0 1 0 0,-2 0 0 0 0,2 0-1 0 0,0 0 1 0 0,-1 0-1 0 0,1 0 1 0 0,0 0 0 0 0,0 0-1 0 0,-1 0 1 0 0,1-2-1 0 0,0 2 1 0 0,0 0-1 0 0,-2 0 1 0 0,2 0 0 0 0,0 0-1 0 0,0 0 1 0 0,-1 0-1 0 0,1-1 1 0 0,0 1-1 0 0,0 0 1 0 0,-1 0 0 0 0,-1-1-73 0 0,2 1 69 0 0,0-2 0 0 0,0 2-1 0 0,0 0 1 0 0,0-1 0 0 0,2 1 0 0 0,-2 0 0 0 0,0-1-1 0 0,0 1 1 0 0,0-2 0 0 0,0 2 0 0 0,0 0 0 0 0,1-1-1 0 0,-1 1 1 0 0,0 0 0 0 0,0-1 0 0 0,1 1 0 0 0,-1 0-1 0 0,0 0 1 0 0,0-2 0 0 0,2 2 0 0 0,-2 0 0 0 0,0 0-1 0 0,1-1 1 0 0,-1 1 0 0 0,0 0 0 0 0,1 0 0 0 0,-1 0-1 0 0,0 0 1 0 0,2 0 0 0 0,-1-1 0 0 0,11-7-49 0 0,-8 2 49 0 0,-3 4 0 0 0,1 0-1 0 0,-1 0 0 0 0,0 0 1 0 0,1 1-1 0 0,-1-2 1 0 0,0 2-1 0 0,2 0 0 0 0,-2-1 1 0 0,1 1-1 0 0,0 0 0 0 0,0-1 1 0 0,0 1-1 0 0,0 0 1 0 0,4-1-1 0 0,-3 0-3 0 0,1 0 1 0 0,-1 1-1 0 0,-1 0 1 0 0,2-2 0 0 0,-1 0-1 0 0,4-2 1 0 0,-5 4 4 0 0,0-2 0 0 0,0 2 1 0 0,1-2-1 0 0,0 2 0 0 0,-1-1 1 0 0,1 1-1 0 0,0 0 0 0 0,-1-1 1 0 0,1 1-1 0 0,4 0 1 0 0,1-2 4 0 0,0 0 0 0 0,1-1 0 0 0,-1 0 0 0 0,15-9 0 0 0,22-10 0 0 0,-18 7-54 0 0,-23 14 28 0 0,-10 6 15 0 0,2-2 0 0 0,-1 2 0 0 0,1-1 0 0 0,-1 0 0 0 0,-1-1 0 0 0,1 1 1 0 0,-7 2-1 0 0,5-3 12 0 0,2 0 0 0 0,0 1 0 0 0,-2 0 0 0 0,2 1 0 0 0,-1-2 0 0 0,-6 8 0 0 0,6-5-1 0 0,0-1 0 0 0,0 0 0 0 0,-1 0 0 0 0,-10 4 0 0 0,-2 1-11 0 0,3-1-31 0 0,-32 22 20 0 0,37-22-10 0 0,-1-2 0 0 0,0 2 0 0 0,-24 8 0 0 0,28-12 6 0 0,-16 8-12 0 0,23-10 28 0 0,-2-1-5 0 0,-9-2-24 0 0,40-23-25 0 0,2 0-7 0 0,59-36 0 0 0,-38 29 16 0 0,3-4 23 0 0,82-37 0 0 0,-92 44 32 0 0,-89 56 0 0 0,0 3-216 0 0,-83 42 0 0 0,45-23 152 0 0,-2-5 64 0 0,85-45 0 0 0,0 0 0 0 0,0 0 0 0 0,0 0 0 0 0,0 1 0 0 0,0-1 0 0 0,-2 0 0 0 0,2 0 0 0 0,0 0 0 0 0,0 2 0 0 0,0-2 0 0 0,0 0 0 0 0,-1 0 0 0 0,1 0 0 0 0,0 0 0 0 0,0 1 0 0 0,-1-1 0 0 0,1 0 0 0 0,0 0 0 0 0,0 0 0 0 0,-2 0 0 0 0,2 0 0 0 0,0 0 0 0 0,0 0 0 0 0,-1 0 0 0 0,1 0 0 0 0,0 0 0 0 0,0 0 0 0 0,-1 0 0 0 0,1 0 0 0 0,0 0 0 0 0,0 0 0 0 0,-2 0 0 0 0,2 0 0 0 0,0 0 0 0 0,0 0 0 0 0,-1 0 0 0 0,1 0 0 0 0,0-1 0 0 0,0 1 0 0 0,0 0 0 0 0,-1 0 0 0 0,17-12 0 0 0,40-30 0 0 0,0 13-11 0 0,-19 10-47 0 0,-30 17 59 0 0,-1-1-1 0 0,1-1 1 0 0,0 1 0 0 0,-1-1-1 0 0,0 0 1 0 0,10-6 0 0 0,-10 6 9 0 0,-56 22 44 0 0,-8 12 26 0 0,41-20-80 0 0,-12 8 0 0 0,21-13 6 0 0,1 0-1 0 0,-1 1 1 0 0,-12 4 0 0 0,-11 8 24 0 0,10-12 21 0 0,13-3-18 0 0,13-10-17 0 0,-3 5-16 0 0,0-1 0 0 0,0 0 0 0 0,-1 1 0 0 0,2-1-1 0 0,-1 0 1 0 0,0 2 0 0 0,0-2 0 0 0,1 2 0 0 0,4-4 0 0 0,6-1 1 0 0,-8 4-3 0 0,1-1 0 0 0,-1 0-1 0 0,0 1 1 0 0,1-1 0 0 0,6-5 0 0 0,-2 0-18 0 0,1 1 1 0 0,24-11 0 0 0,-18 10 17 0 0,75-47 2 0 0,-81 50 0 0 0,-7 2 11 0 0,-7 2 23 0 0,-8-1-15 0 0,-14 17 10 0 0,2 0 16 0 0,6-7-34 0 0,1 1 0 0 0,-1 0-1 0 0,1 2 1 0 0,-16 13 0 0 0,16-13-48 0 0,-2-2 1 0 0,1 0 0 0 0,-31 14-1 0 0,36-19 27 0 0,-12 11-4 0 0,21-13 15 0 0,1 0-1 0 0,-1 0 0 0 0,0 0 0 0 0,1-1 0 0 0,-2 0 0 0 0,1 1 0 0 0,0-1 0 0 0,-6 2 1 0 0,-14 3-1 0 0,29-11 45 0 0,-2 1 1 0 0,1-1 1 0 0,0 1-1 0 0,1 0 1 0 0,7-6-1 0 0,-8 8-47 0 0,1 0 1 0 0,-2 0-1 0 0,1-1 1 0 0,-1 0-1 0 0,1 1 1 0 0,-1-2-1 0 0,7-4 1 0 0,-7 4-9 0 0,0 1 0 0 0,0 0 0 0 0,1-1 1 0 0,-1 2-1 0 0,2 0 0 0 0,-2 0 0 0 0,1-1 0 0 0,7 0 1 0 0,-8 2 8 0 0,1-2 1 0 0,1 2 0 0 0,-2-2-1 0 0,1 2 1 0 0,-1-2 0 0 0,0 1-1 0 0,1-1 1 0 0,3-5 0 0 0,-2 1-1 0 0,-9 5 0 0 0,-8 4 0 0 0,3 6 1 0 0,2-2 9 0 0,0-1 1 0 0,0-1 0 0 0,0 1-1 0 0,0-1 1 0 0,-1 0-1 0 0,0 0 1 0 0,-1 0-1 0 0,2-1 1 0 0,-2 0-1 0 0,-7 2 1 0 0,12-5-10 0 0,1 1 1 0 0,-1-1-1 0 0,0 2 0 0 0,1-1 1 0 0,-1 0-1 0 0,0 1 0 0 0,2-1 0 0 0,-2 0 1 0 0,-2 5-1 0 0,-16 7-3 0 0,-43 15-12 0 0,60-27 0 0 0,4 1 11 0 0,-2-2-1 0 0,2 1 1 0 0,-1-1 0 0 0,1 0-1 0 0,-1 0 1 0 0,1 1 0 0 0,-2-1 0 0 0,1 0-1 0 0,1 0 1 0 0,-1 2 0 0 0,1-2-1 0 0,-2 0 1 0 0,1 0 0 0 0,1 0-1 0 0,-1 0 1 0 0,-1 0 0 0 0,2 0-1 0 0,-2 0 1 0 0,-2-3-14 0 0,6-1-1 0 0,12-4 0 0 0,3-5 18 0 0,-16 11 0 0 0,1 1 0 0 0,-1 0 0 0 0,2-1 0 0 0,-2 1 0 0 0,2 0 0 0 0,-2-1 0 0 0,2 1 0 0 0,-2 1 0 0 0,2-1 0 0 0,2-1 0 0 0,15-8 0 0 0,0 0 0 0 0,36-12 0 0 0,-40 12-3 0 0,-16 9 4 0 0,1 0 0 0 0,-1 1-1 0 0,2-2 1 0 0,-1 2 0 0 0,-1-1 0 0 0,1 1 0 0 0,1-1 0 0 0,-2 1-1 0 0,1 0 1 0 0,0-2 0 0 0,-1 2 0 0 0,2 0 0 0 0,-1 0 0 0 0,0 0-1 0 0,2-1 1 0 0,1 1 42 0 0,3-5-32 0 0,-6-2-11 0 0,-1 7 0 0 0,-1 0 0 0 0,-1-1 0 0 0,2 1 0 0 0,-1 0 0 0 0,0-2 0 0 0,1 2 0 0 0,-2 0 0 0 0,1 0 0 0 0,1 0 0 0 0,-1 0 0 0 0,-1-1 0 0 0,2 1 0 0 0,-1 0 0 0 0,0 0 0 0 0,1 0 0 0 0,-2 0 0 0 0,1 1 0 0 0,1-1 0 0 0,-1 0 0 0 0,-1 0 0 0 0,2 0 0 0 0,-1 2 0 0 0,0-2 0 0 0,1 0 0 0 0,-3 1 0 0 0,-25 14 0 0 0,20-10 0 0 0,-12 10-8 0 0,16-13-12 0 0,1 1 0 0 0,1-2 0 0 0,-2 2 0 0 0,1 0 0 0 0,-1-2 0 0 0,1 0 0 0 0,-7 3 0 0 0,8-2 18 0 0,1-2 1 0 0,0 0-1 0 0,-1 1 1 0 0,2-1-1 0 0,-1 0 1 0 0,0 1-1 0 0,-1-1 1 0 0,2 2 0 0 0,-1-1-1 0 0,0-1 1 0 0,1 1-1 0 0,-2 1 1 0 0,1-2-1 0 0,0 2 1 0 0,1 0 19 0 0,-2-1 1 0 0,2-1-1 0 0,-1 1 1 0 0,1-1-1 0 0,-1 2 1 0 0,1-2-1 0 0,-2 1 1 0 0,2-1-1 0 0,-1 0 1 0 0,1 1 0 0 0,-1-1-1 0 0,1 2 1 0 0,-2-2-1 0 0,0 1 1 0 0,8-4-30 0 0,0-1 1 0 0,-1 2-1 0 0,2-1 1 0 0,-2-1 0 0 0,0 0-1 0 0,6-5 1 0 0,16-11 11 0 0,-1 10-1 0 0,-22 9 0 0 0,0 0 0 0 0,0-1 0 0 0,-1 1 0 0 0,1 0 0 0 0,0-2 0 0 0,4-1 0 0 0,33-23 0 0 0,-39 25 0 0 0,2-1 0 0 0,10 0 0 0 0,-43 14-47 0 0,4-2 554 0 0,21-7-460 0 0,0-1 1 0 0,0 2-1 0 0,0-2 0 0 0,0 0 0 0 0,-7 6 1 0 0,-1 1-48 0 0,1-1 0 0 0,-1-2 0 0 0,-17 7 0 0 0,-18 9 0 0 0,9 6 0 0 0,-10 4 0 0 0,18-15 1 0 0,30-15-4 0 0,2-1-1 0 0,-2 0 1 0 0,1 0 0 0 0,-1 1-1 0 0,1-1 1 0 0,-1 0 0 0 0,2 0-1 0 0,-2 2 1 0 0,1-2 0 0 0,-1 0-1 0 0,1 0 1 0 0,-1 0 0 0 0,2 0-1 0 0,-2 0 1 0 0,1 0 0 0 0,-1 0-1 0 0,1 0 1 0 0,-1 0 0 0 0,2 0-1 0 0,-1 0 1 0 0,-1 0 0 0 0,1 0-1 0 0,-1 0 1 0 0,2 0 0 0 0,-2-2-1 0 0,1 2 1 0 0,-1 0 0 0 0,1 0-1 0 0,1-1 1 0 0,26-15-70 0 0,-12 7 85 0 0,-7 5-12 0 0,0-2 0 0 0,1 0 0 0 0,8-8 0 0 0,12-8 53 0 0,-5 4 270 0 0,-26 18-319 0 0,1 0 1 0 0,-2 2 0 0 0,2-2-1 0 0,-1 0 1 0 0,0 0 0 0 0,1 0-1 0 0,-2 0 1 0 0,2 1 0 0 0,-1-1-1 0 0,1 0 1 0 0,-1 1 0 0 0,1-1-1 0 0,-2 0 1 0 0,2 2 0 0 0,-1-2 0 0 0,1 1-1 0 0,0-1 1 0 0,-1 0 0 0 0,-1 3-1 0 0,-10 6-9 0 0,-1-2 5 0 0,1-1 0 0 0,1 2 0 0 0,-14 10 0 0 0,-11 8 0 0 0,19-20 0 0 0,15-6 0 0 0,1 0 0 0 0,0 0 0 0 0,-1 1 0 0 0,1-1 0 0 0,-2 1 0 0 0,2-1 0 0 0,0 0 0 0 0,-1 2 0 0 0,1-1 0 0 0,0-1 0 0 0,-1 1 0 0 0,1 1 0 0 0,-3 0 0 0 0,8-6 0 0 0,0 0 0 0 0,0 0 0 0 0,0 0 0 0 0,1 0 0 0 0,-1 0 0 0 0,2 2 0 0 0,-2-1 0 0 0,1 0 1 0 0,0 1-1 0 0,7-4 0 0 0,20-11-61 0 0,-16 8 31 0 0,-13 6 21 0 0,1 0 0 0 0,-1 1 0 0 0,1 0 0 0 0,0 0 0 0 0,0 0 0 0 0,6-2 1 0 0,-7 3 8 0 0,0 0 0 0 0,-1 1 0 0 0,1-2 0 0 0,0 1 0 0 0,-2 0 0 0 0,2-1 0 0 0,2-2 0 0 0,-1 2 0 0 0,-1-1 0 0 0,1 2 0 0 0,0-2 0 0 0,0 2 0 0 0,0-1 0 0 0,-2 1 0 0 0,2 0 0 0 0,0-1 0 0 0,0 1 0 0 0,6 0 0 0 0,0-2 10 0 0,-6 2 33 0 0,6-2-22 0 0,-9 3 33 0 0,-17-7 63 0 0,5 7-107 0 0,-15-1-20 0 0,23 1-7 0 0,0 0 0 0 0,-1 1-1 0 0,2-1 1 0 0,-1 0 0 0 0,0 2 0 0 0,1-2 0 0 0,-1 1 0 0 0,0 0-1 0 0,1 1 1 0 0,0-1 0 0 0,0 0 0 0 0,-1 1 0 0 0,0-1 0 0 0,2 0-1 0 0,-4 5 1 0 0,3-6 17 0 0,2 0-1 0 0,0 0 1 0 0,0 1-1 0 0,0-1 1 0 0,-1 0-1 0 0,1 0 1 0 0,0 1 0 0 0,0-1-1 0 0,0 0 1 0 0,-1 0-1 0 0,1 0 1 0 0,0 0-1 0 0,0 2 1 0 0,-2-2-1 0 0,2 0 1 0 0,0 0-1 0 0,-1 0 1 0 0,1 0-1 0 0,0 0 1 0 0,-1 0 0 0 0,1 0-1 0 0,0 0 1 0 0,0 0-1 0 0,-2 0 1 0 0,-7 5 1 0 0,9-5-1 0 0,0 0 0 0 0,0 0 0 0 0,-1 0 0 0 0,1 1 0 0 0,0-1 0 0 0,-2 0 0 0 0,2 2 0 0 0,0-2 0 0 0,0 0 0 0 0,0 1 0 0 0,-1-1 0 0 0,1 0 0 0 0,0 1 0 0 0,0-1 0 0 0,0 0 0 0 0,0 2 0 0 0,0-2 0 0 0,0 0 0 0 0,0 1 0 0 0,0-1 0 0 0,0 0 0 0 0,0 1 0 0 0,0-1 0 0 0,0 2 0 0 0,0-2 0 0 0,0 1 0 0 0,0 2 0 0 0,3-3-6 0 0,-1 0 1 0 0,1 0 0 0 0,1 0-1 0 0,-1 0 1 0 0,-1 0 0 0 0,1 0-1 0 0,0 0 1 0 0,-1-2 0 0 0,1 2-1 0 0,0-1 1 0 0,3-2 0 0 0,2-3 5 0 0,-6 6 0 0 0,-2-2 0 0 0,1 1 0 0 0,0 1 0 0 0,1-1 0 0 0,-1 1 0 0 0,-1-2 0 0 0,1 2 0 0 0,1-1 0 0 0,-1 1 0 0 0,0 0 0 0 0,1 0 0 0 0,2-1 0 0 0,-3-1 0 0 0,2 2 0 0 0,-2-1 0 0 0,2 0 0 0 0,-2-1 0 0 0,2 1 1 0 0,-2 0-1 0 0,2-1 0 0 0,1-3 0 0 0,12-7-16 0 0,-3-1-51 0 0,-10 7 74 0 0,-11 9 4 0 0,1 1-10 0 0,2 0 0 0 0,-1-1 0 0 0,1-1 1 0 0,-2 1-1 0 0,2 0 0 0 0,-2-1 1 0 0,-5 2-1 0 0,11-4 3 0 0,0 0 0 0 0,-1 0-1 0 0,1 2 1 0 0,0-2 0 0 0,-1 0 0 0 0,1 1-1 0 0,0-1 1 0 0,1 1 0 0 0,-2-1-1 0 0,1 2 1 0 0,0-2 0 0 0,1 1 0 0 0,-2 0-1 0 0,1 1 1 0 0,0-1-4 0 0,1-1 0 0 0,-2 1 0 0 0,2-1 0 0 0,-1 2-1 0 0,1-2 1 0 0,-1 1 0 0 0,-1-1 0 0 0,2 0 0 0 0,-1 1 0 0 0,1-1 0 0 0,-1 0-1 0 0,-1 2 1 0 0,2-2 0 0 0,-1 0 0 0 0,0 0 0 0 0,1 0 0 0 0,-2 0 0 0 0,0 1 0 0 0,-1-2 0 0 0,3 1 0 0 0,-1 0 0 0 0,1 0 0 0 0,-2 0 0 0 0,2 0 0 0 0,-1 0 0 0 0,1 0 0 0 0,-1 0 0 0 0,1 0 0 0 0,-2 0 0 0 0,2 0 0 0 0,-1 0 0 0 0,1 0 0 0 0,-1 0 0 0 0,1 1 0 0 0,-2-1 0 0 0,2 0 0 0 0,-1 0 0 0 0,1 1 0 0 0,0-1 0 0 0,-1 0 0 0 0,1 2 0 0 0,-2-2 0 0 0,2 0 0 0 0,0 1 0 0 0,-1 0 0 0 0,8-5 0 0 0,1 0 0 0 0,-2 2 1 0 0,2-1-1 0 0,-1 0 1 0 0,1 1-1 0 0,9-2 0 0 0,14-3-128 0 0,12-16-210 0 0,-35 18 338 0 0,-2-2 0 0 0,-4 3 10 0 0,-2 3 33 0 0,0 1-43 0 0,0 0 0 0 0,0-1 1 0 0,0 1-1 0 0,0 0 0 0 0,0 0 0 0 0,0 0 1 0 0,0-2-1 0 0,0 2 0 0 0,0 0 0 0 0,0 0 1 0 0,0-1-1 0 0,0 1 0 0 0,0 0 0 0 0,-2 0 1 0 0,2 0-1 0 0,0 0 0 0 0,0-1 0 0 0,0 1 1 0 0,0 0-1 0 0,0 0 0 0 0,-1 0 0 0 0,1 0 1 0 0,0 0-1 0 0,0-2 0 0 0,0 2 0 0 0,0 0 0 0 0,-1 0 1 0 0,1 0-1 0 0,0 0 0 0 0,0 0 0 0 0,0 0 1 0 0,-2 0-1 0 0,2 0 0 0 0,0 0 0 0 0,0 0 1 0 0,0 0-1 0 0,-1 0 0 0 0,1 0 0 0 0,0 0 1 0 0,0 0-1 0 0,0 0 0 0 0,-1 0 0 0 0,1 0 1 0 0,0 0-1 0 0,0 0 0 0 0,0 0 0 0 0,-2 0 1 0 0,-10 6-3 0 0,12-6 3 0 0,-13 9-1 0 0,-11 4 0 0 0,-33 10 264 0 0,46-18-241 0 0,-1 1 0 0 0,-15 8 0 0 0,17-8-20 0 0,-2 8-3 0 0,2-3 0 0 0,1-8 0 0 0,-2-2-16 0 0,9 0 26 0 0,20-13 60 0 0,-10 10-73 0 0,-6 2-4 0 0,0-2 0 0 0,0 2 0 0 0,-1-1-1 0 0,2 1 1 0 0,-2-1 0 0 0,0-1 0 0 0,2 1-1 0 0,-2 1 1 0 0,1-1 0 0 0,-1-1 0 0 0,3-2-1 0 0,-4 3 3 0 0,1 1 0 0 0,1-1 0 0 0,-1-1-1 0 0,0 2 1 0 0,1-1 0 0 0,-1 0 0 0 0,0 1 0 0 0,1-2-1 0 0,-1 2 1 0 0,0 0 0 0 0,1-1 0 0 0,-1 1 0 0 0,2-1-1 0 0,2-1 18 0 0,-1 1-1 0 0,1 0 1 0 0,-1-2-1 0 0,2 0 1 0 0,3-2-1 0 0,-10 9 46 0 0,1-3-57 0 0,0-1 0 0 0,-2 0-1 0 0,2 2 1 0 0,0-2 0 0 0,0 1 0 0 0,0-1 0 0 0,0 0 0 0 0,-1 1 0 0 0,1-1-1 0 0,0 0 1 0 0,0 2 0 0 0,-1-2 0 0 0,1 1 0 0 0,0-1 0 0 0,-2 0-1 0 0,2 0 1 0 0,0 1 0 0 0,-1-1 0 0 0,1 0 0 0 0,0 0 0 0 0,-1 2 0 0 0,-30 16 67 0 0,14-6 3 0 0,-26 16 9 0 0,34-22-69 0 0,-2-1 0 0 0,2 0 1 0 0,-1 2-1 0 0,-10 10 1 0 0,19-15-70 0 0,2-5-6 0 0,-1 0 66 0 0,2 1 0 0 0,-1 0 0 0 0,0 0 0 0 0,1-1 0 0 0,-1 0 0 0 0,0 2 0 0 0,1-2 0 0 0,0 2 0 0 0,0-2 0 0 0,0 2-1 0 0,0-2 1 0 0,0 2 0 0 0,0 0 0 0 0,0-1 0 0 0,1 0 0 0 0,4-1 0 0 0,15-16-1 0 0,-7 10 76 0 0,-15 9-75 0 0,1-1-1 0 0,1 1 1 0 0,-1 0-1 0 0,-1-2 0 0 0,1 2 1 0 0,1-1-1 0 0,-1 1 1 0 0,-1 0-1 0 0,1-1 1 0 0,1-1-1 0 0,-2 2 0 0 0,1-1 1 0 0,0 0-1 0 0,2-1 43 0 0,2 2 21 0 0,-19 3-50 0 0,12-2-7 0 0,-4 1 36 0 0,10-8-32 0 0,1 2-11 0 0,-2 2 0 0 0,-1-1 0 0 0,1 2 0 0 0,0-2 0 0 0,-1 2 0 0 0,2-1 0 0 0,-1 0 0 0 0,1 0 0 0 0,-1 1 0 0 0,1 1 0 0 0,-2-1 0 0 0,2-1 0 0 0,0 2 0 0 0,4-1 0 0 0,-1 1 14 0 0,-6 0 56 0 0,1 0-1 0 0,4 0 3 0 0,-4 0 7 0 0,-2-1-78 0 0,1 1 0 0 0,-1 0 0 0 0,1 0 0 0 0,-1-2 0 0 0,0 2 0 0 0,2 0 1 0 0,-2-1-1 0 0,1 1 0 0 0,-1 0 0 0 0,0-1 0 0 0,0 1 0 0 0,1 0 0 0 0,-1-2 0 0 0,0 2 1 0 0,0-1-1 0 0,2 1 0 0 0,-2-1 0 0 0,0 1 0 0 0,0 0 0 0 0,0-2 0 0 0,0 2 1 0 0,1-1-1 0 0,-1 1 0 0 0,0-1 0 0 0,0 1 0 0 0,0-2 0 0 0,0 2 0 0 0,0-1 1 0 0,0 1-1 0 0,0-1 0 0 0,-1 1 0 0 0,1-2 0 0 0,0 1 0 0 0,0 0 3 0 0,0 1-1 0 0,1-2 1 0 0,-1 1-1 0 0,0 0 0 0 0,0 1 1 0 0,1-2-1 0 0,-1 1 1 0 0,2 1-1 0 0,-2-1 1 0 0,1-1-1 0 0,-1 2 1 0 0,1-1-1 0 0,-1 1 0 0 0,2-1 1 0 0,-1 1-1 0 0,-1-2 1 0 0,1 2-1 0 0,-1-1 1 0 0,3 0-1 0 0,0-2 30 0 0,-15 4-11 0 0,-6 9 47 0 0,17-9-63 0 0,-2 0-1 0 0,2 1 0 0 0,0-2 1 0 0,-1 1-1 0 0,0 0 0 0 0,0-1 1 0 0,1 2-1 0 0,-2-2 0 0 0,2 1 1 0 0,-3 0-1 0 0,3-1-3 0 0,-1 0-1 0 0,2 0 1 0 0,-1 0 0 0 0,0 0-1 0 0,1 0 1 0 0,-2 0 0 0 0,1 2-1 0 0,1-2 1 0 0,-1 0-1 0 0,1 0 1 0 0,-2 1 0 0 0,2-1-1 0 0,-1 0 1 0 0,0 1-1 0 0,1-1 1 0 0,-2 2 0 0 0,2-2-1 0 0,0 1 1 0 0,-1-1 0 0 0,1 1-1 0 0,-1 1 1 0 0,-2 0 0 0 0,0 1 0 0 0,2 0 0 0 0,-2-1 1 0 0,1 1-1 0 0,-2-2 0 0 0,1 2 0 0 0,-4 1 1 0 0,7-4-3 0 0,0 1 0 0 0,0-1 0 0 0,0 0 0 0 0,0 0 1 0 0,0 0-1 0 0,0 0 0 0 0,0 0 0 0 0,0 0 1 0 0,-1 0-1 0 0,1 0 0 0 0,0 0 0 0 0,0 0 0 0 0,0 2 1 0 0,0-2-1 0 0,0 0 0 0 0,0 0 0 0 0,0 0 0 0 0,-1 0 1 0 0,1 0-1 0 0,0 0 0 0 0,0 0 0 0 0,0 0 1 0 0,0 0-1 0 0,0 0 0 0 0,0 0 0 0 0,-2 0 0 0 0,2 0 1 0 0,0 0-1 0 0,0 0 0 0 0,0 0 0 0 0,0 0 1 0 0,0 0-1 0 0,0 0 0 0 0,-1 0 0 0 0,1 0 0 0 0,0 0 1 0 0,0 0-1 0 0,0-2 0 0 0,0 2 0 0 0,0 0 1 0 0,0 0-1 0 0,0 0 0 0 0,0 0 0 0 0,-1 0 0 0 0,1 0 1 0 0,0 0-1 0 0,0-1 0 0 0,-4 1 24 0 0,-15 13 12 0 0,6-3 33 0 0,11-10-66 0 0,1 1 1 0 0,1 0-1 0 0,-1-1 1 0 0,-1 2 0 0 0,1-2-1 0 0,1 1 1 0 0,-1 0-1 0 0,-1 1 1 0 0,2-2 0 0 0,-1 1-1 0 0,1 0 1 0 0,-1 1-1 0 0,1-1 1 0 0,0 0-1 0 0,-2-1 1 0 0,2 3 0 0 0,-6 6 49 0 0,-4-7-32 0 0,8-2 33 0 0,4 0-1 0 0,4 0-32 0 0,-4 0 22 0 0,0-6-22 0 0,3 6 33 0 0,-33 19 10 0 0,-11 12 0 0 0,-3-6 162 0 0,30-17-216 0 0,-2-1 0 0 0,-22 10 0 0 0,-17 12-26 0 0,-7 3 16 0 0,25-2 0 0 0,23-24 0 0 0,7-3 0 0 0,0 0 0 0 0,-1-1 0 0 0,1 1 0 0 0,-8 8 0 0 0,10-9 0 0 0,-1 0 0 0 0,1 0 0 0 0,1 1 0 0 0,-2-2 0 0 0,1 1 0 0 0,-1-1 0 0 0,-4 2 0 0 0,5-2 0 0 0,-1 0 0 0 0,0 2 0 0 0,2-2 0 0 0,-2 1 0 0 0,1 0 0 0 0,-6 5 0 0 0,6-6 5 0 0,0 2 1 0 0,1-2 0 0 0,-1 2 0 0 0,0-2 0 0 0,1 1 0 0 0,-6 2 0 0 0,4-4-4 0 0,1 1 0 0 0,0 0 0 0 0,2 1 1 0 0,-2-1-1 0 0,1 0 0 0 0,-1 2 1 0 0,0-2-1 0 0,2 1 0 0 0,-4 3 1 0 0,1-2 15 0 0,-2 1 1 0 0,1-2-1 0 0,0 2 1 0 0,-1-1-1 0 0,1 0 1 0 0,-2-2-1 0 0,-7 4 1 0 0,7-3-18 0 0,0 0-1 0 0,2 1 1 0 0,-2 0 0 0 0,1-1 0 0 0,0 2 0 0 0,0-1-1 0 0,-10 9 1 0 0,9-7 1 0 0,2 1 0 0 0,-2-1 0 0 0,0-1 0 0 0,1 0 0 0 0,-1 0 1 0 0,0 0-1 0 0,-10 3 0 0 0,8-3-31 0 0,-1 1 0 0 0,1-1 0 0 0,-12 9 1 0 0,-91 63 267 0 0,92-62-247 0 0,5-4 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1T08:38:32.39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1 537 10136 0 0,'11'2'188'0'0,"-2"-2"0"0"0,2 0 0 0 0,-2 0 0 0 0,2-2 0 0 0,-1 1 0 0 0,0 0 0 0 0,0-2 1 0 0,18-5-1 0 0,-24 7-185 0 0,0-1-3 0 0,2 1 0 0 0,-1 1 0 0 0,0 0 0 0 0,11-1 0 0 0,8 1 0 0 0,-9-2-191 0 0,1 2 1 0 0,-1 2-1 0 0,1-2 1 0 0,25 6 0 0 0,27 2 190 0 0,-64-6-2 0 0,-1-2 1 0 0,1 0 0 0 0,-2 1 0 0 0,2-1-1 0 0,0-1 1 0 0,-1 1 0 0 0,1 0-1 0 0,0-2 1 0 0,-1 2 0 0 0,1-1 0 0 0,-2 0-1 0 0,2 1 1 0 0,-1-2 0 0 0,1 0-1 0 0,-1 0 1 0 0,-1 1 0 0 0,6-4 0 0 0,3-5-8 0 0,0 2 0 0 0,-1-2 0 0 0,12-13 1 0 0,-1 0 2 0 0,68-55 663 0 0,-61 52-417 0 0,-22 24-238 0 0,-2-2 0 0 0,0 1 1 0 0,0-1-1 0 0,0 0 0 0 0,0 0 0 0 0,0 0 1 0 0,-2 0-1 0 0,1-1 0 0 0,4-5 1 0 0,2-4-3 0 0,-8 14-8 0 0,-1-2 0 0 0,2 2 0 0 0,-2-1 0 0 0,1 1 0 0 0,-1-1 0 0 0,1 1 0 0 0,-1-2 1 0 0,0 1-1 0 0,2 1 0 0 0,-2-1 0 0 0,0-1 0 0 0,1 2 0 0 0,-1-1 0 0 0,0 0 0 0 0,0 1 0 0 0,0-2 0 0 0,1 1 0 0 0,-1 0 0 0 0,0 1 0 0 0,0-2 0 0 0,0 1 0 0 0,0 0 0 0 0,-1 1 0 0 0,1-2 0 0 0,0 0 0 0 0,-1 0 273 0 0,-3-2-603 0 0,-4 3 270 0 0,1-2 0 0 0,0 1 0 0 0,1-2 0 0 0,-1 1 0 0 0,0-1 0 0 0,2 0 0 0 0,-2 0 0 0 0,2-1 0 0 0,0 1 0 0 0,-1-2 0 0 0,1 1 0 0 0,0 0 0 0 0,1-1 0 0 0,-2 0 0 0 0,-4-10 0 0 0,2 0 10 0 0,1 0 0 0 0,0 0 0 0 0,-3-18 0 0 0,4 18-12 0 0,0-1 0 0 0,0 1 0 0 0,-12-21 0 0 0,18 37 63 0 0,-2 0 0 0 0,2-2 0 0 0,0 2 0 0 0,0 0 0 0 0,0 0 1 0 0,-1-1-1 0 0,1 1 0 0 0,0 0 0 0 0,0-1 0 0 0,-1 1 0 0 0,1 0 0 0 0,0 0 1 0 0,-2-2-1 0 0,2 2 0 0 0,0 0 0 0 0,-1 0 0 0 0,1 0 0 0 0,0 0 0 0 0,-1 0 1 0 0,1-1-1 0 0,0 1 0 0 0,-2 0 0 0 0,2 0 0 0 0,0 0 0 0 0,-1 0 0 0 0,1 0 1 0 0,-1 0-1 0 0,1 0 0 0 0,-2 0 0 0 0,-12 11-98 0 0,-13 27-19 0 0,22-30 48 0 0,-74 135-191 0 0,22-32 169 0 0,42-87 86 0 0,2 1 12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1T08:38:37.4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3409 1004 6448 0 0,'0'0'498'0'0,"-20"13"-130"0"0,-1-2-50 0 0,18-10-280 0 0,-1 0 0 0 0,0 1 0 0 0,0-1 0 0 0,2 2 0 0 0,-2-2 0 0 0,-4 6 0 0 0,-15 6 14 0 0,20-12-52 0 0,1 1 0 0 0,-1-1 0 0 0,0 2 0 0 0,1-2 1 0 0,-1 0-1 0 0,0 2 0 0 0,1-2 0 0 0,-1 2 0 0 0,2 0 0 0 0,-2-2 0 0 0,2 2 1 0 0,-3 2-1 0 0,0 0-6 0 0,1-1-1 0 0,-1 2 1 0 0,0-2 0 0 0,0 0 0 0 0,-1 0-1 0 0,1 0 1 0 0,-2 0 0 0 0,2 0 0 0 0,-1-2 0 0 0,0 1-1 0 0,-1 0 1 0 0,1-1 0 0 0,0 1 0 0 0,-13 2-1 0 0,1-1-42 0 0,14-2 39 0 0,-1-1 0 0 0,2 0 0 0 0,-1-1 0 0 0,-1 2 0 0 0,1-2 0 0 0,-1 0 0 0 0,2 0 0 0 0,-2 0-1 0 0,1 0 1 0 0,-6-2 0 0 0,-21-3-134 0 0,26 5 149 0 0,-1-1 0 0 0,1 1 0 0 0,0-2 0 0 0,-1 2 0 0 0,1-1 0 0 0,0 0 0 0 0,0-2 0 0 0,0 2 0 0 0,0-1 0 0 0,0 0 0 0 0,0-1 0 0 0,0 2 1 0 0,1-2-1 0 0,-1 0 0 0 0,0-1 0 0 0,-3-2 0 0 0,5 3-5 0 0,-1-1 0 0 0,0 0 0 0 0,1 0 0 0 0,-1-1 0 0 0,2 1 0 0 0,-2 0 0 0 0,2 0 0 0 0,-1-2 0 0 0,-2-6 0 0 0,-2-46 149 0 0,3 28-57 0 0,0 1 9 0 0,2 0 0 0 0,4-51 0 0 0,-2 61-37 0 0,-4-34-1 0 0,1 3 66 0 0,-5-104 297 0 0,4 130-338 0 0,-1 0-1 0 0,-1 1 1 0 0,-2-1-1 0 0,-10-31 1 0 0,4 34 35 0 0,9 16-67 0 0,0-1 1 0 0,1 1-1 0 0,0 0 1 0 0,-3-9-1 0 0,7 10 248 0 0,6 11-224 0 0,5 8-75 0 0,5 10 80 0 0,-2 2 0 0 0,21 46 0 0 0,-26-49-9 0 0,-6-13-14 0 0,0-1 0 0 0,3 18 0 0 0,-2-5 3 0 0,-2-14 112 0 0,-4-11 42 0 0,-3-16-61 0 0,2-20 5 0 0,4-45-1 0 0,-1 52-54 0 0,0 2 0 0 0,-2-2 1 0 0,-6-38-1 0 0,1 34-102 0 0,-1-5 44 0 0,-18-53 0 0 0,21 81-40 0 0,0 0 0 0 0,-2 0 0 0 0,0 1 0 0 0,0-1 1 0 0,0 2-1 0 0,-2-1 0 0 0,0 0 0 0 0,-14-14 0 0 0,21 24-4 0 0,0-1 0 0 0,-1 1 1 0 0,1 0-1 0 0,0-1 0 0 0,-2 1 1 0 0,2 0-1 0 0,-1-1 0 0 0,0 2 0 0 0,0-1 1 0 0,0 0-1 0 0,0 1 0 0 0,0-2 0 0 0,0 2 1 0 0,0 0-1 0 0,0-1 0 0 0,0 1 0 0 0,0 0 1 0 0,0 0-1 0 0,-1 0 0 0 0,2 0 1 0 0,-2 0-1 0 0,2 0 0 0 0,-2 0 0 0 0,2 1 1 0 0,-2-1-1 0 0,2 2 0 0 0,-2-2 0 0 0,2 1 1 0 0,-2-1-1 0 0,2 1 0 0 0,-1 1 0 0 0,0-1 1 0 0,0 0-1 0 0,1 1 0 0 0,-2-1 1 0 0,2 0-1 0 0,0 1 0 0 0,-1-1 0 0 0,-2 3 1 0 0,3 1 11 0 0,-2 2 1 0 0,2-2 0 0 0,0 1 0 0 0,-1 0 0 0 0,1 0-1 0 0,1-1 1 0 0,-1 2 0 0 0,1-2 0 0 0,1 10-1 0 0,-1-14-13 0 0,0 12 12 0 0,0 1 0 0 0,1-1 0 0 0,1 0 1 0 0,0 1-1 0 0,1-1 0 0 0,1 0 1 0 0,0 1-1 0 0,0-2 0 0 0,1 1 0 0 0,1-1 1 0 0,0 0-1 0 0,1 0 0 0 0,0-1 0 0 0,1 1 1 0 0,0-2-1 0 0,1 1 0 0 0,0-2 1 0 0,1 1-1 0 0,-1-1 0 0 0,2 0 0 0 0,14 10 1 0 0,-9-10 50 0 0,-19-11 58 0 0,-26-18 121 0 0,17 10-220 0 0,-17-10 84 0 0,-50-32 98 0 0,32 19-103 0 0,39 26-77 0 0,0 1 0 0 0,-1-1 0 0 0,1 2 0 0 0,-1-1 0 0 0,-1 1 0 0 0,-16-6 0 0 0,26 10-25 0 0,-2 1-1 0 0,2 0 1 0 0,0-1 0 0 0,-1 1 0 0 0,1 0-1 0 0,-1-2 1 0 0,1 2 0 0 0,-2 0-1 0 0,2 0 1 0 0,-1 0 0 0 0,1 0 0 0 0,-1-1-1 0 0,1 1 1 0 0,-2 0 0 0 0,2 0 0 0 0,-1 0-1 0 0,1 0 1 0 0,-1 0 0 0 0,1 0 0 0 0,-2 0-1 0 0,2 1 1 0 0,-1-1 0 0 0,1 0-1 0 0,-1 0 1 0 0,1 0 0 0 0,-2 0 0 0 0,2 2-1 0 0,-1-2 1 0 0,1 0 0 0 0,-1 0 0 0 0,1 1-1 0 0,-2-1 1 0 0,2 0 0 0 0,0 1 0 0 0,-1-1-1 0 0,1 0 1 0 0,0 2 0 0 0,-1-2-1 0 0,1 1 1 0 0,-2 4 5 0 0,2 1 1 0 0,0-1-1 0 0,2 0 0 0 0,-2 1 0 0 0,1-1 1 0 0,-1 0-1 0 0,1-1 0 0 0,3 7 0 0 0,-2-6 22 0 0,0 7-21 0 0,4 7 13 0 0,-1 0 0 0 0,11 25 1 0 0,-12-36-7 0 0,0 0-1 0 0,1-2 1 0 0,-1 2 0 0 0,2-1 0 0 0,0 0 0 0 0,0-1 0 0 0,0 1 0 0 0,12 9 0 0 0,-14-13 31 0 0,8 2-35 0 0,-10-6-10 0 0,0-1 3 0 0,3 0 8 0 0,2-1-1 0 0,-2 0 0 0 0,0 1 1 0 0,1-2-1 0 0,-2 0 1 0 0,1 1-1 0 0,0-1 0 0 0,-1-1 1 0 0,0 1-1 0 0,0-2 1 0 0,0 2-1 0 0,0-1 1 0 0,0 0-1 0 0,-1-1 0 0 0,0 1 1 0 0,-1 0-1 0 0,4-7 1 0 0,2-11 24 0 0,-2 0 1 0 0,0 1 0 0 0,-2-1-1 0 0,4-44 1 0 0,-8 59-18 0 0,0 0 0 0 0,1 0-1 0 0,-1 2 1 0 0,1-2 0 0 0,2 1 0 0 0,-2-1 0 0 0,5-7 0 0 0,-6 15-19 0 0,1-1 1 0 0,-1 1-1 0 0,0 0 1 0 0,1 0 0 0 0,-1 0-1 0 0,2-1 1 0 0,-2 1-1 0 0,1 0 1 0 0,-1 0 0 0 0,1 0-1 0 0,-1 0 1 0 0,2 0-1 0 0,-2 0 1 0 0,0 0 0 0 0,1 0-1 0 0,-1 0 1 0 0,1 0-1 0 0,-1 0 1 0 0,2 0 0 0 0,-2 0-1 0 0,1 0 1 0 0,-1 0-1 0 0,1 1 1 0 0,-1-1 0 0 0,2 0-1 0 0,-1 1 1 0 0,16 6 40 0 0,-10-2-39 0 0,0 1 0 0 0,-1-1 0 0 0,1 0 0 0 0,0 2 0 0 0,-2 0 0 0 0,2-1 0 0 0,-2 1 1 0 0,-1 0-1 0 0,1-1 0 0 0,-1 2 0 0 0,2 0 0 0 0,0 8 0 0 0,4 10 23 0 0,-1 0-1 0 0,7 40 1 0 0,-15-60-21 0 0,5 13 19 0 0,-6-18-23 0 0,-2 14 99 0 0,2-15-94 0 0,0-1 1 0 0,0 1 0 0 0,-1-2 0 0 0,1 2 0 0 0,0-1 0 0 0,0 1-1 0 0,0-1 1 0 0,0 1 0 0 0,-1-2 0 0 0,1 2 0 0 0,0-1 0 0 0,0 1 0 0 0,-2-1-1 0 0,2 1 1 0 0,0-2 0 0 0,-1 2 0 0 0,0-1 0 0 0,1 0-5 0 0,-2 1-1 0 0,2 0 1 0 0,-1-2 0 0 0,1 2-1 0 0,0-1 1 0 0,-1 0 0 0 0,1 1-1 0 0,0-2 1 0 0,-2 2 0 0 0,2-1-1 0 0,0 1 1 0 0,0-1 0 0 0,0-1-1 0 0,-1 2 1 0 0,1-1 0 0 0,0 1-1 0 0,0-3 1 0 0,-1-11 13 0 0,-1 0 0 0 0,1 1 1 0 0,-2 0-1 0 0,-1-2 0 0 0,0 2 1 0 0,0 1-1 0 0,-1-2 0 0 0,-14-23 1 0 0,17 33-6 0 0,-1 0 0 0 0,-1 0 0 0 0,1 0 0 0 0,-1 1 0 0 0,-6-6 0 0 0,-1-2-3 0 0,10 11 46 0 0,14 11 63 0 0,18 8-115 0 0,-2 1 0 0 0,-1 1 0 0 0,-1 2 0 0 0,38 39 1 0 0,20 30 50 0 0,-81-85-30 0 0,-6-12-9 0 0,0-2 0 0 0,0 2 1 0 0,0-2-1 0 0,1 2 1 0 0,0-2-1 0 0,-1 0 0 0 0,2 2 1 0 0,-1-2-1 0 0,1-9 1 0 0,0 6-9 0 0,-1-1 1 0 0,-2 2 0 0 0,2-2 0 0 0,-2 2 0 0 0,-1-1 0 0 0,1 1 0 0 0,-1 0 0 0 0,-1-1-1 0 0,1 1 1 0 0,-1 0 0 0 0,-1 1 0 0 0,0 0 0 0 0,0 0 0 0 0,0 0 0 0 0,-1 0 0 0 0,-1 1 0 0 0,-9-8-1 0 0,15 14-4 0 0,0 0 0 0 0,-1-1 0 0 0,0 1 0 0 0,1 0 0 0 0,-1-1 0 0 0,0 2-1 0 0,1-1 1 0 0,-2 1 0 0 0,1-1 0 0 0,0 1 0 0 0,1 0 0 0 0,-1 0 0 0 0,0 0-1 0 0,-1 0 1 0 0,2 0 0 0 0,-1 0 0 0 0,0 1 0 0 0,1-1 0 0 0,-5 3 0 0 0,-4 1 7 0 0,1 0 0 0 0,-1 1 0 0 0,-14 8 1 0 0,14-6-21 0 0,0 1 11 0 0,1-1 0 0 0,-1 2 0 0 0,2-1 0 0 0,-15 17 0 0 0,-7 6 54 0 0,28-28-51 0 0,-7 5-1 0 0,0 2 0 0 0,0 0 0 0 0,-9 12-1 0 0,16-12-1 0 0,2-9 2 0 0,1-1 0 0 0,0 1-1 0 0,0-1 1 0 0,0 2-1 0 0,0-2 1 0 0,0 1 0 0 0,0 0-1 0 0,0-1 1 0 0,0 2-1 0 0,0-2 1 0 0,0 1 0 0 0,0 0-1 0 0,0-1 1 0 0,1 2-1 0 0,-1-2 1 0 0,0 1-1 0 0,0-1 1 0 0,2 1 0 0 0,-1 1-1 0 0,4-1 18 0 0,-5-1-16 0 0,6 1-2 0 0,-1 1 0 0 0,2-1 1 0 0,-2-1-1 0 0,2 0 0 0 0,-2 0 1 0 0,0 0-1 0 0,9-1 0 0 0,8-2-1 0 0,6 2 0 0 0,-21 1 0 0 0,1 0 0 0 0,-1-2 0 0 0,1 4 0 0 0,12-1 0 0 0,8 2-11 0 0,4 1-41 0 0,-15-2 51 0 0,-16-3 1 0 0,1 1 0 0 0,-1 0 0 0 0,0 0 0 0 0,1 0 0 0 0,-1 1 0 0 0,0-1 0 0 0,2 0 0 0 0,-2 0 0 0 0,1 2 0 0 0,2-1 0 0 0,-4-1 0 0 0,0 0 0 0 0,0 0 0 0 0,0 0 0 0 0,0 0 0 0 0,1 0 0 0 0,-1 0 0 0 0,0 0 0 0 0,0 0 0 0 0,0 0 0 0 0,0 0 0 0 0,1 0 0 0 0,-1 0 0 0 0,0 0 0 0 0,0 0 0 0 0,0 0 0 0 0,0 0 0 0 0,2 0 0 0 0,-2 0 0 0 0,0 0 0 0 0,0 0 0 0 0,0 0 0 0 0,0 0 0 0 0,1 0 0 0 0,-1 0 0 0 0,0 0 0 0 0,0 0 0 0 0,0-1 0 0 0,0 1 0 0 0,0 0 0 0 0,1 0 0 0 0,-1 0 0 0 0,0 0 0 0 0,0 0 0 0 0,0 0 0 0 0,0-2 0 0 0,0 2 0 0 0,0 0 0 0 0,0 0 0 0 0,0 0 0 0 0,0 0 0 0 0,2-1 0 0 0,-2 1 0 0 0,0 0 0 0 0,0 0 0 0 0,0 0 0 0 0,0 0 0 0 0,0-1 0 0 0,0 1 0 0 0,0 0 0 0 0,0 0 0 0 0,0 0 0 0 0,0 0 0 0 0,0-2 0 0 0,0 2 0 0 0,-2 0 0 0 0,2 0 0 0 0,0 0 0 0 0,0 0 0 0 0,0-1 0 0 0,-1-10 0 0 0,-2 3 7 0 0,2 0 0 0 0,-2-1-1 0 0,1 2 1 0 0,-2-1 0 0 0,0 0-1 0 0,0 0 1 0 0,0 2 0 0 0,0-2-1 0 0,-11-11 1 0 0,-12-26 6 0 0,25 38-2 0 0,0 4 32 0 0,2-1-34 0 0,6 6-6 0 0,8 6-5 0 0,-12-6 2 0 0,10 1 0 0 0,-11-3 0 0 0,0 0 0 0 0,1 0 0 0 0,0 1 0 0 0,0-1 0 0 0,-1 0 0 0 0,0 2 0 0 0,2-2 0 0 0,-2 1 0 0 0,1 0 0 0 0,0 1 0 0 0,17 11 0 0 0,-8-6 0 0 0,-1 1 0 0 0,1 1 0 0 0,0-1 0 0 0,11 16 0 0 0,-10-8 0 0 0,-12-13 0 0 0,2-2 0 0 0,-1 2 0 0 0,0-2 0 0 0,1 0 0 0 0,-1 2 0 0 0,2-2 0 0 0,-2 1 0 0 0,0-1 0 0 0,1 0 0 0 0,0 1 0 0 0,2 2 0 0 0,-2-4-2 0 0,-1 1-1 0 0,0 0 1 0 0,2-1-1 0 0,-2 2 1 0 0,1-1-1 0 0,-1-1 0 0 0,0 1 1 0 0,1-1-1 0 0,0 0 1 0 0,0 2-1 0 0,-1-2 1 0 0,2 0-1 0 0,-2 0 0 0 0,0 0 1 0 0,1 0-1 0 0,0 0 1 0 0,0 0-1 0 0,-1 0 1 0 0,2 0-1 0 0,-2 0 0 0 0,0-2 1 0 0,1 2-1 0 0,-1-1 1 0 0,2 1-1 0 0,-2-1 0 0 0,0 1 1 0 0,1-2-1 0 0,-1 1 1 0 0,3-2-1 0 0,-3 2 6 0 0,1 0 0 0 0,-1 1 0 0 0,0-2 0 0 0,1 1 0 0 0,-2 0 0 0 0,1-1 0 0 0,0 1 0 0 0,-1-2 0 0 0,2 2-1 0 0,-2 0 1 0 0,1-1 0 0 0,-1 1 0 0 0,1 0 0 0 0,-1-2 0 0 0,0 2 0 0 0,2-1 0 0 0,-2 1 0 0 0,0-2 0 0 0,0 2 0 0 0,0 0 0 0 0,0-1 0 0 0,0 0-1 0 0,-2 0 1 0 0,2 1 0 0 0,0 0 0 0 0,0-2 0 0 0,-2-1 0 0 0,2 0-8 0 0,-3-4 5 0 0,2 0 0 0 0,-2 0 0 0 0,0 0 0 0 0,-1 0 0 0 0,2 0 0 0 0,-2 1 0 0 0,0-1 0 0 0,-2 2 0 0 0,-4-9 0 0 0,10 15 2 0 0,-2 0-1 0 0,2 0 0 0 0,0-1 0 0 0,-1 1 0 0 0,1 0 0 0 0,0 0 0 0 0,0-2 0 0 0,-1 2 0 0 0,1 0 0 0 0,0-1 0 0 0,0 1 0 0 0,-2 0 0 0 0,2-1 0 0 0,0 1 0 0 0,0-2 0 0 0,0 2 0 0 0,0 0 0 0 0,-1-1 1 0 0,1 1-1 0 0,0 0 0 0 0,0-1 0 0 0,0 1 0 0 0,0-3 0 0 0,-3-24 37 0 0,-5 11-38 0 0,14 74 126 0 0,-6-53-128 0 0,0-1 0 0 0,1 0 0 0 0,-1 0 1 0 0,1 1-1 0 0,-1-1 0 0 0,2 0 0 0 0,-1 0 1 0 0,2 0-1 0 0,-2 0 0 0 0,0 0 0 0 0,2 0 0 0 0,0 0 1 0 0,-1 0-1 0 0,1-1 0 0 0,4 6 0 0 0,15 23-47 0 0,-14-22 49 0 0,0-4 11 0 0,-6-4 21 0 0,-1-2-64 0 0,6-2 21 0 0,-6 2 12 0 0,-1 0-1 0 0,1 0 0 0 0,-1 0 0 0 0,2 0 0 0 0,-2 0 0 0 0,0 0 0 0 0,1 0 0 0 0,-1-1 0 0 0,1 1 1 0 0,-1 0-1 0 0,0 0 0 0 0,2 0 0 0 0,-2-1 0 0 0,0 1 0 0 0,1 0 0 0 0,-1 0 0 0 0,0-2 0 0 0,1 2 1 0 0,-1 0-1 0 0,0-1 0 0 0,2 1 0 0 0,-2 0 0 0 0,0-1 0 0 0,0 1 0 0 0,0-2 0 0 0,1 2 0 0 0,-1 0 1 0 0,0-1-1 0 0,0 1 0 0 0,0-1 0 0 0,0 1 0 0 0,0 0 0 0 0,0-2 0 0 0,0 2 0 0 0,0-1 0 0 0,0 1 1 0 0,0-1-1 0 0,0 1 0 0 0,0 0 0 0 0,0-2 0 0 0,0 1 0 0 0,0 0 6 0 0,0-2-6 0 0,-1 0-1 0 0,1 1 1 0 0,0-1-1 0 0,-2-1 1 0 0,2 1-1 0 0,-1 1 1 0 0,0-1 0 0 0,-1 0-1 0 0,1 1 1 0 0,0-1-1 0 0,-1 0 1 0 0,1 2-1 0 0,0-2 1 0 0,-2 1-1 0 0,2-1 1 0 0,-2 2 0 0 0,2-2-1 0 0,-2 2 1 0 0,2-2-1 0 0,-2 2 1 0 0,0-1-1 0 0,1 1 1 0 0,-5-3-1 0 0,2 1 1 0 0,2 3 0 0 0,2 0 0 0 0,-1-1 0 0 0,0 1 0 0 0,0-1 0 0 0,1-1 0 0 0,-2 2 0 0 0,2-1 0 0 0,0 0 0 0 0,-1-1 0 0 0,1 1 0 0 0,0 0 0 0 0,-1-1 0 0 0,1 1 0 0 0,0 0 0 0 0,-2-3 0 0 0,2 2 0 0 0,1 2 0 0 0,0 0 0 0 0,-2 0 0 0 0,2 0 0 0 0,0-1 0 0 0,0 1 0 0 0,-1 0 0 0 0,1 0 0 0 0,0-1 0 0 0,0 1 0 0 0,-1 0 0 0 0,1 0 0 0 0,0-2 0 0 0,0 2 0 0 0,0 0 0 0 0,0-1 0 0 0,0 1 0 0 0,-2 0 0 0 0,2-1 0 0 0,0 1 0 0 0,0 0 0 0 0,0-2 0 0 0,0 2 0 0 0,0 0 0 0 0,0-1 0 0 0,0 1 0 0 0,0-1 0 0 0,0 1 0 0 0,0-2 0 0 0,0 0 0 0 0,58 26 0 0 0,-56-24 0 0 0,1 1 0 0 0,0-1 0 0 0,-1 1 0 0 0,1 1 0 0 0,0-1 0 0 0,-2 0 0 0 0,2 1 0 0 0,-1-1 0 0 0,0 0 0 0 0,0 2 0 0 0,2 0 0 0 0,16 14 0 0 0,-16-16 1 0 0,19 17-12 0 0,-14-40-43 0 0,-6 9 54 0 0,0 1 0 0 0,-2-1 0 0 0,0-1 0 0 0,1 2 0 0 0,-2-1 0 0 0,-2-16 0 0 0,2-2 0 0 0,-1 15 0 0 0,1 15 0 0 0,0 1-1 0 0,0 0 0 0 0,0 0 1 0 0,0 0-1 0 0,0 0 0 0 0,0-2 1 0 0,0 2-1 0 0,0 0 0 0 0,0 0 1 0 0,0 0-1 0 0,0 0 0 0 0,0-1 1 0 0,0 1-1 0 0,0 0 0 0 0,0 0 1 0 0,0 0-1 0 0,0 0 0 0 0,0-1 1 0 0,0 1-1 0 0,0 0 0 0 0,-1 0 1 0 0,1 0-1 0 0,0 0 0 0 0,0 0 1 0 0,0-2-1 0 0,0 2 0 0 0,0 0 1 0 0,0 0-1 0 0,-2 0 0 0 0,2 0 1 0 0,0 0-1 0 0,0 0 0 0 0,0 0 1 0 0,0 0-1 0 0,-1 0 0 0 0,1 0 1 0 0,0 0-1 0 0,0-1 0 0 0,0 1 1 0 0,0 0-1 0 0,-1 0 0 0 0,1 0 1 0 0,0 0-1 0 0,0 0 0 0 0,0 0 1 0 0,0 1-1 0 0,-2-1 0 0 0,2 0 1 0 0,-4 3-21 0 0,-1 5 5 0 0,4-7 9 0 0,-1 1 1 0 0,2-1 0 0 0,-1 0 0 0 0,0 1-1 0 0,-1-1 1 0 0,1 0 0 0 0,0 1 0 0 0,-1-1-1 0 0,0 0 1 0 0,-1 1 0 0 0,2-1 1 0 0,-1 0 0 0 0,1 1 0 0 0,0-1 0 0 0,-1 0 0 0 0,1 1 0 0 0,0-1 1 0 0,-1 0-1 0 0,2 1 0 0 0,-1-1 0 0 0,-2 4 0 0 0,-9 11 59 0 0,10-14-47 0 0,-13 20-4 0 0,11-14-13 0 0,4-8 9 0 0,0 0 0 0 0,0 0 0 0 0,0 0 0 0 0,0 0 0 0 0,0 0 0 0 0,0 0 0 0 0,0 0 0 0 0,0 0 0 0 0,0 0 1 0 0,0 0-1 0 0,0 0 0 0 0,0 0 0 0 0,0 0 0 0 0,0 0 0 0 0,0 0 0 0 0,0 0 0 0 0,0 0 0 0 0,0 0 0 0 0,0 0 0 0 0,0 0 0 0 0,0 0 0 0 0,0 0 0 0 0,0 0 1 0 0,0 0-1 0 0,0 0 0 0 0,0 0 0 0 0,0 0 0 0 0,0 0 0 0 0,0 0 0 0 0,0 0 0 0 0,0 0 0 0 0,-1 0 0 0 0,1 0 0 0 0,0 0 0 0 0,0 0 0 0 0,0 0 0 0 0,0 0 1 0 0,0 0-1 0 0,0 0 0 0 0,0 0 0 0 0,0 0 0 0 0,0 0 0 0 0,0 0 0 0 0,0 0 0 0 0,0 0 0 0 0,-4-8-10 0 0,1 2 11 0 0,2 6 0 0 0,1 0 0 0 0,0-2 0 0 0,0 2 0 0 0,-2-1 0 0 0,2 1 0 0 0,0-1 0 0 0,0 1 0 0 0,0 0 0 0 0,0-2 0 0 0,-1 2 0 0 0,1-1 0 0 0,0 1 0 0 0,0-1 0 0 0,0 1 0 0 0,0-2 0 0 0,0 2 0 0 0,0-1 0 0 0,0 1 0 0 0,1-1 0 0 0,-1 1 0 0 0,0 0 0 0 0,0-2 0 0 0,0 1 0 0 0,6-2 0 0 0,-5 1-3 0 0,0 0-1 0 0,1 0 1 0 0,-1-1-1 0 0,0 0 1 0 0,1 1-1 0 0,-1 0 1 0 0,0 0-1 0 0,-1-1 1 0 0,2 0-1 0 0,-2 1 0 0 0,1-1 1 0 0,-1 0-1 0 0,0 1 1 0 0,0-2-1 0 0,0 1 1 0 0,0 0-1 0 0,-1-3 0 0 0,-2-2 4 0 0,-1 2-10 0 0,7 6-38 0 0,1 3 43 0 0,1 12-6 0 0,-1-3-30 0 0,-3-11 40 0 0,1 2 0 0 0,-1-2 0 0 0,-1 2 0 0 0,1-1 0 0 0,1 1 0 0 0,-2-2 0 0 0,1 2 0 0 0,-1 0 0 0 0,0-1 0 0 0,0 1 0 0 0,0 1-1 0 0,1 5 3 0 0,-1-6 0 0 0,0 0 0 0 0,2-1 0 0 0,-2 1 1 0 0,1 0-1 0 0,-1-1 0 0 0,1 1 0 0 0,1 0 0 0 0,0 3 0 0 0,0-2 42 0 0,-2 3-43 0 0,0-2-43 0 0,2 6 43 0 0,-2-8 32 0 0,-10-17-71 0 0,8 12 36 0 0,-3-4 2 0 0,2 2 1 0 0,-1 0 0 0 0,0-1 0 0 0,-1 1 0 0 0,1 0 0 0 0,0 1 0 0 0,-1-1 0 0 0,1 2 0 0 0,-2-2 0 0 0,-4-2 0 0 0,7 5 0 0 0,-6-4 0 0 0,-2-14 0 0 0,11 19 0 0 0,-3-5 11 0 0,3 5 12 0 0,0 1-22 0 0,2-1 0 0 0,-2 1-1 0 0,0-1 1 0 0,1 2 0 0 0,-1-1 0 0 0,0-1-1 0 0,1 1 1 0 0,-1 1 0 0 0,0-2 0 0 0,0 1 0 0 0,0 0-1 0 0,2 1 1 0 0,-2-2 0 0 0,0 1 0 0 0,0 0 0 0 0,0-1-1 0 0,0 2 1 0 0,0-1 0 0 0,-2 0 0 0 0,2-1 0 0 0,0 2-1 0 0,0-1 1 0 0,0-1 0 0 0,-1 3 0 0 0,0 13-14 0 0,1 0 0 0 0,0-2 1 0 0,1 20-1 0 0,0-25 11 0 0,7 28 1 0 0,-6-30 1 0 0,-1 0 0 0 0,0-1 0 0 0,1 0 0 0 0,-1 12 0 0 0,0-15 0 0 0,-1 0 0 0 0,0-1 0 0 0,0 1 0 0 0,2 0 0 0 0,-2-1 0 0 0,1 1 0 0 0,2 2 0 0 0,-2 1 0 0 0,0-5 0 0 0,-1-1 0 0 0,0 0 0 0 0,0 0 0 0 0,0 0 0 0 0,0 0 0 0 0,2 1 0 0 0,-2-1 0 0 0,0 0 0 0 0,0 0 0 0 0,0 0 0 0 0,0 2 0 0 0,0-2 0 0 0,0 0 0 0 0,0 0 0 0 0,0 0 0 0 0,0 1 0 0 0,0-1 0 0 0,0 0 0 0 0,0 0 0 0 0,0 0 0 0 0,0 1 0 0 0,0-1 0 0 0,0 0 0 0 0,0 0 0 0 0,0 2 0 0 0,0-2 0 0 0,0 0 0 0 0,0 0 0 0 0,0 0 0 0 0,0 1 0 0 0,0-1 0 0 0,0 0 0 0 0,0 0 0 0 0,0 0 0 0 0,-2 1 0 0 0,2-1 0 0 0,0 0 0 0 0,0 0 0 0 0,0 0 0 0 0,0 0 0 0 0,-1 0 0 0 0,1 2 0 0 0,0-2 0 0 0,0 0 0 0 0,0 0 0 0 0,0 0 0 0 0,-1 0 0 0 0,1 0 0 0 0,0 0 1 0 0,-6-2-2 0 0,4 2 5 0 0,0-1-1 0 0,1 1 0 0 0,-2-1 0 0 0,2 1 1 0 0,0-2-1 0 0,-1 1 0 0 0,0 0 0 0 0,0-1 1 0 0,1 1-1 0 0,0 0 0 0 0,-1-1 0 0 0,1 1 0 0 0,0 0 1 0 0,-1-1-1 0 0,1 1 0 0 0,1-2 0 0 0,-1 2 1 0 0,-1 0-1 0 0,1-5 0 0 0,-8-8-3 0 0,-74-52 63 0 0,32 30-63 0 0,-22-30 11 0 0,70 63-3 0 0,1 0 0 0 0,-1 2-1 0 0,0-2 1 0 0,1 2 0 0 0,-2-2-1 0 0,-4-1 1 0 0,-6-2-9 0 0,6 2 1 0 0,0 6 0 0 0,3 12 0 0 0,5-10 0 0 0,0 0 0 0 0,0 0 0 0 0,0 0 0 0 0,0 0 0 0 0,1-2 0 0 0,-1 2 0 0 0,2 0 0 0 0,-1 0 0 0 0,2 4 0 0 0,2 11 0 0 0,-2-11 0 0 0,-1 1 0 0 0,2-1 0 0 0,-1 2 0 0 0,1-2 0 0 0,1 0 0 0 0,-1 0 0 0 0,8 8 0 0 0,47 53 0 0 0,-34-41 0 0 0,5 7 0 0 0,2-2 0 0 0,1-1 0 0 0,43 32 0 0 0,-55-49-6 0 0,50 37-13 0 0,1-4 0 0 0,96 46 0 0 0,-76-52 18 0 0,-61-29 3 0 0,-25-12-10 0 0,1 2 1 0 0,1 0 0 0 0,-3 1 0 0 0,2-2-1 0 0,0 2 1 0 0,-1 0 0 0 0,0 0 0 0 0,10 10-1 0 0,-7-6 8 0 0,-8-6 0 0 0,-10-3 0 0 0,-15-8 0 0 0,7-1 18 0 0,-1 1-1 0 0,-26-22 0 0 0,28 19-11 0 0,-34-18 1 0 0,88 23-8 0 0,-30 6-11 0 0,0 1-1 0 0,0 0 0 0 0,0 0 0 0 0,12 2 0 0 0,15 1 13 0 0,-8-2 1 0 0,-21-1-2 0 0,0 2 1 0 0,0-2 0 0 0,1 0 0 0 0,0-2 0 0 0,10 0 0 0 0,2-1 0 0 0,-2 0 0 0 0,27 2 0 0 0,23-4 0 0 0,34-21-53 0 0,-42 10 43 0 0,-22 6 10 0 0,42-20-1 0 0,15-3 1 0 0,-31 9 0 0 0,-22 7 0 0 0,-17 6 0 0 0,0-1 1 0 0,-1-1-1 0 0,29-22 0 0 0,-33 23 0 0 0,38-24-1 0 0,8-11 1 0 0,-51 37-2 0 0,0-1-1 0 0,1 2 0 0 0,22-13 1 0 0,-34 20-5 0 0,0 0 0 0 0,-1 1 0 0 0,1-2 0 0 0,0 2 0 0 0,-1-2 0 0 0,1 1 0 0 0,1-4 0 0 0,13-10 10 0 0,5-4-3 0 0,-10-1 0 0 0,-12 13 0 0 0,-4-12 0 0 0,1 12 0 0 0,-6-7-1 0 0,5 10 1 0 0,0 0 0 0 0,0-1 0 0 0,0 1 0 0 0,0 0 0 0 0,0 1 0 0 0,-2-2 0 0 0,-8-4 1 0 0,4-1-2 0 0,6 4 2 0 0,-4 3-1 0 0,-60-18-64 0 0,60 22 64 0 0,4 0 0 0 0,-32-8 0 0 0,12 8-11 0 0,20-2-32 0 0,-6-4 33 0 0,-1 2 10 0 0,-1 2 0 0 0,-8 4 0 0 0,19-2 0 0 0,1 0 0 0 0,-2 0 0 0 0,2 0 0 0 0,0 0 0 0 0,-1 0 0 0 0,1 0 0 0 0,-1 0 0 0 0,1 0 0 0 0,0 0 0 0 0,-2 1 0 0 0,2-1 0 0 0,0 0 0 0 0,-1 0 0 0 0,1 0 0 0 0,0 1 0 0 0,-1-1 0 0 0,1 0 0 0 0,0 0 0 0 0,-2 2 0 0 0,2-2 0 0 0,0 0 0 0 0,0 0 0 0 0,-1 1 0 0 0,1-1 0 0 0,0 0 0 0 0,0 1 0 0 0,0-1 0 0 0,-1 0 0 0 0,1 2 0 0 0,0-2 0 0 0,0 1 0 0 0,0 0 0 0 0,-2 1 0 0 0,-27 31-64 0 0,16-22 64 0 0,10-10 0 0 0,-12 11 0 0 0,14-8 0 0 0,-19 12 0 0 0,-3 1-64 0 0,13-13 64 0 0,0 2 0 0 0,1 3 0 0 0,5-6 0 0 0,-12 3 0 0 0,13-4 0 0 0,2-1 0 0 0,-2 0 0 0 0,2 1 0 0 0,-2 0 0 0 0,2 0 0 0 0,0-1 0 0 0,-5 6 0 0 0,-11 9 0 0 0,9-10 0 0 0,0 1 0 0 0,1 0 0 0 0,-1-1 0 0 0,-8 13 0 0 0,10-10 0 0 0,-1-1 0 0 0,-1 0 0 0 0,0-1 0 0 0,-16 12 0 0 0,15-11 0 0 0,-2 1 0 0 0,2 0 0 0 0,-1 1 0 0 0,-14 18 0 0 0,-18 18 0 0 0,-14 9 0 0 0,48-48-2 0 0,-14 9 64 0 0,-18 10-117 0 0,7 5 42 0 0,26-26 13 0 0,5-2 0 0 0,0-2 0 0 0,1 1 0 0 0,0-1 0 0 0,-2 0 0 0 0,2 1 0 0 0,-1-2 0 0 0,0 1 0 0 0,0 0 0 0 0,0 1 0 0 0,-2-1 0 0 0,4-1 0 0 0,0 0 0 0 0,-2 0 0 0 0,2 0 0 0 0,0 0 0 0 0,0 0 0 0 0,0 0 0 0 0,0 0 0 0 0,0 0 0 0 0,0 0 0 0 0,-1 0 0 0 0,1 1 0 0 0,0-1 0 0 0,0 0 0 0 0,0 0 0 0 0,0 0 0 0 0,0 0 0 0 0,0 0 0 0 0,0 0 0 0 0,0 0 0 0 0,0 2 0 0 0,0-2 0 0 0,0 0 0 0 0,0 0 0 0 0,-1 0 0 0 0,1 0 0 0 0,0 0 0 0 0,0 0 0 0 0,0 1 0 0 0,0-1 0 0 0,0 0 0 0 0,0 0 0 0 0,0 0 0 0 0,0 0 0 0 0,0 0 0 0 0,0 1 0 0 0,0-1 0 0 0,1 0 0 0 0,-1 0 0 0 0,0 0 0 0 0,0 0 0 0 0,0 0 0 0 0,0 0 0 0 0,0 2 0 0 0,0-2 0 0 0,1 1 0 0 0,2 0 0 0 0,-2 1 0 0 0,2-1 0 0 0,-2 0 0 0 0,2 1 0 0 0,0-1 0 0 0,-2 0 0 0 0,2-1 0 0 0,-1 2 0 0 0,0-2 0 0 0,0 1 0 0 0,1-1 0 0 0,0 1 0 0 0,-1-1 0 0 0,0 0 0 0 0,4 0 0 0 0,44-2 0 0 0,-46 0 0 0 0,93-14 0 0 0,154-45 0 0 0,-173 40 0 0 0,108-35-40 0 0,202-91 0 0 0,-247 94 40 0 0,-8 3 0 0 0,-45 20-1 0 0,-58 22 6 0 0,38-18 1 0 0,-63 24-1 0 0,0-1 0 0 0,2 0 0 0 0,-2 1 0 0 0,2 0-1 0 0,0 1 1 0 0,-2 0 0 0 0,2-1 0 0 0,-1 2 0 0 0,0-1 0 0 0,11 1 0 0 0,-17 0-5 0 0,0 0 0 0 0,1 0 0 0 0,-1 0 0 0 0,0 0 0 0 0,0 0 0 0 0,2 1 0 0 0,-2-1 0 0 0,0 0 0 0 0,1 0 0 0 0,-1 0 0 0 0,0 0 0 0 0,0 0 0 0 0,1 0 0 0 0,-1 0 0 0 0,0 2 0 0 0,0-2 0 0 0,0 0 0 0 0,2 0 0 0 0,-2 0 0 0 0,0 1 0 0 0,0-1 0 0 0,0 0 0 0 0,1 0 0 0 0,-1 0 0 0 0,0 1 0 0 0,0-1 0 0 0,0 0 0 0 0,0 0 0 0 0,0 2 0 0 0,0-2 0 0 0,0 0 0 0 0,0 1 0 0 0,1-1 0 0 0,-1 0 0 0 0,0 0 0 0 0,0 1 0 0 0,0-1 0 0 0,0 0 0 0 0,0 0 0 0 0,0 2 0 0 0,-1-2 0 0 0,1 0 0 0 0,0 1 0 0 0,0-1 0 0 0,0 0 0 0 0,0 0 0 0 0,0 1 0 0 0,0-1 0 0 0,0 0 0 0 0,-1 0 0 0 0,1 2 0 0 0,0-2 0 0 0,0 0 0 0 0,0 0 0 0 0,0 0 0 0 0,-2 1 0 0 0,2-1 0 0 0,-5 8 0 0 0,-2 0 0 0 0,1-1 0 0 0,-1 1 0 0 0,0-2 0 0 0,1 0 0 0 0,-2 0 0 0 0,0 0 0 0 0,0 0 0 0 0,0-2 0 0 0,-15 8 0 0 0,0 3 0 0 0,-17 6 0 0 0,-53 22 0 0 0,6-4 0 0 0,-62 25-1 0 0,-4 2 55 0 0,-10 9-42 0 0,-42 22-13 0 0,189-89 1 0 0,-318 179 0 0 0,242-130 0 0 0,-122 85 0 0 0,188-124 0 0 0,2 1 0 0 0,-21 24 0 0 0,-15 15 0 0 0,59-54 0 0 0,7-4 0 0 0,9-5 0 0 0,24-26 0 0 0,54-25 0 0 0,120-93 0 0 0,-150 101 0 0 0,0 3 0 0 0,113-61 0 0 0,-158 97 6 0 0,2 0 1 0 0,0 1 0 0 0,0 0-1 0 0,0 1 1 0 0,2 2 0 0 0,-1 1-1 0 0,23-3 1 0 0,-43 6-7 0 0,1 1 0 0 0,-1 0 1 0 0,2 0-1 0 0,-2 0 0 0 0,0 0 1 0 0,2 0-1 0 0,-2 0 0 0 0,2 0 0 0 0,-2 0 1 0 0,1 0-1 0 0,-1 1 0 0 0,2-1 1 0 0,-2 1-1 0 0,0-1 0 0 0,1 2 0 0 0,0-2 1 0 0,0 1-1 0 0,-1-1 0 0 0,0 1 1 0 0,1 1-1 0 0,-1-1 0 0 0,0 0 0 0 0,1 1 1 0 0,-1-1-1 0 0,0 0 0 0 0,1 1 0 0 0,-1-1 1 0 0,-1 0-1 0 0,1 1 0 0 0,1-1 1 0 0,-2 0-1 0 0,1 2 0 0 0,-1-2 0 0 0,1 1 1 0 0,-1-1-1 0 0,0 2 0 0 0,2-2 1 0 0,-2 0-1 0 0,0 2 0 0 0,0 1 0 0 0,0 5 0 0 0,0-1 0 0 0,-2 2 0 0 0,1-2 0 0 0,0 1 0 0 0,-1-1 0 0 0,-6 16 0 0 0,-1-3 0 0 0,-2-1 0 0 0,1 2 0 0 0,-2-4 0 0 0,-2 2 0 0 0,-28 34 0 0 0,20-29 0 0 0,-128 135 0 0 0,60-69 0 0 0,-350 307-1 0 0,204-199 14 0 0,144-119 39 0 0,-38 35 15 0 0,100-86-55 0 0,21-20 8 0 0,0 1 0 0 0,-21 15 1 0 0,29-25-20 0 0,0 1 0 0 0,1-1 0 0 0,-2 0 0 0 0,1 2 0 0 0,0-2 0 0 0,1 1 0 0 0,-2-1 0 0 0,2 1 0 0 0,-1-1 0 0 0,1 2 0 0 0,-1-1 0 0 0,1-1 1 0 0,-2 1-1 0 0,2 1 0 0 0,-1-2 0 0 0,1 1 0 0 0,0 0 0 0 0,-1 1 0 0 0,1-1 0 0 0,-2 2 0 0 0,17-7 52 0 0,4-6-53 0 0,-1 0 0 0 0,0-1 0 0 0,-1-1 0 0 0,18-16 1 0 0,61-63-2 0 0,-44 38 1 0 0,105-103 0 0 0,-90 95 0 0 0,45-38 0 0 0,-48 48 0 0 0,85-59 0 0 0,-126 95 0 0 0,2 0 0 0 0,-1 2 0 0 0,1 1 0 0 0,42-13 0 0 0,-48 19-4 0 0,-1 0 17 0 0,1 0 1 0 0,1 2-1 0 0,21-4 1 0 0,-35 8-13 0 0,-2 0 0 0 0,0-1 0 0 0,1 1 0 0 0,-1 0 0 0 0,0 1 0 0 0,1-1 1 0 0,-1 2-1 0 0,0-2 0 0 0,0 1 0 0 0,0 0 0 0 0,0 1 0 0 0,2 0 0 0 0,-2 0 1 0 0,0-1-1 0 0,-2 2 0 0 0,2-1 0 0 0,0 1 0 0 0,0 0 0 0 0,4 5 0 0 0,-5-6-1 0 0,-2 1 0 0 0,1 0 0 0 0,-1-1 0 0 0,0 1 0 0 0,1 0 0 0 0,-1-1 0 0 0,-1 1 0 0 0,1 0 0 0 0,-1-1 0 0 0,2 1 0 0 0,-2 1 0 0 0,0-1 0 0 0,0-1 0 0 0,0 1 0 0 0,0 1-1 0 0,0 1 1 0 0,-2 3 3 0 0,1 0 0 0 0,0 2 0 0 0,-2-2 0 0 0,-4 10 0 0 0,1 0 11 0 0,-4-1 1 0 0,2-1 0 0 0,-2 0-1 0 0,-20 25 1 0 0,-56 54-27 0 0,56-63 17 0 0,-328 305 31 0 0,226-218-8 0 0,-119 98 30 0 0,-28 29-44 0 0,-133 127 256 0 0,368-328-248 0 0,44-45-20 0 0,0 0 0 0 0,0 0-1 0 0,0 0 1 0 0,0 0 0 0 0,0 0-1 0 0,2 0 1 0 0,-2 0 0 0 0,0 0-1 0 0,0 0 1 0 0,0 0 0 0 0,0 0-1 0 0,0 0 1 0 0,0 2-1 0 0,0-2 1 0 0,0 0 0 0 0,0 0-1 0 0,0 0 1 0 0,0 0 0 0 0,0 0-1 0 0,0 0 1 0 0,0 0 0 0 0,0 0-1 0 0,0 0 1 0 0,1 0 0 0 0,-1 0-1 0 0,0 1 1 0 0,0-1-1 0 0,0 0 1 0 0,0 0 0 0 0,0 0-1 0 0,0 0 1 0 0,0 0 0 0 0,0 0-1 0 0,0 0 1 0 0,0 0 0 0 0,0 0-1 0 0,0 0 1 0 0,-1 1 0 0 0,14-9 4 0 0,35-26 17 0 0,71-69 0 0 0,33-53-171 0 0,-42 41 30 0 0,153-139 157 0 0,-74 86-29 0 0,-106 97-23 0 0,206-153-90 0 0,-225 184 94 0 0,2 1 0 0 0,123-51-1 0 0,-170 82 16 0 0,-1 2-1 0 0,1 1 0 0 0,28-6 0 0 0,-39 11 8 0 0,1-1-1 0 0,-1 0 1 0 0,1 1 0 0 0,-1 1-1 0 0,2-1 1 0 0,-2 1-1 0 0,0 1 1 0 0,1-1 0 0 0,14 6-1 0 0,-22-6-9 0 0,2-1 0 0 0,-2 1 0 0 0,0-1-1 0 0,1 2 1 0 0,-1-1 0 0 0,0 0 0 0 0,2-1 0 0 0,-2 2 0 0 0,1-1-1 0 0,-1 0 1 0 0,-1 1 0 0 0,1-1 0 0 0,1 0 0 0 0,-1 2-1 0 0,0-2 1 0 0,-1 1 0 0 0,2-1 0 0 0,-2 0 0 0 0,1 2 0 0 0,0 0-1 0 0,-1 1 0 0 0,2 0 1 0 0,-2 0-1 0 0,0-2 0 0 0,0 2 0 0 0,0 0 0 0 0,0 0 0 0 0,0 0 0 0 0,-2 0 0 0 0,1 4 0 0 0,-3 6 10 0 0,0-1-1 0 0,-1 0 1 0 0,-2 1-1 0 0,-6 12 0 0 0,-18 21 12 0 0,-2-2-1 0 0,-2-1 1 0 0,-54 56-1 0 0,66-77-17 0 0,-166 156 75 0 0,-17-18-38 0 0,101-80-35 0 0,-591 423 155 0 0,481-353-109 0 0,-610 361 124 0 0,638-399 18 0 0,150-97-114 0 0,22-12-38 0 0,13-8-47 0 0,10-4-38 0 0,-8 8 41 0 0,97-105-132 0 0,-29 34 134 0 0,303-306-7 0 0,-345 352 2 0 0,328-291-124 0 0,-250 234 102 0 0,114-63-1 0 0,-188 125 26 0 0,147-85 0 0 0,-133 82 6 0 0,0 2-1 0 0,57-18 0 0 0,-95 38 0 0 0,6-3 30 0 0,1-2 0 0 0,0 4 0 0 0,2-2 0 0 0,-2 1 0 0 0,1 2 0 0 0,0-1 0 0 0,26 2 0 0 0,-37 0-30 0 0,-2 0-1 0 0,1 0 0 0 0,0 0 0 0 0,0 0 1 0 0,-1 2-1 0 0,0-2 0 0 0,1 1 0 0 0,0-1 0 0 0,0 1 1 0 0,-1-1-1 0 0,0 2 0 0 0,1-2 0 0 0,-1 1 1 0 0,0 0-1 0 0,1 1 0 0 0,-1-1 0 0 0,0-1 0 0 0,1 1 1 0 0,-1 1-1 0 0,-1-1 0 0 0,1 0 0 0 0,1 1 1 0 0,-2 0-1 0 0,1 0 0 0 0,0-1 0 0 0,-1 0 0 0 0,2 1 1 0 0,-2-1-1 0 0,0 2 0 0 0,1-2 0 0 0,-1 0 1 0 0,0 1-1 0 0,0 0 0 0 0,0 0 0 0 0,0-1 0 0 0,0 3 1 0 0,-1 5-6 0 0,-1 1 1 0 0,1 0 0 0 0,-2 0 0 0 0,1-1 0 0 0,-6 12-1 0 0,-6 10 2 0 0,1-2 0 0 0,-2-1 0 0 0,-2 0 0 0 0,-19 26 0 0 0,-91 104 0 0 0,106-132 0 0 0,-326 379 68 0 0,-21-12 16 0 0,-648 551-84 0 0,652-610 37 0 0,-106 94 36 0 0,-24-32 25 0 0,408-335-74 0 0,-4-2 0 0 0,-115 53 0 0 0,77-52-24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3AD3C-C76B-42B7-B1D1-436290248DF4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26DC2-C00A-4FD9-A94B-14724357BB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85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6FF5B-1343-4046-BE27-ADAAA28BAC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416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.jf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2D85EC8-1AB7-4FE1-A46A-6F574E586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88951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072B4B3-6AAF-4F07-B651-231C2A87BFAD}"/>
              </a:ext>
            </a:extLst>
          </p:cNvPr>
          <p:cNvSpPr/>
          <p:nvPr userDrawn="1"/>
        </p:nvSpPr>
        <p:spPr>
          <a:xfrm>
            <a:off x="1" y="6474940"/>
            <a:ext cx="12192001" cy="3830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2A33ADD-14FC-4D0A-8F6F-6190DEDAE7B3}"/>
              </a:ext>
            </a:extLst>
          </p:cNvPr>
          <p:cNvGrpSpPr/>
          <p:nvPr userDrawn="1"/>
        </p:nvGrpSpPr>
        <p:grpSpPr>
          <a:xfrm>
            <a:off x="10495007" y="154916"/>
            <a:ext cx="1259477" cy="1063877"/>
            <a:chOff x="2992437" y="0"/>
            <a:chExt cx="2543175" cy="2148217"/>
          </a:xfrm>
          <a:solidFill>
            <a:schemeClr val="accent1"/>
          </a:solidFill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025674C5-AEA0-4563-AC2E-0778CD6646FF}"/>
                </a:ext>
              </a:extLst>
            </p:cNvPr>
            <p:cNvGrpSpPr/>
            <p:nvPr/>
          </p:nvGrpSpPr>
          <p:grpSpPr>
            <a:xfrm>
              <a:off x="2992437" y="1183017"/>
              <a:ext cx="2543175" cy="965200"/>
              <a:chOff x="3297238" y="2879725"/>
              <a:chExt cx="2543175" cy="965200"/>
            </a:xfrm>
            <a:grpFill/>
          </p:grpSpPr>
          <p:sp>
            <p:nvSpPr>
              <p:cNvPr id="42" name="Freeform 5">
                <a:extLst>
                  <a:ext uri="{FF2B5EF4-FFF2-40B4-BE49-F238E27FC236}">
                    <a16:creationId xmlns:a16="http://schemas.microsoft.com/office/drawing/2014/main" id="{F8745328-08DA-4FC8-B8D1-44044058A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588" y="2997200"/>
                <a:ext cx="573088" cy="647700"/>
              </a:xfrm>
              <a:custGeom>
                <a:avLst/>
                <a:gdLst>
                  <a:gd name="T0" fmla="*/ 139 w 152"/>
                  <a:gd name="T1" fmla="*/ 70 h 172"/>
                  <a:gd name="T2" fmla="*/ 120 w 152"/>
                  <a:gd name="T3" fmla="*/ 78 h 172"/>
                  <a:gd name="T4" fmla="*/ 130 w 152"/>
                  <a:gd name="T5" fmla="*/ 91 h 172"/>
                  <a:gd name="T6" fmla="*/ 124 w 152"/>
                  <a:gd name="T7" fmla="*/ 118 h 172"/>
                  <a:gd name="T8" fmla="*/ 136 w 152"/>
                  <a:gd name="T9" fmla="*/ 123 h 172"/>
                  <a:gd name="T10" fmla="*/ 140 w 152"/>
                  <a:gd name="T11" fmla="*/ 137 h 172"/>
                  <a:gd name="T12" fmla="*/ 139 w 152"/>
                  <a:gd name="T13" fmla="*/ 155 h 172"/>
                  <a:gd name="T14" fmla="*/ 119 w 152"/>
                  <a:gd name="T15" fmla="*/ 149 h 172"/>
                  <a:gd name="T16" fmla="*/ 94 w 152"/>
                  <a:gd name="T17" fmla="*/ 136 h 172"/>
                  <a:gd name="T18" fmla="*/ 73 w 152"/>
                  <a:gd name="T19" fmla="*/ 134 h 172"/>
                  <a:gd name="T20" fmla="*/ 69 w 152"/>
                  <a:gd name="T21" fmla="*/ 118 h 172"/>
                  <a:gd name="T22" fmla="*/ 93 w 152"/>
                  <a:gd name="T23" fmla="*/ 110 h 172"/>
                  <a:gd name="T24" fmla="*/ 105 w 152"/>
                  <a:gd name="T25" fmla="*/ 106 h 172"/>
                  <a:gd name="T26" fmla="*/ 110 w 152"/>
                  <a:gd name="T27" fmla="*/ 100 h 172"/>
                  <a:gd name="T28" fmla="*/ 98 w 152"/>
                  <a:gd name="T29" fmla="*/ 100 h 172"/>
                  <a:gd name="T30" fmla="*/ 86 w 152"/>
                  <a:gd name="T31" fmla="*/ 108 h 172"/>
                  <a:gd name="T32" fmla="*/ 81 w 152"/>
                  <a:gd name="T33" fmla="*/ 89 h 172"/>
                  <a:gd name="T34" fmla="*/ 100 w 152"/>
                  <a:gd name="T35" fmla="*/ 72 h 172"/>
                  <a:gd name="T36" fmla="*/ 123 w 152"/>
                  <a:gd name="T37" fmla="*/ 60 h 172"/>
                  <a:gd name="T38" fmla="*/ 110 w 152"/>
                  <a:gd name="T39" fmla="*/ 55 h 172"/>
                  <a:gd name="T40" fmla="*/ 90 w 152"/>
                  <a:gd name="T41" fmla="*/ 70 h 172"/>
                  <a:gd name="T42" fmla="*/ 79 w 152"/>
                  <a:gd name="T43" fmla="*/ 80 h 172"/>
                  <a:gd name="T44" fmla="*/ 67 w 152"/>
                  <a:gd name="T45" fmla="*/ 71 h 172"/>
                  <a:gd name="T46" fmla="*/ 73 w 152"/>
                  <a:gd name="T47" fmla="*/ 58 h 172"/>
                  <a:gd name="T48" fmla="*/ 87 w 152"/>
                  <a:gd name="T49" fmla="*/ 38 h 172"/>
                  <a:gd name="T50" fmla="*/ 91 w 152"/>
                  <a:gd name="T51" fmla="*/ 27 h 172"/>
                  <a:gd name="T52" fmla="*/ 80 w 152"/>
                  <a:gd name="T53" fmla="*/ 31 h 172"/>
                  <a:gd name="T54" fmla="*/ 59 w 152"/>
                  <a:gd name="T55" fmla="*/ 37 h 172"/>
                  <a:gd name="T56" fmla="*/ 53 w 152"/>
                  <a:gd name="T57" fmla="*/ 59 h 172"/>
                  <a:gd name="T58" fmla="*/ 49 w 152"/>
                  <a:gd name="T59" fmla="*/ 76 h 172"/>
                  <a:gd name="T60" fmla="*/ 43 w 152"/>
                  <a:gd name="T61" fmla="*/ 92 h 172"/>
                  <a:gd name="T62" fmla="*/ 40 w 152"/>
                  <a:gd name="T63" fmla="*/ 102 h 172"/>
                  <a:gd name="T64" fmla="*/ 36 w 152"/>
                  <a:gd name="T65" fmla="*/ 117 h 172"/>
                  <a:gd name="T66" fmla="*/ 32 w 152"/>
                  <a:gd name="T67" fmla="*/ 128 h 172"/>
                  <a:gd name="T68" fmla="*/ 21 w 152"/>
                  <a:gd name="T69" fmla="*/ 154 h 172"/>
                  <a:gd name="T70" fmla="*/ 12 w 152"/>
                  <a:gd name="T71" fmla="*/ 167 h 172"/>
                  <a:gd name="T72" fmla="*/ 0 w 152"/>
                  <a:gd name="T73" fmla="*/ 164 h 172"/>
                  <a:gd name="T74" fmla="*/ 11 w 152"/>
                  <a:gd name="T75" fmla="*/ 138 h 172"/>
                  <a:gd name="T76" fmla="*/ 18 w 152"/>
                  <a:gd name="T77" fmla="*/ 119 h 172"/>
                  <a:gd name="T78" fmla="*/ 24 w 152"/>
                  <a:gd name="T79" fmla="*/ 101 h 172"/>
                  <a:gd name="T80" fmla="*/ 27 w 152"/>
                  <a:gd name="T81" fmla="*/ 91 h 172"/>
                  <a:gd name="T82" fmla="*/ 31 w 152"/>
                  <a:gd name="T83" fmla="*/ 75 h 172"/>
                  <a:gd name="T84" fmla="*/ 37 w 152"/>
                  <a:gd name="T85" fmla="*/ 47 h 172"/>
                  <a:gd name="T86" fmla="*/ 42 w 152"/>
                  <a:gd name="T87" fmla="*/ 29 h 172"/>
                  <a:gd name="T88" fmla="*/ 61 w 152"/>
                  <a:gd name="T89" fmla="*/ 19 h 172"/>
                  <a:gd name="T90" fmla="*/ 79 w 152"/>
                  <a:gd name="T91" fmla="*/ 9 h 172"/>
                  <a:gd name="T92" fmla="*/ 93 w 152"/>
                  <a:gd name="T93" fmla="*/ 7 h 172"/>
                  <a:gd name="T94" fmla="*/ 104 w 152"/>
                  <a:gd name="T95" fmla="*/ 2 h 172"/>
                  <a:gd name="T96" fmla="*/ 119 w 152"/>
                  <a:gd name="T97" fmla="*/ 3 h 172"/>
                  <a:gd name="T98" fmla="*/ 132 w 152"/>
                  <a:gd name="T99" fmla="*/ 2 h 172"/>
                  <a:gd name="T100" fmla="*/ 129 w 152"/>
                  <a:gd name="T101" fmla="*/ 14 h 172"/>
                  <a:gd name="T102" fmla="*/ 112 w 152"/>
                  <a:gd name="T103" fmla="*/ 34 h 172"/>
                  <a:gd name="T104" fmla="*/ 123 w 152"/>
                  <a:gd name="T105" fmla="*/ 33 h 172"/>
                  <a:gd name="T106" fmla="*/ 150 w 152"/>
                  <a:gd name="T107" fmla="*/ 4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2" h="172">
                    <a:moveTo>
                      <a:pt x="151" y="50"/>
                    </a:moveTo>
                    <a:cubicBezTo>
                      <a:pt x="151" y="53"/>
                      <a:pt x="150" y="56"/>
                      <a:pt x="149" y="60"/>
                    </a:cubicBezTo>
                    <a:cubicBezTo>
                      <a:pt x="149" y="60"/>
                      <a:pt x="149" y="61"/>
                      <a:pt x="149" y="61"/>
                    </a:cubicBezTo>
                    <a:cubicBezTo>
                      <a:pt x="148" y="62"/>
                      <a:pt x="148" y="62"/>
                      <a:pt x="148" y="63"/>
                    </a:cubicBezTo>
                    <a:cubicBezTo>
                      <a:pt x="147" y="64"/>
                      <a:pt x="147" y="65"/>
                      <a:pt x="146" y="66"/>
                    </a:cubicBezTo>
                    <a:cubicBezTo>
                      <a:pt x="145" y="67"/>
                      <a:pt x="141" y="70"/>
                      <a:pt x="139" y="70"/>
                    </a:cubicBezTo>
                    <a:cubicBezTo>
                      <a:pt x="139" y="70"/>
                      <a:pt x="138" y="71"/>
                      <a:pt x="138" y="71"/>
                    </a:cubicBezTo>
                    <a:cubicBezTo>
                      <a:pt x="136" y="71"/>
                      <a:pt x="134" y="71"/>
                      <a:pt x="132" y="72"/>
                    </a:cubicBezTo>
                    <a:cubicBezTo>
                      <a:pt x="130" y="72"/>
                      <a:pt x="129" y="72"/>
                      <a:pt x="128" y="72"/>
                    </a:cubicBezTo>
                    <a:cubicBezTo>
                      <a:pt x="127" y="73"/>
                      <a:pt x="125" y="73"/>
                      <a:pt x="124" y="74"/>
                    </a:cubicBezTo>
                    <a:cubicBezTo>
                      <a:pt x="123" y="75"/>
                      <a:pt x="122" y="76"/>
                      <a:pt x="121" y="77"/>
                    </a:cubicBezTo>
                    <a:cubicBezTo>
                      <a:pt x="120" y="77"/>
                      <a:pt x="120" y="77"/>
                      <a:pt x="120" y="78"/>
                    </a:cubicBezTo>
                    <a:cubicBezTo>
                      <a:pt x="119" y="79"/>
                      <a:pt x="116" y="80"/>
                      <a:pt x="117" y="83"/>
                    </a:cubicBezTo>
                    <a:cubicBezTo>
                      <a:pt x="118" y="83"/>
                      <a:pt x="118" y="83"/>
                      <a:pt x="118" y="84"/>
                    </a:cubicBezTo>
                    <a:cubicBezTo>
                      <a:pt x="119" y="84"/>
                      <a:pt x="120" y="85"/>
                      <a:pt x="121" y="85"/>
                    </a:cubicBezTo>
                    <a:cubicBezTo>
                      <a:pt x="121" y="85"/>
                      <a:pt x="121" y="85"/>
                      <a:pt x="122" y="86"/>
                    </a:cubicBezTo>
                    <a:cubicBezTo>
                      <a:pt x="123" y="86"/>
                      <a:pt x="125" y="87"/>
                      <a:pt x="128" y="89"/>
                    </a:cubicBezTo>
                    <a:cubicBezTo>
                      <a:pt x="129" y="90"/>
                      <a:pt x="129" y="91"/>
                      <a:pt x="130" y="91"/>
                    </a:cubicBezTo>
                    <a:cubicBezTo>
                      <a:pt x="130" y="92"/>
                      <a:pt x="130" y="93"/>
                      <a:pt x="131" y="95"/>
                    </a:cubicBezTo>
                    <a:cubicBezTo>
                      <a:pt x="131" y="98"/>
                      <a:pt x="131" y="102"/>
                      <a:pt x="131" y="106"/>
                    </a:cubicBezTo>
                    <a:cubicBezTo>
                      <a:pt x="130" y="106"/>
                      <a:pt x="130" y="106"/>
                      <a:pt x="130" y="107"/>
                    </a:cubicBezTo>
                    <a:cubicBezTo>
                      <a:pt x="130" y="107"/>
                      <a:pt x="130" y="108"/>
                      <a:pt x="130" y="109"/>
                    </a:cubicBezTo>
                    <a:cubicBezTo>
                      <a:pt x="129" y="110"/>
                      <a:pt x="128" y="111"/>
                      <a:pt x="127" y="113"/>
                    </a:cubicBezTo>
                    <a:cubicBezTo>
                      <a:pt x="126" y="114"/>
                      <a:pt x="125" y="116"/>
                      <a:pt x="124" y="118"/>
                    </a:cubicBezTo>
                    <a:cubicBezTo>
                      <a:pt x="124" y="118"/>
                      <a:pt x="123" y="118"/>
                      <a:pt x="123" y="119"/>
                    </a:cubicBezTo>
                    <a:cubicBezTo>
                      <a:pt x="124" y="120"/>
                      <a:pt x="126" y="119"/>
                      <a:pt x="128" y="120"/>
                    </a:cubicBezTo>
                    <a:cubicBezTo>
                      <a:pt x="128" y="120"/>
                      <a:pt x="129" y="120"/>
                      <a:pt x="130" y="120"/>
                    </a:cubicBezTo>
                    <a:cubicBezTo>
                      <a:pt x="131" y="121"/>
                      <a:pt x="132" y="121"/>
                      <a:pt x="132" y="121"/>
                    </a:cubicBezTo>
                    <a:cubicBezTo>
                      <a:pt x="134" y="122"/>
                      <a:pt x="133" y="122"/>
                      <a:pt x="134" y="122"/>
                    </a:cubicBezTo>
                    <a:cubicBezTo>
                      <a:pt x="135" y="123"/>
                      <a:pt x="135" y="123"/>
                      <a:pt x="136" y="123"/>
                    </a:cubicBezTo>
                    <a:cubicBezTo>
                      <a:pt x="136" y="124"/>
                      <a:pt x="137" y="124"/>
                      <a:pt x="138" y="124"/>
                    </a:cubicBezTo>
                    <a:cubicBezTo>
                      <a:pt x="138" y="125"/>
                      <a:pt x="139" y="126"/>
                      <a:pt x="139" y="127"/>
                    </a:cubicBezTo>
                    <a:cubicBezTo>
                      <a:pt x="139" y="127"/>
                      <a:pt x="140" y="128"/>
                      <a:pt x="140" y="129"/>
                    </a:cubicBezTo>
                    <a:cubicBezTo>
                      <a:pt x="140" y="130"/>
                      <a:pt x="140" y="130"/>
                      <a:pt x="141" y="131"/>
                    </a:cubicBezTo>
                    <a:cubicBezTo>
                      <a:pt x="140" y="132"/>
                      <a:pt x="140" y="133"/>
                      <a:pt x="140" y="134"/>
                    </a:cubicBezTo>
                    <a:cubicBezTo>
                      <a:pt x="140" y="135"/>
                      <a:pt x="140" y="136"/>
                      <a:pt x="140" y="137"/>
                    </a:cubicBezTo>
                    <a:cubicBezTo>
                      <a:pt x="140" y="138"/>
                      <a:pt x="140" y="139"/>
                      <a:pt x="141" y="139"/>
                    </a:cubicBezTo>
                    <a:cubicBezTo>
                      <a:pt x="141" y="140"/>
                      <a:pt x="141" y="141"/>
                      <a:pt x="141" y="142"/>
                    </a:cubicBezTo>
                    <a:cubicBezTo>
                      <a:pt x="141" y="143"/>
                      <a:pt x="141" y="144"/>
                      <a:pt x="142" y="146"/>
                    </a:cubicBezTo>
                    <a:cubicBezTo>
                      <a:pt x="142" y="146"/>
                      <a:pt x="142" y="149"/>
                      <a:pt x="141" y="150"/>
                    </a:cubicBezTo>
                    <a:cubicBezTo>
                      <a:pt x="141" y="151"/>
                      <a:pt x="141" y="152"/>
                      <a:pt x="140" y="153"/>
                    </a:cubicBezTo>
                    <a:cubicBezTo>
                      <a:pt x="140" y="154"/>
                      <a:pt x="139" y="154"/>
                      <a:pt x="139" y="155"/>
                    </a:cubicBezTo>
                    <a:cubicBezTo>
                      <a:pt x="139" y="155"/>
                      <a:pt x="139" y="156"/>
                      <a:pt x="139" y="156"/>
                    </a:cubicBezTo>
                    <a:cubicBezTo>
                      <a:pt x="138" y="157"/>
                      <a:pt x="138" y="158"/>
                      <a:pt x="138" y="159"/>
                    </a:cubicBezTo>
                    <a:cubicBezTo>
                      <a:pt x="137" y="159"/>
                      <a:pt x="135" y="160"/>
                      <a:pt x="135" y="160"/>
                    </a:cubicBezTo>
                    <a:cubicBezTo>
                      <a:pt x="134" y="160"/>
                      <a:pt x="133" y="159"/>
                      <a:pt x="132" y="159"/>
                    </a:cubicBezTo>
                    <a:cubicBezTo>
                      <a:pt x="129" y="158"/>
                      <a:pt x="128" y="156"/>
                      <a:pt x="127" y="155"/>
                    </a:cubicBezTo>
                    <a:cubicBezTo>
                      <a:pt x="124" y="153"/>
                      <a:pt x="121" y="150"/>
                      <a:pt x="119" y="149"/>
                    </a:cubicBezTo>
                    <a:cubicBezTo>
                      <a:pt x="119" y="149"/>
                      <a:pt x="118" y="149"/>
                      <a:pt x="118" y="148"/>
                    </a:cubicBezTo>
                    <a:cubicBezTo>
                      <a:pt x="117" y="148"/>
                      <a:pt x="115" y="148"/>
                      <a:pt x="114" y="147"/>
                    </a:cubicBezTo>
                    <a:cubicBezTo>
                      <a:pt x="111" y="146"/>
                      <a:pt x="111" y="145"/>
                      <a:pt x="109" y="144"/>
                    </a:cubicBezTo>
                    <a:cubicBezTo>
                      <a:pt x="106" y="142"/>
                      <a:pt x="106" y="141"/>
                      <a:pt x="103" y="139"/>
                    </a:cubicBezTo>
                    <a:cubicBezTo>
                      <a:pt x="103" y="139"/>
                      <a:pt x="102" y="138"/>
                      <a:pt x="101" y="138"/>
                    </a:cubicBezTo>
                    <a:cubicBezTo>
                      <a:pt x="100" y="137"/>
                      <a:pt x="95" y="136"/>
                      <a:pt x="94" y="136"/>
                    </a:cubicBezTo>
                    <a:cubicBezTo>
                      <a:pt x="93" y="137"/>
                      <a:pt x="89" y="136"/>
                      <a:pt x="88" y="137"/>
                    </a:cubicBezTo>
                    <a:cubicBezTo>
                      <a:pt x="86" y="137"/>
                      <a:pt x="85" y="138"/>
                      <a:pt x="84" y="138"/>
                    </a:cubicBezTo>
                    <a:cubicBezTo>
                      <a:pt x="83" y="138"/>
                      <a:pt x="82" y="139"/>
                      <a:pt x="82" y="139"/>
                    </a:cubicBezTo>
                    <a:cubicBezTo>
                      <a:pt x="80" y="140"/>
                      <a:pt x="81" y="140"/>
                      <a:pt x="79" y="140"/>
                    </a:cubicBezTo>
                    <a:cubicBezTo>
                      <a:pt x="78" y="140"/>
                      <a:pt x="77" y="139"/>
                      <a:pt x="77" y="139"/>
                    </a:cubicBezTo>
                    <a:cubicBezTo>
                      <a:pt x="73" y="137"/>
                      <a:pt x="74" y="135"/>
                      <a:pt x="73" y="134"/>
                    </a:cubicBezTo>
                    <a:cubicBezTo>
                      <a:pt x="73" y="130"/>
                      <a:pt x="76" y="129"/>
                      <a:pt x="78" y="127"/>
                    </a:cubicBezTo>
                    <a:cubicBezTo>
                      <a:pt x="77" y="126"/>
                      <a:pt x="76" y="126"/>
                      <a:pt x="76" y="125"/>
                    </a:cubicBezTo>
                    <a:cubicBezTo>
                      <a:pt x="75" y="125"/>
                      <a:pt x="75" y="125"/>
                      <a:pt x="74" y="125"/>
                    </a:cubicBezTo>
                    <a:cubicBezTo>
                      <a:pt x="74" y="124"/>
                      <a:pt x="69" y="123"/>
                      <a:pt x="69" y="123"/>
                    </a:cubicBezTo>
                    <a:cubicBezTo>
                      <a:pt x="69" y="122"/>
                      <a:pt x="69" y="121"/>
                      <a:pt x="69" y="121"/>
                    </a:cubicBezTo>
                    <a:cubicBezTo>
                      <a:pt x="69" y="120"/>
                      <a:pt x="69" y="119"/>
                      <a:pt x="69" y="118"/>
                    </a:cubicBezTo>
                    <a:cubicBezTo>
                      <a:pt x="71" y="115"/>
                      <a:pt x="75" y="114"/>
                      <a:pt x="77" y="112"/>
                    </a:cubicBezTo>
                    <a:cubicBezTo>
                      <a:pt x="78" y="111"/>
                      <a:pt x="83" y="110"/>
                      <a:pt x="83" y="110"/>
                    </a:cubicBezTo>
                    <a:cubicBezTo>
                      <a:pt x="85" y="110"/>
                      <a:pt x="85" y="110"/>
                      <a:pt x="86" y="110"/>
                    </a:cubicBezTo>
                    <a:cubicBezTo>
                      <a:pt x="86" y="110"/>
                      <a:pt x="87" y="110"/>
                      <a:pt x="88" y="110"/>
                    </a:cubicBezTo>
                    <a:cubicBezTo>
                      <a:pt x="89" y="110"/>
                      <a:pt x="91" y="110"/>
                      <a:pt x="92" y="110"/>
                    </a:cubicBezTo>
                    <a:cubicBezTo>
                      <a:pt x="92" y="110"/>
                      <a:pt x="92" y="110"/>
                      <a:pt x="93" y="110"/>
                    </a:cubicBezTo>
                    <a:cubicBezTo>
                      <a:pt x="93" y="110"/>
                      <a:pt x="94" y="110"/>
                      <a:pt x="95" y="110"/>
                    </a:cubicBezTo>
                    <a:cubicBezTo>
                      <a:pt x="95" y="110"/>
                      <a:pt x="96" y="110"/>
                      <a:pt x="96" y="110"/>
                    </a:cubicBezTo>
                    <a:cubicBezTo>
                      <a:pt x="96" y="110"/>
                      <a:pt x="97" y="109"/>
                      <a:pt x="98" y="109"/>
                    </a:cubicBezTo>
                    <a:cubicBezTo>
                      <a:pt x="99" y="108"/>
                      <a:pt x="100" y="107"/>
                      <a:pt x="101" y="107"/>
                    </a:cubicBezTo>
                    <a:cubicBezTo>
                      <a:pt x="102" y="106"/>
                      <a:pt x="102" y="106"/>
                      <a:pt x="103" y="106"/>
                    </a:cubicBezTo>
                    <a:cubicBezTo>
                      <a:pt x="104" y="106"/>
                      <a:pt x="105" y="106"/>
                      <a:pt x="105" y="106"/>
                    </a:cubicBezTo>
                    <a:cubicBezTo>
                      <a:pt x="105" y="106"/>
                      <a:pt x="105" y="106"/>
                      <a:pt x="106" y="106"/>
                    </a:cubicBezTo>
                    <a:cubicBezTo>
                      <a:pt x="106" y="106"/>
                      <a:pt x="107" y="106"/>
                      <a:pt x="107" y="106"/>
                    </a:cubicBezTo>
                    <a:cubicBezTo>
                      <a:pt x="108" y="105"/>
                      <a:pt x="109" y="105"/>
                      <a:pt x="109" y="104"/>
                    </a:cubicBezTo>
                    <a:cubicBezTo>
                      <a:pt x="109" y="104"/>
                      <a:pt x="110" y="103"/>
                      <a:pt x="110" y="102"/>
                    </a:cubicBezTo>
                    <a:cubicBezTo>
                      <a:pt x="110" y="102"/>
                      <a:pt x="110" y="101"/>
                      <a:pt x="110" y="100"/>
                    </a:cubicBezTo>
                    <a:cubicBezTo>
                      <a:pt x="110" y="100"/>
                      <a:pt x="110" y="100"/>
                      <a:pt x="110" y="100"/>
                    </a:cubicBezTo>
                    <a:cubicBezTo>
                      <a:pt x="110" y="99"/>
                      <a:pt x="109" y="99"/>
                      <a:pt x="109" y="98"/>
                    </a:cubicBezTo>
                    <a:cubicBezTo>
                      <a:pt x="108" y="98"/>
                      <a:pt x="107" y="97"/>
                      <a:pt x="107" y="97"/>
                    </a:cubicBezTo>
                    <a:cubicBezTo>
                      <a:pt x="106" y="97"/>
                      <a:pt x="106" y="97"/>
                      <a:pt x="105" y="97"/>
                    </a:cubicBezTo>
                    <a:cubicBezTo>
                      <a:pt x="105" y="97"/>
                      <a:pt x="103" y="97"/>
                      <a:pt x="103" y="97"/>
                    </a:cubicBezTo>
                    <a:cubicBezTo>
                      <a:pt x="102" y="98"/>
                      <a:pt x="102" y="99"/>
                      <a:pt x="101" y="99"/>
                    </a:cubicBezTo>
                    <a:cubicBezTo>
                      <a:pt x="99" y="99"/>
                      <a:pt x="99" y="100"/>
                      <a:pt x="98" y="100"/>
                    </a:cubicBezTo>
                    <a:cubicBezTo>
                      <a:pt x="97" y="100"/>
                      <a:pt x="96" y="100"/>
                      <a:pt x="96" y="100"/>
                    </a:cubicBezTo>
                    <a:cubicBezTo>
                      <a:pt x="95" y="101"/>
                      <a:pt x="94" y="101"/>
                      <a:pt x="94" y="102"/>
                    </a:cubicBezTo>
                    <a:cubicBezTo>
                      <a:pt x="94" y="102"/>
                      <a:pt x="94" y="102"/>
                      <a:pt x="94" y="102"/>
                    </a:cubicBezTo>
                    <a:cubicBezTo>
                      <a:pt x="93" y="103"/>
                      <a:pt x="92" y="104"/>
                      <a:pt x="92" y="105"/>
                    </a:cubicBezTo>
                    <a:cubicBezTo>
                      <a:pt x="91" y="106"/>
                      <a:pt x="90" y="106"/>
                      <a:pt x="89" y="107"/>
                    </a:cubicBezTo>
                    <a:cubicBezTo>
                      <a:pt x="88" y="107"/>
                      <a:pt x="87" y="107"/>
                      <a:pt x="86" y="108"/>
                    </a:cubicBezTo>
                    <a:cubicBezTo>
                      <a:pt x="84" y="108"/>
                      <a:pt x="82" y="108"/>
                      <a:pt x="80" y="108"/>
                    </a:cubicBezTo>
                    <a:cubicBezTo>
                      <a:pt x="79" y="107"/>
                      <a:pt x="79" y="107"/>
                      <a:pt x="78" y="107"/>
                    </a:cubicBezTo>
                    <a:cubicBezTo>
                      <a:pt x="77" y="106"/>
                      <a:pt x="76" y="105"/>
                      <a:pt x="76" y="103"/>
                    </a:cubicBezTo>
                    <a:cubicBezTo>
                      <a:pt x="75" y="102"/>
                      <a:pt x="75" y="101"/>
                      <a:pt x="75" y="100"/>
                    </a:cubicBezTo>
                    <a:cubicBezTo>
                      <a:pt x="75" y="100"/>
                      <a:pt x="76" y="96"/>
                      <a:pt x="76" y="95"/>
                    </a:cubicBezTo>
                    <a:cubicBezTo>
                      <a:pt x="78" y="92"/>
                      <a:pt x="79" y="91"/>
                      <a:pt x="81" y="89"/>
                    </a:cubicBezTo>
                    <a:cubicBezTo>
                      <a:pt x="84" y="85"/>
                      <a:pt x="87" y="80"/>
                      <a:pt x="90" y="77"/>
                    </a:cubicBezTo>
                    <a:cubicBezTo>
                      <a:pt x="90" y="77"/>
                      <a:pt x="91" y="77"/>
                      <a:pt x="91" y="77"/>
                    </a:cubicBezTo>
                    <a:cubicBezTo>
                      <a:pt x="92" y="76"/>
                      <a:pt x="92" y="76"/>
                      <a:pt x="93" y="75"/>
                    </a:cubicBezTo>
                    <a:cubicBezTo>
                      <a:pt x="94" y="75"/>
                      <a:pt x="95" y="75"/>
                      <a:pt x="96" y="74"/>
                    </a:cubicBezTo>
                    <a:cubicBezTo>
                      <a:pt x="97" y="73"/>
                      <a:pt x="99" y="73"/>
                      <a:pt x="100" y="72"/>
                    </a:cubicBezTo>
                    <a:cubicBezTo>
                      <a:pt x="100" y="72"/>
                      <a:pt x="100" y="72"/>
                      <a:pt x="100" y="72"/>
                    </a:cubicBezTo>
                    <a:cubicBezTo>
                      <a:pt x="103" y="69"/>
                      <a:pt x="105" y="66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10" y="61"/>
                      <a:pt x="111" y="61"/>
                      <a:pt x="112" y="61"/>
                    </a:cubicBezTo>
                    <a:cubicBezTo>
                      <a:pt x="112" y="61"/>
                      <a:pt x="114" y="61"/>
                      <a:pt x="116" y="61"/>
                    </a:cubicBezTo>
                    <a:cubicBezTo>
                      <a:pt x="117" y="61"/>
                      <a:pt x="118" y="61"/>
                      <a:pt x="120" y="61"/>
                    </a:cubicBezTo>
                    <a:cubicBezTo>
                      <a:pt x="120" y="61"/>
                      <a:pt x="122" y="61"/>
                      <a:pt x="123" y="60"/>
                    </a:cubicBezTo>
                    <a:cubicBezTo>
                      <a:pt x="123" y="60"/>
                      <a:pt x="124" y="59"/>
                      <a:pt x="124" y="59"/>
                    </a:cubicBezTo>
                    <a:cubicBezTo>
                      <a:pt x="124" y="58"/>
                      <a:pt x="123" y="57"/>
                      <a:pt x="124" y="57"/>
                    </a:cubicBezTo>
                    <a:cubicBezTo>
                      <a:pt x="123" y="56"/>
                      <a:pt x="123" y="55"/>
                      <a:pt x="123" y="55"/>
                    </a:cubicBezTo>
                    <a:cubicBezTo>
                      <a:pt x="122" y="55"/>
                      <a:pt x="120" y="55"/>
                      <a:pt x="119" y="55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16" y="54"/>
                      <a:pt x="110" y="54"/>
                      <a:pt x="110" y="55"/>
                    </a:cubicBezTo>
                    <a:cubicBezTo>
                      <a:pt x="107" y="55"/>
                      <a:pt x="102" y="57"/>
                      <a:pt x="101" y="58"/>
                    </a:cubicBezTo>
                    <a:cubicBezTo>
                      <a:pt x="99" y="58"/>
                      <a:pt x="97" y="62"/>
                      <a:pt x="96" y="62"/>
                    </a:cubicBezTo>
                    <a:cubicBezTo>
                      <a:pt x="95" y="63"/>
                      <a:pt x="94" y="64"/>
                      <a:pt x="93" y="65"/>
                    </a:cubicBezTo>
                    <a:cubicBezTo>
                      <a:pt x="93" y="66"/>
                      <a:pt x="92" y="66"/>
                      <a:pt x="92" y="67"/>
                    </a:cubicBezTo>
                    <a:cubicBezTo>
                      <a:pt x="92" y="67"/>
                      <a:pt x="92" y="67"/>
                      <a:pt x="92" y="67"/>
                    </a:cubicBezTo>
                    <a:cubicBezTo>
                      <a:pt x="91" y="68"/>
                      <a:pt x="90" y="69"/>
                      <a:pt x="90" y="70"/>
                    </a:cubicBezTo>
                    <a:cubicBezTo>
                      <a:pt x="90" y="70"/>
                      <a:pt x="89" y="70"/>
                      <a:pt x="89" y="70"/>
                    </a:cubicBezTo>
                    <a:cubicBezTo>
                      <a:pt x="89" y="70"/>
                      <a:pt x="89" y="70"/>
                      <a:pt x="89" y="71"/>
                    </a:cubicBezTo>
                    <a:cubicBezTo>
                      <a:pt x="89" y="71"/>
                      <a:pt x="89" y="71"/>
                      <a:pt x="89" y="71"/>
                    </a:cubicBezTo>
                    <a:cubicBezTo>
                      <a:pt x="88" y="71"/>
                      <a:pt x="88" y="71"/>
                      <a:pt x="88" y="72"/>
                    </a:cubicBezTo>
                    <a:cubicBezTo>
                      <a:pt x="86" y="74"/>
                      <a:pt x="84" y="76"/>
                      <a:pt x="82" y="78"/>
                    </a:cubicBezTo>
                    <a:cubicBezTo>
                      <a:pt x="81" y="79"/>
                      <a:pt x="80" y="79"/>
                      <a:pt x="79" y="80"/>
                    </a:cubicBezTo>
                    <a:cubicBezTo>
                      <a:pt x="78" y="80"/>
                      <a:pt x="78" y="80"/>
                      <a:pt x="77" y="81"/>
                    </a:cubicBezTo>
                    <a:cubicBezTo>
                      <a:pt x="74" y="81"/>
                      <a:pt x="72" y="79"/>
                      <a:pt x="71" y="79"/>
                    </a:cubicBezTo>
                    <a:cubicBezTo>
                      <a:pt x="71" y="78"/>
                      <a:pt x="70" y="78"/>
                      <a:pt x="70" y="78"/>
                    </a:cubicBezTo>
                    <a:cubicBezTo>
                      <a:pt x="70" y="77"/>
                      <a:pt x="69" y="77"/>
                      <a:pt x="69" y="76"/>
                    </a:cubicBezTo>
                    <a:cubicBezTo>
                      <a:pt x="69" y="76"/>
                      <a:pt x="69" y="75"/>
                      <a:pt x="68" y="75"/>
                    </a:cubicBezTo>
                    <a:cubicBezTo>
                      <a:pt x="68" y="74"/>
                      <a:pt x="67" y="72"/>
                      <a:pt x="67" y="71"/>
                    </a:cubicBezTo>
                    <a:cubicBezTo>
                      <a:pt x="67" y="70"/>
                      <a:pt x="67" y="66"/>
                      <a:pt x="68" y="65"/>
                    </a:cubicBezTo>
                    <a:cubicBezTo>
                      <a:pt x="68" y="64"/>
                      <a:pt x="69" y="63"/>
                      <a:pt x="69" y="63"/>
                    </a:cubicBezTo>
                    <a:cubicBezTo>
                      <a:pt x="69" y="62"/>
                      <a:pt x="70" y="62"/>
                      <a:pt x="70" y="61"/>
                    </a:cubicBezTo>
                    <a:cubicBezTo>
                      <a:pt x="70" y="61"/>
                      <a:pt x="71" y="61"/>
                      <a:pt x="71" y="60"/>
                    </a:cubicBezTo>
                    <a:cubicBezTo>
                      <a:pt x="71" y="60"/>
                      <a:pt x="72" y="60"/>
                      <a:pt x="72" y="60"/>
                    </a:cubicBezTo>
                    <a:cubicBezTo>
                      <a:pt x="72" y="59"/>
                      <a:pt x="73" y="59"/>
                      <a:pt x="73" y="58"/>
                    </a:cubicBezTo>
                    <a:cubicBezTo>
                      <a:pt x="74" y="57"/>
                      <a:pt x="75" y="57"/>
                      <a:pt x="76" y="55"/>
                    </a:cubicBezTo>
                    <a:cubicBezTo>
                      <a:pt x="76" y="54"/>
                      <a:pt x="78" y="54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81" y="49"/>
                      <a:pt x="82" y="47"/>
                      <a:pt x="84" y="45"/>
                    </a:cubicBezTo>
                    <a:cubicBezTo>
                      <a:pt x="85" y="43"/>
                      <a:pt x="87" y="39"/>
                      <a:pt x="87" y="38"/>
                    </a:cubicBezTo>
                    <a:cubicBezTo>
                      <a:pt x="88" y="37"/>
                      <a:pt x="88" y="37"/>
                      <a:pt x="88" y="36"/>
                    </a:cubicBezTo>
                    <a:cubicBezTo>
                      <a:pt x="88" y="34"/>
                      <a:pt x="91" y="33"/>
                      <a:pt x="92" y="33"/>
                    </a:cubicBezTo>
                    <a:cubicBezTo>
                      <a:pt x="93" y="32"/>
                      <a:pt x="93" y="31"/>
                      <a:pt x="94" y="30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7" y="27"/>
                      <a:pt x="95" y="29"/>
                      <a:pt x="94" y="27"/>
                    </a:cubicBezTo>
                    <a:cubicBezTo>
                      <a:pt x="94" y="26"/>
                      <a:pt x="91" y="27"/>
                      <a:pt x="91" y="27"/>
                    </a:cubicBezTo>
                    <a:cubicBezTo>
                      <a:pt x="90" y="28"/>
                      <a:pt x="88" y="27"/>
                      <a:pt x="87" y="28"/>
                    </a:cubicBezTo>
                    <a:cubicBezTo>
                      <a:pt x="86" y="28"/>
                      <a:pt x="87" y="28"/>
                      <a:pt x="86" y="29"/>
                    </a:cubicBezTo>
                    <a:cubicBezTo>
                      <a:pt x="85" y="29"/>
                      <a:pt x="84" y="29"/>
                      <a:pt x="84" y="29"/>
                    </a:cubicBezTo>
                    <a:cubicBezTo>
                      <a:pt x="83" y="29"/>
                      <a:pt x="83" y="30"/>
                      <a:pt x="83" y="30"/>
                    </a:cubicBezTo>
                    <a:cubicBezTo>
                      <a:pt x="82" y="30"/>
                      <a:pt x="82" y="30"/>
                      <a:pt x="81" y="30"/>
                    </a:cubicBezTo>
                    <a:cubicBezTo>
                      <a:pt x="80" y="30"/>
                      <a:pt x="80" y="31"/>
                      <a:pt x="80" y="31"/>
                    </a:cubicBezTo>
                    <a:cubicBezTo>
                      <a:pt x="78" y="31"/>
                      <a:pt x="77" y="32"/>
                      <a:pt x="76" y="32"/>
                    </a:cubicBezTo>
                    <a:cubicBezTo>
                      <a:pt x="75" y="32"/>
                      <a:pt x="75" y="33"/>
                      <a:pt x="75" y="33"/>
                    </a:cubicBezTo>
                    <a:cubicBezTo>
                      <a:pt x="73" y="33"/>
                      <a:pt x="72" y="34"/>
                      <a:pt x="72" y="35"/>
                    </a:cubicBezTo>
                    <a:cubicBezTo>
                      <a:pt x="69" y="35"/>
                      <a:pt x="69" y="36"/>
                      <a:pt x="66" y="37"/>
                    </a:cubicBezTo>
                    <a:cubicBezTo>
                      <a:pt x="65" y="38"/>
                      <a:pt x="65" y="38"/>
                      <a:pt x="64" y="38"/>
                    </a:cubicBezTo>
                    <a:cubicBezTo>
                      <a:pt x="63" y="38"/>
                      <a:pt x="60" y="38"/>
                      <a:pt x="59" y="37"/>
                    </a:cubicBezTo>
                    <a:cubicBezTo>
                      <a:pt x="59" y="38"/>
                      <a:pt x="58" y="40"/>
                      <a:pt x="58" y="41"/>
                    </a:cubicBezTo>
                    <a:cubicBezTo>
                      <a:pt x="58" y="43"/>
                      <a:pt x="57" y="45"/>
                      <a:pt x="57" y="47"/>
                    </a:cubicBezTo>
                    <a:cubicBezTo>
                      <a:pt x="57" y="48"/>
                      <a:pt x="56" y="49"/>
                      <a:pt x="56" y="50"/>
                    </a:cubicBezTo>
                    <a:cubicBezTo>
                      <a:pt x="55" y="51"/>
                      <a:pt x="55" y="53"/>
                      <a:pt x="55" y="54"/>
                    </a:cubicBezTo>
                    <a:cubicBezTo>
                      <a:pt x="54" y="55"/>
                      <a:pt x="54" y="56"/>
                      <a:pt x="54" y="58"/>
                    </a:cubicBezTo>
                    <a:cubicBezTo>
                      <a:pt x="54" y="58"/>
                      <a:pt x="53" y="59"/>
                      <a:pt x="53" y="59"/>
                    </a:cubicBezTo>
                    <a:cubicBezTo>
                      <a:pt x="53" y="59"/>
                      <a:pt x="53" y="60"/>
                      <a:pt x="53" y="61"/>
                    </a:cubicBezTo>
                    <a:cubicBezTo>
                      <a:pt x="52" y="62"/>
                      <a:pt x="51" y="64"/>
                      <a:pt x="51" y="66"/>
                    </a:cubicBezTo>
                    <a:cubicBezTo>
                      <a:pt x="51" y="67"/>
                      <a:pt x="50" y="68"/>
                      <a:pt x="50" y="69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49" y="71"/>
                      <a:pt x="49" y="72"/>
                      <a:pt x="49" y="73"/>
                    </a:cubicBezTo>
                    <a:cubicBezTo>
                      <a:pt x="49" y="74"/>
                      <a:pt x="49" y="75"/>
                      <a:pt x="49" y="76"/>
                    </a:cubicBezTo>
                    <a:cubicBezTo>
                      <a:pt x="48" y="76"/>
                      <a:pt x="48" y="77"/>
                      <a:pt x="48" y="78"/>
                    </a:cubicBezTo>
                    <a:cubicBezTo>
                      <a:pt x="47" y="80"/>
                      <a:pt x="46" y="81"/>
                      <a:pt x="46" y="83"/>
                    </a:cubicBezTo>
                    <a:cubicBezTo>
                      <a:pt x="46" y="83"/>
                      <a:pt x="46" y="84"/>
                      <a:pt x="46" y="84"/>
                    </a:cubicBezTo>
                    <a:cubicBezTo>
                      <a:pt x="45" y="84"/>
                      <a:pt x="45" y="85"/>
                      <a:pt x="45" y="85"/>
                    </a:cubicBezTo>
                    <a:cubicBezTo>
                      <a:pt x="44" y="87"/>
                      <a:pt x="44" y="89"/>
                      <a:pt x="43" y="91"/>
                    </a:cubicBezTo>
                    <a:cubicBezTo>
                      <a:pt x="43" y="91"/>
                      <a:pt x="43" y="92"/>
                      <a:pt x="43" y="92"/>
                    </a:cubicBezTo>
                    <a:cubicBezTo>
                      <a:pt x="43" y="93"/>
                      <a:pt x="43" y="94"/>
                      <a:pt x="42" y="95"/>
                    </a:cubicBezTo>
                    <a:cubicBezTo>
                      <a:pt x="42" y="95"/>
                      <a:pt x="42" y="95"/>
                      <a:pt x="42" y="96"/>
                    </a:cubicBezTo>
                    <a:cubicBezTo>
                      <a:pt x="42" y="96"/>
                      <a:pt x="42" y="97"/>
                      <a:pt x="42" y="98"/>
                    </a:cubicBezTo>
                    <a:cubicBezTo>
                      <a:pt x="41" y="98"/>
                      <a:pt x="41" y="98"/>
                      <a:pt x="41" y="98"/>
                    </a:cubicBezTo>
                    <a:cubicBezTo>
                      <a:pt x="41" y="99"/>
                      <a:pt x="41" y="100"/>
                      <a:pt x="41" y="101"/>
                    </a:cubicBezTo>
                    <a:cubicBezTo>
                      <a:pt x="40" y="102"/>
                      <a:pt x="40" y="102"/>
                      <a:pt x="40" y="102"/>
                    </a:cubicBezTo>
                    <a:cubicBezTo>
                      <a:pt x="40" y="103"/>
                      <a:pt x="40" y="103"/>
                      <a:pt x="40" y="104"/>
                    </a:cubicBezTo>
                    <a:cubicBezTo>
                      <a:pt x="40" y="104"/>
                      <a:pt x="39" y="104"/>
                      <a:pt x="39" y="104"/>
                    </a:cubicBezTo>
                    <a:cubicBezTo>
                      <a:pt x="39" y="105"/>
                      <a:pt x="39" y="106"/>
                      <a:pt x="38" y="108"/>
                    </a:cubicBezTo>
                    <a:cubicBezTo>
                      <a:pt x="38" y="108"/>
                      <a:pt x="38" y="110"/>
                      <a:pt x="38" y="111"/>
                    </a:cubicBezTo>
                    <a:cubicBezTo>
                      <a:pt x="37" y="111"/>
                      <a:pt x="37" y="113"/>
                      <a:pt x="37" y="114"/>
                    </a:cubicBezTo>
                    <a:cubicBezTo>
                      <a:pt x="36" y="115"/>
                      <a:pt x="36" y="115"/>
                      <a:pt x="36" y="117"/>
                    </a:cubicBezTo>
                    <a:cubicBezTo>
                      <a:pt x="35" y="117"/>
                      <a:pt x="35" y="118"/>
                      <a:pt x="35" y="119"/>
                    </a:cubicBezTo>
                    <a:cubicBezTo>
                      <a:pt x="35" y="120"/>
                      <a:pt x="34" y="121"/>
                      <a:pt x="34" y="121"/>
                    </a:cubicBezTo>
                    <a:cubicBezTo>
                      <a:pt x="34" y="122"/>
                      <a:pt x="34" y="122"/>
                      <a:pt x="34" y="122"/>
                    </a:cubicBezTo>
                    <a:cubicBezTo>
                      <a:pt x="34" y="122"/>
                      <a:pt x="34" y="123"/>
                      <a:pt x="34" y="123"/>
                    </a:cubicBezTo>
                    <a:cubicBezTo>
                      <a:pt x="33" y="123"/>
                      <a:pt x="33" y="124"/>
                      <a:pt x="33" y="124"/>
                    </a:cubicBezTo>
                    <a:cubicBezTo>
                      <a:pt x="33" y="125"/>
                      <a:pt x="32" y="127"/>
                      <a:pt x="32" y="128"/>
                    </a:cubicBezTo>
                    <a:cubicBezTo>
                      <a:pt x="31" y="129"/>
                      <a:pt x="31" y="130"/>
                      <a:pt x="31" y="130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29" y="133"/>
                      <a:pt x="28" y="136"/>
                      <a:pt x="28" y="138"/>
                    </a:cubicBezTo>
                    <a:cubicBezTo>
                      <a:pt x="25" y="143"/>
                      <a:pt x="26" y="145"/>
                      <a:pt x="23" y="149"/>
                    </a:cubicBezTo>
                    <a:cubicBezTo>
                      <a:pt x="23" y="150"/>
                      <a:pt x="21" y="153"/>
                      <a:pt x="21" y="154"/>
                    </a:cubicBezTo>
                    <a:cubicBezTo>
                      <a:pt x="21" y="154"/>
                      <a:pt x="21" y="154"/>
                      <a:pt x="21" y="154"/>
                    </a:cubicBezTo>
                    <a:cubicBezTo>
                      <a:pt x="20" y="156"/>
                      <a:pt x="19" y="157"/>
                      <a:pt x="18" y="158"/>
                    </a:cubicBezTo>
                    <a:cubicBezTo>
                      <a:pt x="17" y="158"/>
                      <a:pt x="17" y="159"/>
                      <a:pt x="16" y="160"/>
                    </a:cubicBezTo>
                    <a:cubicBezTo>
                      <a:pt x="16" y="160"/>
                      <a:pt x="16" y="161"/>
                      <a:pt x="16" y="161"/>
                    </a:cubicBezTo>
                    <a:cubicBezTo>
                      <a:pt x="15" y="161"/>
                      <a:pt x="15" y="161"/>
                      <a:pt x="15" y="162"/>
                    </a:cubicBezTo>
                    <a:cubicBezTo>
                      <a:pt x="15" y="162"/>
                      <a:pt x="15" y="162"/>
                      <a:pt x="15" y="162"/>
                    </a:cubicBezTo>
                    <a:cubicBezTo>
                      <a:pt x="14" y="164"/>
                      <a:pt x="13" y="165"/>
                      <a:pt x="12" y="167"/>
                    </a:cubicBezTo>
                    <a:cubicBezTo>
                      <a:pt x="11" y="167"/>
                      <a:pt x="11" y="168"/>
                      <a:pt x="10" y="168"/>
                    </a:cubicBezTo>
                    <a:cubicBezTo>
                      <a:pt x="9" y="169"/>
                      <a:pt x="9" y="169"/>
                      <a:pt x="9" y="170"/>
                    </a:cubicBezTo>
                    <a:cubicBezTo>
                      <a:pt x="8" y="170"/>
                      <a:pt x="7" y="171"/>
                      <a:pt x="6" y="172"/>
                    </a:cubicBezTo>
                    <a:cubicBezTo>
                      <a:pt x="5" y="171"/>
                      <a:pt x="5" y="172"/>
                      <a:pt x="4" y="171"/>
                    </a:cubicBezTo>
                    <a:cubicBezTo>
                      <a:pt x="2" y="170"/>
                      <a:pt x="1" y="167"/>
                      <a:pt x="1" y="165"/>
                    </a:cubicBezTo>
                    <a:cubicBezTo>
                      <a:pt x="1" y="165"/>
                      <a:pt x="0" y="164"/>
                      <a:pt x="0" y="164"/>
                    </a:cubicBezTo>
                    <a:cubicBezTo>
                      <a:pt x="0" y="162"/>
                      <a:pt x="0" y="161"/>
                      <a:pt x="0" y="160"/>
                    </a:cubicBezTo>
                    <a:cubicBezTo>
                      <a:pt x="0" y="159"/>
                      <a:pt x="1" y="159"/>
                      <a:pt x="1" y="157"/>
                    </a:cubicBezTo>
                    <a:cubicBezTo>
                      <a:pt x="2" y="157"/>
                      <a:pt x="2" y="155"/>
                      <a:pt x="3" y="155"/>
                    </a:cubicBezTo>
                    <a:cubicBezTo>
                      <a:pt x="4" y="153"/>
                      <a:pt x="5" y="150"/>
                      <a:pt x="7" y="149"/>
                    </a:cubicBezTo>
                    <a:cubicBezTo>
                      <a:pt x="8" y="146"/>
                      <a:pt x="10" y="142"/>
                      <a:pt x="11" y="139"/>
                    </a:cubicBezTo>
                    <a:cubicBezTo>
                      <a:pt x="11" y="139"/>
                      <a:pt x="11" y="138"/>
                      <a:pt x="11" y="138"/>
                    </a:cubicBezTo>
                    <a:cubicBezTo>
                      <a:pt x="12" y="136"/>
                      <a:pt x="12" y="135"/>
                      <a:pt x="12" y="134"/>
                    </a:cubicBezTo>
                    <a:cubicBezTo>
                      <a:pt x="13" y="132"/>
                      <a:pt x="13" y="131"/>
                      <a:pt x="14" y="129"/>
                    </a:cubicBezTo>
                    <a:cubicBezTo>
                      <a:pt x="14" y="127"/>
                      <a:pt x="15" y="125"/>
                      <a:pt x="15" y="125"/>
                    </a:cubicBezTo>
                    <a:cubicBezTo>
                      <a:pt x="15" y="124"/>
                      <a:pt x="16" y="123"/>
                      <a:pt x="16" y="123"/>
                    </a:cubicBezTo>
                    <a:cubicBezTo>
                      <a:pt x="16" y="122"/>
                      <a:pt x="16" y="122"/>
                      <a:pt x="16" y="122"/>
                    </a:cubicBezTo>
                    <a:cubicBezTo>
                      <a:pt x="17" y="121"/>
                      <a:pt x="17" y="120"/>
                      <a:pt x="18" y="119"/>
                    </a:cubicBezTo>
                    <a:cubicBezTo>
                      <a:pt x="18" y="118"/>
                      <a:pt x="18" y="116"/>
                      <a:pt x="19" y="115"/>
                    </a:cubicBezTo>
                    <a:cubicBezTo>
                      <a:pt x="19" y="114"/>
                      <a:pt x="19" y="114"/>
                      <a:pt x="19" y="113"/>
                    </a:cubicBezTo>
                    <a:cubicBezTo>
                      <a:pt x="20" y="113"/>
                      <a:pt x="20" y="113"/>
                      <a:pt x="20" y="112"/>
                    </a:cubicBezTo>
                    <a:cubicBezTo>
                      <a:pt x="20" y="111"/>
                      <a:pt x="21" y="110"/>
                      <a:pt x="21" y="110"/>
                    </a:cubicBezTo>
                    <a:cubicBezTo>
                      <a:pt x="21" y="108"/>
                      <a:pt x="22" y="106"/>
                      <a:pt x="23" y="105"/>
                    </a:cubicBezTo>
                    <a:cubicBezTo>
                      <a:pt x="23" y="104"/>
                      <a:pt x="24" y="102"/>
                      <a:pt x="24" y="101"/>
                    </a:cubicBezTo>
                    <a:cubicBezTo>
                      <a:pt x="24" y="101"/>
                      <a:pt x="24" y="100"/>
                      <a:pt x="25" y="99"/>
                    </a:cubicBezTo>
                    <a:cubicBezTo>
                      <a:pt x="25" y="99"/>
                      <a:pt x="25" y="98"/>
                      <a:pt x="25" y="98"/>
                    </a:cubicBezTo>
                    <a:cubicBezTo>
                      <a:pt x="25" y="97"/>
                      <a:pt x="26" y="96"/>
                      <a:pt x="26" y="95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6" y="94"/>
                      <a:pt x="26" y="93"/>
                      <a:pt x="26" y="93"/>
                    </a:cubicBezTo>
                    <a:cubicBezTo>
                      <a:pt x="27" y="92"/>
                      <a:pt x="27" y="92"/>
                      <a:pt x="27" y="91"/>
                    </a:cubicBezTo>
                    <a:cubicBezTo>
                      <a:pt x="27" y="88"/>
                      <a:pt x="28" y="86"/>
                      <a:pt x="28" y="84"/>
                    </a:cubicBezTo>
                    <a:cubicBezTo>
                      <a:pt x="28" y="83"/>
                      <a:pt x="29" y="83"/>
                      <a:pt x="29" y="83"/>
                    </a:cubicBezTo>
                    <a:cubicBezTo>
                      <a:pt x="29" y="82"/>
                      <a:pt x="29" y="81"/>
                      <a:pt x="29" y="80"/>
                    </a:cubicBezTo>
                    <a:cubicBezTo>
                      <a:pt x="30" y="79"/>
                      <a:pt x="30" y="79"/>
                      <a:pt x="30" y="78"/>
                    </a:cubicBezTo>
                    <a:cubicBezTo>
                      <a:pt x="30" y="77"/>
                      <a:pt x="30" y="77"/>
                      <a:pt x="30" y="76"/>
                    </a:cubicBezTo>
                    <a:cubicBezTo>
                      <a:pt x="31" y="76"/>
                      <a:pt x="31" y="76"/>
                      <a:pt x="31" y="75"/>
                    </a:cubicBezTo>
                    <a:cubicBezTo>
                      <a:pt x="32" y="73"/>
                      <a:pt x="32" y="72"/>
                      <a:pt x="33" y="70"/>
                    </a:cubicBezTo>
                    <a:cubicBezTo>
                      <a:pt x="33" y="70"/>
                      <a:pt x="33" y="70"/>
                      <a:pt x="33" y="69"/>
                    </a:cubicBezTo>
                    <a:cubicBezTo>
                      <a:pt x="33" y="68"/>
                      <a:pt x="34" y="66"/>
                      <a:pt x="35" y="65"/>
                    </a:cubicBezTo>
                    <a:cubicBezTo>
                      <a:pt x="35" y="63"/>
                      <a:pt x="35" y="62"/>
                      <a:pt x="35" y="61"/>
                    </a:cubicBezTo>
                    <a:cubicBezTo>
                      <a:pt x="35" y="58"/>
                      <a:pt x="36" y="56"/>
                      <a:pt x="36" y="53"/>
                    </a:cubicBezTo>
                    <a:cubicBezTo>
                      <a:pt x="36" y="50"/>
                      <a:pt x="36" y="48"/>
                      <a:pt x="37" y="47"/>
                    </a:cubicBezTo>
                    <a:cubicBezTo>
                      <a:pt x="37" y="44"/>
                      <a:pt x="37" y="41"/>
                      <a:pt x="38" y="39"/>
                    </a:cubicBezTo>
                    <a:cubicBezTo>
                      <a:pt x="38" y="38"/>
                      <a:pt x="38" y="38"/>
                      <a:pt x="39" y="37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5"/>
                      <a:pt x="39" y="34"/>
                      <a:pt x="40" y="34"/>
                    </a:cubicBezTo>
                    <a:cubicBezTo>
                      <a:pt x="40" y="33"/>
                      <a:pt x="40" y="33"/>
                      <a:pt x="41" y="33"/>
                    </a:cubicBezTo>
                    <a:cubicBezTo>
                      <a:pt x="41" y="31"/>
                      <a:pt x="42" y="30"/>
                      <a:pt x="42" y="29"/>
                    </a:cubicBezTo>
                    <a:cubicBezTo>
                      <a:pt x="42" y="29"/>
                      <a:pt x="42" y="29"/>
                      <a:pt x="43" y="28"/>
                    </a:cubicBezTo>
                    <a:cubicBezTo>
                      <a:pt x="44" y="27"/>
                      <a:pt x="44" y="26"/>
                      <a:pt x="46" y="25"/>
                    </a:cubicBezTo>
                    <a:cubicBezTo>
                      <a:pt x="46" y="24"/>
                      <a:pt x="49" y="24"/>
                      <a:pt x="49" y="23"/>
                    </a:cubicBezTo>
                    <a:cubicBezTo>
                      <a:pt x="51" y="23"/>
                      <a:pt x="55" y="24"/>
                      <a:pt x="55" y="24"/>
                    </a:cubicBezTo>
                    <a:cubicBezTo>
                      <a:pt x="55" y="23"/>
                      <a:pt x="57" y="22"/>
                      <a:pt x="57" y="21"/>
                    </a:cubicBezTo>
                    <a:cubicBezTo>
                      <a:pt x="59" y="19"/>
                      <a:pt x="59" y="20"/>
                      <a:pt x="61" y="19"/>
                    </a:cubicBezTo>
                    <a:cubicBezTo>
                      <a:pt x="61" y="19"/>
                      <a:pt x="62" y="19"/>
                      <a:pt x="62" y="19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3" y="17"/>
                      <a:pt x="66" y="16"/>
                      <a:pt x="67" y="16"/>
                    </a:cubicBezTo>
                    <a:cubicBezTo>
                      <a:pt x="68" y="15"/>
                      <a:pt x="69" y="14"/>
                      <a:pt x="70" y="14"/>
                    </a:cubicBezTo>
                    <a:cubicBezTo>
                      <a:pt x="71" y="13"/>
                      <a:pt x="73" y="11"/>
                      <a:pt x="74" y="11"/>
                    </a:cubicBezTo>
                    <a:cubicBezTo>
                      <a:pt x="75" y="10"/>
                      <a:pt x="78" y="9"/>
                      <a:pt x="79" y="9"/>
                    </a:cubicBezTo>
                    <a:cubicBezTo>
                      <a:pt x="79" y="9"/>
                      <a:pt x="83" y="8"/>
                      <a:pt x="82" y="8"/>
                    </a:cubicBezTo>
                    <a:cubicBezTo>
                      <a:pt x="83" y="8"/>
                      <a:pt x="83" y="8"/>
                      <a:pt x="84" y="8"/>
                    </a:cubicBezTo>
                    <a:cubicBezTo>
                      <a:pt x="85" y="8"/>
                      <a:pt x="86" y="8"/>
                      <a:pt x="87" y="8"/>
                    </a:cubicBezTo>
                    <a:cubicBezTo>
                      <a:pt x="87" y="8"/>
                      <a:pt x="88" y="8"/>
                      <a:pt x="89" y="8"/>
                    </a:cubicBezTo>
                    <a:cubicBezTo>
                      <a:pt x="90" y="8"/>
                      <a:pt x="90" y="8"/>
                      <a:pt x="91" y="7"/>
                    </a:cubicBezTo>
                    <a:cubicBezTo>
                      <a:pt x="92" y="7"/>
                      <a:pt x="93" y="7"/>
                      <a:pt x="93" y="7"/>
                    </a:cubicBezTo>
                    <a:cubicBezTo>
                      <a:pt x="94" y="6"/>
                      <a:pt x="94" y="6"/>
                      <a:pt x="95" y="6"/>
                    </a:cubicBezTo>
                    <a:cubicBezTo>
                      <a:pt x="95" y="5"/>
                      <a:pt x="96" y="5"/>
                      <a:pt x="96" y="5"/>
                    </a:cubicBezTo>
                    <a:cubicBezTo>
                      <a:pt x="97" y="5"/>
                      <a:pt x="97" y="4"/>
                      <a:pt x="97" y="4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9" y="3"/>
                      <a:pt x="100" y="3"/>
                      <a:pt x="101" y="2"/>
                    </a:cubicBezTo>
                    <a:cubicBezTo>
                      <a:pt x="102" y="2"/>
                      <a:pt x="103" y="2"/>
                      <a:pt x="104" y="2"/>
                    </a:cubicBezTo>
                    <a:cubicBezTo>
                      <a:pt x="105" y="2"/>
                      <a:pt x="107" y="3"/>
                      <a:pt x="109" y="3"/>
                    </a:cubicBezTo>
                    <a:cubicBezTo>
                      <a:pt x="110" y="3"/>
                      <a:pt x="111" y="4"/>
                      <a:pt x="111" y="4"/>
                    </a:cubicBezTo>
                    <a:cubicBezTo>
                      <a:pt x="112" y="4"/>
                      <a:pt x="113" y="4"/>
                      <a:pt x="114" y="4"/>
                    </a:cubicBezTo>
                    <a:cubicBezTo>
                      <a:pt x="114" y="4"/>
                      <a:pt x="115" y="3"/>
                      <a:pt x="116" y="3"/>
                    </a:cubicBezTo>
                    <a:cubicBezTo>
                      <a:pt x="116" y="3"/>
                      <a:pt x="117" y="4"/>
                      <a:pt x="117" y="4"/>
                    </a:cubicBezTo>
                    <a:cubicBezTo>
                      <a:pt x="117" y="3"/>
                      <a:pt x="118" y="3"/>
                      <a:pt x="119" y="3"/>
                    </a:cubicBezTo>
                    <a:cubicBezTo>
                      <a:pt x="120" y="3"/>
                      <a:pt x="121" y="3"/>
                      <a:pt x="121" y="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2" y="2"/>
                      <a:pt x="122" y="2"/>
                      <a:pt x="123" y="2"/>
                    </a:cubicBezTo>
                    <a:cubicBezTo>
                      <a:pt x="123" y="2"/>
                      <a:pt x="124" y="2"/>
                      <a:pt x="124" y="2"/>
                    </a:cubicBezTo>
                    <a:cubicBezTo>
                      <a:pt x="127" y="1"/>
                      <a:pt x="129" y="0"/>
                      <a:pt x="130" y="0"/>
                    </a:cubicBezTo>
                    <a:cubicBezTo>
                      <a:pt x="131" y="1"/>
                      <a:pt x="132" y="1"/>
                      <a:pt x="132" y="2"/>
                    </a:cubicBezTo>
                    <a:cubicBezTo>
                      <a:pt x="132" y="2"/>
                      <a:pt x="132" y="3"/>
                      <a:pt x="131" y="3"/>
                    </a:cubicBezTo>
                    <a:cubicBezTo>
                      <a:pt x="131" y="4"/>
                      <a:pt x="131" y="4"/>
                      <a:pt x="131" y="5"/>
                    </a:cubicBezTo>
                    <a:cubicBezTo>
                      <a:pt x="131" y="5"/>
                      <a:pt x="131" y="5"/>
                      <a:pt x="132" y="6"/>
                    </a:cubicBezTo>
                    <a:cubicBezTo>
                      <a:pt x="132" y="7"/>
                      <a:pt x="132" y="8"/>
                      <a:pt x="131" y="9"/>
                    </a:cubicBezTo>
                    <a:cubicBezTo>
                      <a:pt x="131" y="10"/>
                      <a:pt x="131" y="11"/>
                      <a:pt x="130" y="11"/>
                    </a:cubicBezTo>
                    <a:cubicBezTo>
                      <a:pt x="130" y="12"/>
                      <a:pt x="130" y="13"/>
                      <a:pt x="129" y="14"/>
                    </a:cubicBezTo>
                    <a:cubicBezTo>
                      <a:pt x="128" y="15"/>
                      <a:pt x="128" y="16"/>
                      <a:pt x="127" y="17"/>
                    </a:cubicBezTo>
                    <a:cubicBezTo>
                      <a:pt x="127" y="17"/>
                      <a:pt x="126" y="18"/>
                      <a:pt x="126" y="18"/>
                    </a:cubicBezTo>
                    <a:cubicBezTo>
                      <a:pt x="125" y="18"/>
                      <a:pt x="125" y="19"/>
                      <a:pt x="124" y="19"/>
                    </a:cubicBezTo>
                    <a:cubicBezTo>
                      <a:pt x="124" y="20"/>
                      <a:pt x="123" y="20"/>
                      <a:pt x="123" y="21"/>
                    </a:cubicBezTo>
                    <a:cubicBezTo>
                      <a:pt x="121" y="23"/>
                      <a:pt x="118" y="26"/>
                      <a:pt x="116" y="28"/>
                    </a:cubicBezTo>
                    <a:cubicBezTo>
                      <a:pt x="115" y="29"/>
                      <a:pt x="113" y="33"/>
                      <a:pt x="112" y="34"/>
                    </a:cubicBezTo>
                    <a:cubicBezTo>
                      <a:pt x="111" y="34"/>
                      <a:pt x="112" y="34"/>
                      <a:pt x="112" y="36"/>
                    </a:cubicBezTo>
                    <a:cubicBezTo>
                      <a:pt x="112" y="36"/>
                      <a:pt x="112" y="36"/>
                      <a:pt x="113" y="36"/>
                    </a:cubicBezTo>
                    <a:cubicBezTo>
                      <a:pt x="113" y="36"/>
                      <a:pt x="114" y="36"/>
                      <a:pt x="115" y="36"/>
                    </a:cubicBezTo>
                    <a:cubicBezTo>
                      <a:pt x="116" y="36"/>
                      <a:pt x="117" y="36"/>
                      <a:pt x="118" y="35"/>
                    </a:cubicBezTo>
                    <a:cubicBezTo>
                      <a:pt x="119" y="35"/>
                      <a:pt x="119" y="34"/>
                      <a:pt x="120" y="34"/>
                    </a:cubicBezTo>
                    <a:cubicBezTo>
                      <a:pt x="121" y="34"/>
                      <a:pt x="122" y="33"/>
                      <a:pt x="123" y="33"/>
                    </a:cubicBezTo>
                    <a:cubicBezTo>
                      <a:pt x="126" y="32"/>
                      <a:pt x="128" y="32"/>
                      <a:pt x="132" y="32"/>
                    </a:cubicBezTo>
                    <a:cubicBezTo>
                      <a:pt x="133" y="32"/>
                      <a:pt x="135" y="34"/>
                      <a:pt x="137" y="34"/>
                    </a:cubicBezTo>
                    <a:cubicBezTo>
                      <a:pt x="138" y="36"/>
                      <a:pt x="139" y="35"/>
                      <a:pt x="141" y="36"/>
                    </a:cubicBezTo>
                    <a:cubicBezTo>
                      <a:pt x="142" y="36"/>
                      <a:pt x="144" y="38"/>
                      <a:pt x="145" y="39"/>
                    </a:cubicBezTo>
                    <a:cubicBezTo>
                      <a:pt x="146" y="39"/>
                      <a:pt x="148" y="41"/>
                      <a:pt x="149" y="41"/>
                    </a:cubicBezTo>
                    <a:cubicBezTo>
                      <a:pt x="149" y="42"/>
                      <a:pt x="150" y="42"/>
                      <a:pt x="150" y="42"/>
                    </a:cubicBezTo>
                    <a:cubicBezTo>
                      <a:pt x="152" y="46"/>
                      <a:pt x="151" y="47"/>
                      <a:pt x="151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Freeform 6">
                <a:extLst>
                  <a:ext uri="{FF2B5EF4-FFF2-40B4-BE49-F238E27FC236}">
                    <a16:creationId xmlns:a16="http://schemas.microsoft.com/office/drawing/2014/main" id="{439AA362-973E-4AEF-B95B-2CA2D188F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763" y="3132138"/>
                <a:ext cx="161925" cy="384175"/>
              </a:xfrm>
              <a:custGeom>
                <a:avLst/>
                <a:gdLst>
                  <a:gd name="T0" fmla="*/ 4 w 43"/>
                  <a:gd name="T1" fmla="*/ 101 h 102"/>
                  <a:gd name="T2" fmla="*/ 2 w 43"/>
                  <a:gd name="T3" fmla="*/ 100 h 102"/>
                  <a:gd name="T4" fmla="*/ 1 w 43"/>
                  <a:gd name="T5" fmla="*/ 97 h 102"/>
                  <a:gd name="T6" fmla="*/ 1 w 43"/>
                  <a:gd name="T7" fmla="*/ 89 h 102"/>
                  <a:gd name="T8" fmla="*/ 4 w 43"/>
                  <a:gd name="T9" fmla="*/ 75 h 102"/>
                  <a:gd name="T10" fmla="*/ 9 w 43"/>
                  <a:gd name="T11" fmla="*/ 65 h 102"/>
                  <a:gd name="T12" fmla="*/ 15 w 43"/>
                  <a:gd name="T13" fmla="*/ 52 h 102"/>
                  <a:gd name="T14" fmla="*/ 17 w 43"/>
                  <a:gd name="T15" fmla="*/ 45 h 102"/>
                  <a:gd name="T16" fmla="*/ 16 w 43"/>
                  <a:gd name="T17" fmla="*/ 42 h 102"/>
                  <a:gd name="T18" fmla="*/ 15 w 43"/>
                  <a:gd name="T19" fmla="*/ 40 h 102"/>
                  <a:gd name="T20" fmla="*/ 13 w 43"/>
                  <a:gd name="T21" fmla="*/ 37 h 102"/>
                  <a:gd name="T22" fmla="*/ 13 w 43"/>
                  <a:gd name="T23" fmla="*/ 27 h 102"/>
                  <a:gd name="T24" fmla="*/ 13 w 43"/>
                  <a:gd name="T25" fmla="*/ 23 h 102"/>
                  <a:gd name="T26" fmla="*/ 15 w 43"/>
                  <a:gd name="T27" fmla="*/ 16 h 102"/>
                  <a:gd name="T28" fmla="*/ 16 w 43"/>
                  <a:gd name="T29" fmla="*/ 13 h 102"/>
                  <a:gd name="T30" fmla="*/ 17 w 43"/>
                  <a:gd name="T31" fmla="*/ 10 h 102"/>
                  <a:gd name="T32" fmla="*/ 19 w 43"/>
                  <a:gd name="T33" fmla="*/ 8 h 102"/>
                  <a:gd name="T34" fmla="*/ 20 w 43"/>
                  <a:gd name="T35" fmla="*/ 6 h 102"/>
                  <a:gd name="T36" fmla="*/ 24 w 43"/>
                  <a:gd name="T37" fmla="*/ 3 h 102"/>
                  <a:gd name="T38" fmla="*/ 29 w 43"/>
                  <a:gd name="T39" fmla="*/ 0 h 102"/>
                  <a:gd name="T40" fmla="*/ 34 w 43"/>
                  <a:gd name="T41" fmla="*/ 1 h 102"/>
                  <a:gd name="T42" fmla="*/ 39 w 43"/>
                  <a:gd name="T43" fmla="*/ 8 h 102"/>
                  <a:gd name="T44" fmla="*/ 42 w 43"/>
                  <a:gd name="T45" fmla="*/ 16 h 102"/>
                  <a:gd name="T46" fmla="*/ 42 w 43"/>
                  <a:gd name="T47" fmla="*/ 22 h 102"/>
                  <a:gd name="T48" fmla="*/ 39 w 43"/>
                  <a:gd name="T49" fmla="*/ 26 h 102"/>
                  <a:gd name="T50" fmla="*/ 35 w 43"/>
                  <a:gd name="T51" fmla="*/ 31 h 102"/>
                  <a:gd name="T52" fmla="*/ 34 w 43"/>
                  <a:gd name="T53" fmla="*/ 42 h 102"/>
                  <a:gd name="T54" fmla="*/ 32 w 43"/>
                  <a:gd name="T55" fmla="*/ 52 h 102"/>
                  <a:gd name="T56" fmla="*/ 31 w 43"/>
                  <a:gd name="T57" fmla="*/ 57 h 102"/>
                  <a:gd name="T58" fmla="*/ 30 w 43"/>
                  <a:gd name="T59" fmla="*/ 63 h 102"/>
                  <a:gd name="T60" fmla="*/ 26 w 43"/>
                  <a:gd name="T61" fmla="*/ 75 h 102"/>
                  <a:gd name="T62" fmla="*/ 25 w 43"/>
                  <a:gd name="T63" fmla="*/ 77 h 102"/>
                  <a:gd name="T64" fmla="*/ 21 w 43"/>
                  <a:gd name="T65" fmla="*/ 86 h 102"/>
                  <a:gd name="T66" fmla="*/ 6 w 43"/>
                  <a:gd name="T6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3" h="102">
                    <a:moveTo>
                      <a:pt x="6" y="102"/>
                    </a:moveTo>
                    <a:cubicBezTo>
                      <a:pt x="5" y="102"/>
                      <a:pt x="5" y="102"/>
                      <a:pt x="4" y="101"/>
                    </a:cubicBezTo>
                    <a:cubicBezTo>
                      <a:pt x="4" y="101"/>
                      <a:pt x="3" y="101"/>
                      <a:pt x="3" y="101"/>
                    </a:cubicBezTo>
                    <a:cubicBezTo>
                      <a:pt x="2" y="101"/>
                      <a:pt x="2" y="100"/>
                      <a:pt x="2" y="100"/>
                    </a:cubicBezTo>
                    <a:cubicBezTo>
                      <a:pt x="2" y="100"/>
                      <a:pt x="1" y="99"/>
                      <a:pt x="1" y="98"/>
                    </a:cubicBezTo>
                    <a:cubicBezTo>
                      <a:pt x="1" y="98"/>
                      <a:pt x="1" y="97"/>
                      <a:pt x="1" y="97"/>
                    </a:cubicBezTo>
                    <a:cubicBezTo>
                      <a:pt x="1" y="96"/>
                      <a:pt x="1" y="95"/>
                      <a:pt x="1" y="95"/>
                    </a:cubicBezTo>
                    <a:cubicBezTo>
                      <a:pt x="1" y="94"/>
                      <a:pt x="0" y="92"/>
                      <a:pt x="1" y="89"/>
                    </a:cubicBezTo>
                    <a:cubicBezTo>
                      <a:pt x="1" y="87"/>
                      <a:pt x="2" y="86"/>
                      <a:pt x="2" y="84"/>
                    </a:cubicBezTo>
                    <a:cubicBezTo>
                      <a:pt x="3" y="81"/>
                      <a:pt x="3" y="77"/>
                      <a:pt x="4" y="75"/>
                    </a:cubicBezTo>
                    <a:cubicBezTo>
                      <a:pt x="5" y="72"/>
                      <a:pt x="7" y="68"/>
                      <a:pt x="8" y="65"/>
                    </a:cubicBezTo>
                    <a:cubicBezTo>
                      <a:pt x="8" y="65"/>
                      <a:pt x="9" y="65"/>
                      <a:pt x="9" y="65"/>
                    </a:cubicBezTo>
                    <a:cubicBezTo>
                      <a:pt x="9" y="64"/>
                      <a:pt x="10" y="63"/>
                      <a:pt x="10" y="62"/>
                    </a:cubicBezTo>
                    <a:cubicBezTo>
                      <a:pt x="12" y="59"/>
                      <a:pt x="14" y="56"/>
                      <a:pt x="15" y="52"/>
                    </a:cubicBezTo>
                    <a:cubicBezTo>
                      <a:pt x="15" y="51"/>
                      <a:pt x="17" y="50"/>
                      <a:pt x="17" y="48"/>
                    </a:cubicBezTo>
                    <a:cubicBezTo>
                      <a:pt x="17" y="47"/>
                      <a:pt x="17" y="46"/>
                      <a:pt x="17" y="45"/>
                    </a:cubicBezTo>
                    <a:cubicBezTo>
                      <a:pt x="17" y="45"/>
                      <a:pt x="17" y="44"/>
                      <a:pt x="17" y="44"/>
                    </a:cubicBezTo>
                    <a:cubicBezTo>
                      <a:pt x="17" y="43"/>
                      <a:pt x="17" y="42"/>
                      <a:pt x="16" y="42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6" y="41"/>
                      <a:pt x="15" y="40"/>
                      <a:pt x="15" y="40"/>
                    </a:cubicBezTo>
                    <a:cubicBezTo>
                      <a:pt x="15" y="39"/>
                      <a:pt x="14" y="39"/>
                      <a:pt x="14" y="39"/>
                    </a:cubicBezTo>
                    <a:cubicBezTo>
                      <a:pt x="14" y="38"/>
                      <a:pt x="14" y="38"/>
                      <a:pt x="13" y="37"/>
                    </a:cubicBezTo>
                    <a:cubicBezTo>
                      <a:pt x="13" y="37"/>
                      <a:pt x="13" y="36"/>
                      <a:pt x="13" y="34"/>
                    </a:cubicBezTo>
                    <a:cubicBezTo>
                      <a:pt x="13" y="32"/>
                      <a:pt x="13" y="29"/>
                      <a:pt x="13" y="27"/>
                    </a:cubicBezTo>
                    <a:cubicBezTo>
                      <a:pt x="13" y="26"/>
                      <a:pt x="13" y="25"/>
                      <a:pt x="13" y="25"/>
                    </a:cubicBezTo>
                    <a:cubicBezTo>
                      <a:pt x="13" y="24"/>
                      <a:pt x="13" y="24"/>
                      <a:pt x="13" y="23"/>
                    </a:cubicBezTo>
                    <a:cubicBezTo>
                      <a:pt x="13" y="23"/>
                      <a:pt x="14" y="23"/>
                      <a:pt x="14" y="22"/>
                    </a:cubicBezTo>
                    <a:cubicBezTo>
                      <a:pt x="14" y="21"/>
                      <a:pt x="15" y="17"/>
                      <a:pt x="15" y="16"/>
                    </a:cubicBezTo>
                    <a:cubicBezTo>
                      <a:pt x="15" y="16"/>
                      <a:pt x="15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2"/>
                      <a:pt x="17" y="12"/>
                      <a:pt x="17" y="11"/>
                    </a:cubicBezTo>
                    <a:cubicBezTo>
                      <a:pt x="17" y="11"/>
                      <a:pt x="17" y="10"/>
                      <a:pt x="17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18" y="9"/>
                      <a:pt x="19" y="8"/>
                    </a:cubicBezTo>
                    <a:cubicBezTo>
                      <a:pt x="19" y="8"/>
                      <a:pt x="19" y="7"/>
                      <a:pt x="19" y="7"/>
                    </a:cubicBezTo>
                    <a:cubicBezTo>
                      <a:pt x="19" y="7"/>
                      <a:pt x="19" y="7"/>
                      <a:pt x="20" y="6"/>
                    </a:cubicBezTo>
                    <a:cubicBezTo>
                      <a:pt x="21" y="5"/>
                      <a:pt x="21" y="5"/>
                      <a:pt x="22" y="4"/>
                    </a:cubicBezTo>
                    <a:cubicBezTo>
                      <a:pt x="22" y="4"/>
                      <a:pt x="23" y="3"/>
                      <a:pt x="24" y="3"/>
                    </a:cubicBezTo>
                    <a:cubicBezTo>
                      <a:pt x="24" y="2"/>
                      <a:pt x="25" y="1"/>
                      <a:pt x="26" y="1"/>
                    </a:cubicBezTo>
                    <a:cubicBezTo>
                      <a:pt x="27" y="1"/>
                      <a:pt x="29" y="0"/>
                      <a:pt x="29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3" y="1"/>
                      <a:pt x="33" y="1"/>
                      <a:pt x="34" y="1"/>
                    </a:cubicBezTo>
                    <a:cubicBezTo>
                      <a:pt x="35" y="2"/>
                      <a:pt x="38" y="4"/>
                      <a:pt x="38" y="6"/>
                    </a:cubicBezTo>
                    <a:cubicBezTo>
                      <a:pt x="38" y="8"/>
                      <a:pt x="39" y="8"/>
                      <a:pt x="39" y="8"/>
                    </a:cubicBezTo>
                    <a:cubicBezTo>
                      <a:pt x="39" y="9"/>
                      <a:pt x="39" y="9"/>
                      <a:pt x="40" y="11"/>
                    </a:cubicBezTo>
                    <a:cubicBezTo>
                      <a:pt x="40" y="12"/>
                      <a:pt x="41" y="15"/>
                      <a:pt x="42" y="16"/>
                    </a:cubicBezTo>
                    <a:cubicBezTo>
                      <a:pt x="43" y="17"/>
                      <a:pt x="42" y="18"/>
                      <a:pt x="43" y="19"/>
                    </a:cubicBezTo>
                    <a:cubicBezTo>
                      <a:pt x="43" y="22"/>
                      <a:pt x="43" y="18"/>
                      <a:pt x="42" y="22"/>
                    </a:cubicBezTo>
                    <a:cubicBezTo>
                      <a:pt x="42" y="22"/>
                      <a:pt x="42" y="23"/>
                      <a:pt x="42" y="24"/>
                    </a:cubicBezTo>
                    <a:cubicBezTo>
                      <a:pt x="41" y="25"/>
                      <a:pt x="40" y="25"/>
                      <a:pt x="39" y="26"/>
                    </a:cubicBezTo>
                    <a:cubicBezTo>
                      <a:pt x="38" y="27"/>
                      <a:pt x="37" y="28"/>
                      <a:pt x="36" y="29"/>
                    </a:cubicBezTo>
                    <a:cubicBezTo>
                      <a:pt x="35" y="30"/>
                      <a:pt x="35" y="30"/>
                      <a:pt x="35" y="31"/>
                    </a:cubicBezTo>
                    <a:cubicBezTo>
                      <a:pt x="35" y="32"/>
                      <a:pt x="34" y="33"/>
                      <a:pt x="34" y="34"/>
                    </a:cubicBezTo>
                    <a:cubicBezTo>
                      <a:pt x="34" y="37"/>
                      <a:pt x="34" y="41"/>
                      <a:pt x="34" y="42"/>
                    </a:cubicBezTo>
                    <a:cubicBezTo>
                      <a:pt x="33" y="44"/>
                      <a:pt x="33" y="46"/>
                      <a:pt x="33" y="49"/>
                    </a:cubicBezTo>
                    <a:cubicBezTo>
                      <a:pt x="33" y="50"/>
                      <a:pt x="32" y="51"/>
                      <a:pt x="32" y="52"/>
                    </a:cubicBezTo>
                    <a:cubicBezTo>
                      <a:pt x="32" y="54"/>
                      <a:pt x="32" y="55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8"/>
                      <a:pt x="31" y="58"/>
                      <a:pt x="31" y="59"/>
                    </a:cubicBezTo>
                    <a:cubicBezTo>
                      <a:pt x="30" y="60"/>
                      <a:pt x="30" y="62"/>
                      <a:pt x="30" y="63"/>
                    </a:cubicBezTo>
                    <a:cubicBezTo>
                      <a:pt x="29" y="67"/>
                      <a:pt x="27" y="71"/>
                      <a:pt x="26" y="74"/>
                    </a:cubicBezTo>
                    <a:cubicBezTo>
                      <a:pt x="26" y="74"/>
                      <a:pt x="26" y="74"/>
                      <a:pt x="26" y="75"/>
                    </a:cubicBezTo>
                    <a:cubicBezTo>
                      <a:pt x="26" y="75"/>
                      <a:pt x="26" y="75"/>
                      <a:pt x="26" y="75"/>
                    </a:cubicBezTo>
                    <a:cubicBezTo>
                      <a:pt x="26" y="76"/>
                      <a:pt x="25" y="77"/>
                      <a:pt x="25" y="77"/>
                    </a:cubicBezTo>
                    <a:cubicBezTo>
                      <a:pt x="25" y="79"/>
                      <a:pt x="24" y="80"/>
                      <a:pt x="23" y="82"/>
                    </a:cubicBezTo>
                    <a:cubicBezTo>
                      <a:pt x="22" y="83"/>
                      <a:pt x="21" y="84"/>
                      <a:pt x="21" y="86"/>
                    </a:cubicBezTo>
                    <a:cubicBezTo>
                      <a:pt x="17" y="90"/>
                      <a:pt x="15" y="99"/>
                      <a:pt x="10" y="102"/>
                    </a:cubicBezTo>
                    <a:cubicBezTo>
                      <a:pt x="9" y="102"/>
                      <a:pt x="7" y="102"/>
                      <a:pt x="6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7">
                <a:extLst>
                  <a:ext uri="{FF2B5EF4-FFF2-40B4-BE49-F238E27FC236}">
                    <a16:creationId xmlns:a16="http://schemas.microsoft.com/office/drawing/2014/main" id="{1FB5B7F4-6302-49BF-BF24-6C8838B64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4501" y="3016250"/>
                <a:ext cx="458788" cy="481013"/>
              </a:xfrm>
              <a:custGeom>
                <a:avLst/>
                <a:gdLst>
                  <a:gd name="T0" fmla="*/ 82 w 122"/>
                  <a:gd name="T1" fmla="*/ 4 h 128"/>
                  <a:gd name="T2" fmla="*/ 89 w 122"/>
                  <a:gd name="T3" fmla="*/ 10 h 128"/>
                  <a:gd name="T4" fmla="*/ 94 w 122"/>
                  <a:gd name="T5" fmla="*/ 15 h 128"/>
                  <a:gd name="T6" fmla="*/ 99 w 122"/>
                  <a:gd name="T7" fmla="*/ 19 h 128"/>
                  <a:gd name="T8" fmla="*/ 108 w 122"/>
                  <a:gd name="T9" fmla="*/ 28 h 128"/>
                  <a:gd name="T10" fmla="*/ 116 w 122"/>
                  <a:gd name="T11" fmla="*/ 36 h 128"/>
                  <a:gd name="T12" fmla="*/ 120 w 122"/>
                  <a:gd name="T13" fmla="*/ 42 h 128"/>
                  <a:gd name="T14" fmla="*/ 122 w 122"/>
                  <a:gd name="T15" fmla="*/ 60 h 128"/>
                  <a:gd name="T16" fmla="*/ 122 w 122"/>
                  <a:gd name="T17" fmla="*/ 68 h 128"/>
                  <a:gd name="T18" fmla="*/ 120 w 122"/>
                  <a:gd name="T19" fmla="*/ 79 h 128"/>
                  <a:gd name="T20" fmla="*/ 118 w 122"/>
                  <a:gd name="T21" fmla="*/ 87 h 128"/>
                  <a:gd name="T22" fmla="*/ 116 w 122"/>
                  <a:gd name="T23" fmla="*/ 96 h 128"/>
                  <a:gd name="T24" fmla="*/ 111 w 122"/>
                  <a:gd name="T25" fmla="*/ 108 h 128"/>
                  <a:gd name="T26" fmla="*/ 104 w 122"/>
                  <a:gd name="T27" fmla="*/ 114 h 128"/>
                  <a:gd name="T28" fmla="*/ 88 w 122"/>
                  <a:gd name="T29" fmla="*/ 125 h 128"/>
                  <a:gd name="T30" fmla="*/ 83 w 122"/>
                  <a:gd name="T31" fmla="*/ 128 h 128"/>
                  <a:gd name="T32" fmla="*/ 78 w 122"/>
                  <a:gd name="T33" fmla="*/ 128 h 128"/>
                  <a:gd name="T34" fmla="*/ 71 w 122"/>
                  <a:gd name="T35" fmla="*/ 124 h 128"/>
                  <a:gd name="T36" fmla="*/ 69 w 122"/>
                  <a:gd name="T37" fmla="*/ 118 h 128"/>
                  <a:gd name="T38" fmla="*/ 70 w 122"/>
                  <a:gd name="T39" fmla="*/ 115 h 128"/>
                  <a:gd name="T40" fmla="*/ 78 w 122"/>
                  <a:gd name="T41" fmla="*/ 107 h 128"/>
                  <a:gd name="T42" fmla="*/ 81 w 122"/>
                  <a:gd name="T43" fmla="*/ 105 h 128"/>
                  <a:gd name="T44" fmla="*/ 87 w 122"/>
                  <a:gd name="T45" fmla="*/ 101 h 128"/>
                  <a:gd name="T46" fmla="*/ 92 w 122"/>
                  <a:gd name="T47" fmla="*/ 93 h 128"/>
                  <a:gd name="T48" fmla="*/ 97 w 122"/>
                  <a:gd name="T49" fmla="*/ 78 h 128"/>
                  <a:gd name="T50" fmla="*/ 94 w 122"/>
                  <a:gd name="T51" fmla="*/ 48 h 128"/>
                  <a:gd name="T52" fmla="*/ 88 w 122"/>
                  <a:gd name="T53" fmla="*/ 41 h 128"/>
                  <a:gd name="T54" fmla="*/ 81 w 122"/>
                  <a:gd name="T55" fmla="*/ 34 h 128"/>
                  <a:gd name="T56" fmla="*/ 76 w 122"/>
                  <a:gd name="T57" fmla="*/ 29 h 128"/>
                  <a:gd name="T58" fmla="*/ 63 w 122"/>
                  <a:gd name="T59" fmla="*/ 25 h 128"/>
                  <a:gd name="T60" fmla="*/ 57 w 122"/>
                  <a:gd name="T61" fmla="*/ 27 h 128"/>
                  <a:gd name="T62" fmla="*/ 45 w 122"/>
                  <a:gd name="T63" fmla="*/ 34 h 128"/>
                  <a:gd name="T64" fmla="*/ 42 w 122"/>
                  <a:gd name="T65" fmla="*/ 36 h 128"/>
                  <a:gd name="T66" fmla="*/ 31 w 122"/>
                  <a:gd name="T67" fmla="*/ 45 h 128"/>
                  <a:gd name="T68" fmla="*/ 25 w 122"/>
                  <a:gd name="T69" fmla="*/ 48 h 128"/>
                  <a:gd name="T70" fmla="*/ 16 w 122"/>
                  <a:gd name="T71" fmla="*/ 49 h 128"/>
                  <a:gd name="T72" fmla="*/ 8 w 122"/>
                  <a:gd name="T73" fmla="*/ 46 h 128"/>
                  <a:gd name="T74" fmla="*/ 5 w 122"/>
                  <a:gd name="T75" fmla="*/ 44 h 128"/>
                  <a:gd name="T76" fmla="*/ 0 w 122"/>
                  <a:gd name="T77" fmla="*/ 36 h 128"/>
                  <a:gd name="T78" fmla="*/ 14 w 122"/>
                  <a:gd name="T79" fmla="*/ 23 h 128"/>
                  <a:gd name="T80" fmla="*/ 22 w 122"/>
                  <a:gd name="T81" fmla="*/ 23 h 128"/>
                  <a:gd name="T82" fmla="*/ 36 w 122"/>
                  <a:gd name="T83" fmla="*/ 16 h 128"/>
                  <a:gd name="T84" fmla="*/ 49 w 122"/>
                  <a:gd name="T85" fmla="*/ 9 h 128"/>
                  <a:gd name="T86" fmla="*/ 57 w 122"/>
                  <a:gd name="T87" fmla="*/ 5 h 128"/>
                  <a:gd name="T88" fmla="*/ 62 w 122"/>
                  <a:gd name="T89" fmla="*/ 2 h 128"/>
                  <a:gd name="T90" fmla="*/ 65 w 122"/>
                  <a:gd name="T91" fmla="*/ 1 h 128"/>
                  <a:gd name="T92" fmla="*/ 68 w 122"/>
                  <a:gd name="T93" fmla="*/ 1 h 128"/>
                  <a:gd name="T94" fmla="*/ 77 w 122"/>
                  <a:gd name="T95" fmla="*/ 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2" h="128">
                    <a:moveTo>
                      <a:pt x="77" y="1"/>
                    </a:moveTo>
                    <a:cubicBezTo>
                      <a:pt x="78" y="1"/>
                      <a:pt x="79" y="3"/>
                      <a:pt x="81" y="3"/>
                    </a:cubicBezTo>
                    <a:cubicBezTo>
                      <a:pt x="82" y="3"/>
                      <a:pt x="81" y="4"/>
                      <a:pt x="82" y="4"/>
                    </a:cubicBezTo>
                    <a:cubicBezTo>
                      <a:pt x="83" y="5"/>
                      <a:pt x="84" y="6"/>
                      <a:pt x="85" y="6"/>
                    </a:cubicBezTo>
                    <a:cubicBezTo>
                      <a:pt x="86" y="7"/>
                      <a:pt x="86" y="7"/>
                      <a:pt x="87" y="8"/>
                    </a:cubicBezTo>
                    <a:cubicBezTo>
                      <a:pt x="88" y="8"/>
                      <a:pt x="88" y="8"/>
                      <a:pt x="89" y="10"/>
                    </a:cubicBezTo>
                    <a:cubicBezTo>
                      <a:pt x="90" y="11"/>
                      <a:pt x="91" y="11"/>
                      <a:pt x="92" y="12"/>
                    </a:cubicBezTo>
                    <a:cubicBezTo>
                      <a:pt x="92" y="12"/>
                      <a:pt x="93" y="13"/>
                      <a:pt x="94" y="14"/>
                    </a:cubicBezTo>
                    <a:cubicBezTo>
                      <a:pt x="94" y="14"/>
                      <a:pt x="94" y="14"/>
                      <a:pt x="94" y="15"/>
                    </a:cubicBezTo>
                    <a:cubicBezTo>
                      <a:pt x="95" y="15"/>
                      <a:pt x="95" y="15"/>
                      <a:pt x="96" y="16"/>
                    </a:cubicBezTo>
                    <a:cubicBezTo>
                      <a:pt x="96" y="16"/>
                      <a:pt x="96" y="16"/>
                      <a:pt x="96" y="17"/>
                    </a:cubicBezTo>
                    <a:cubicBezTo>
                      <a:pt x="97" y="17"/>
                      <a:pt x="98" y="18"/>
                      <a:pt x="99" y="19"/>
                    </a:cubicBezTo>
                    <a:cubicBezTo>
                      <a:pt x="100" y="20"/>
                      <a:pt x="100" y="21"/>
                      <a:pt x="102" y="22"/>
                    </a:cubicBezTo>
                    <a:cubicBezTo>
                      <a:pt x="103" y="23"/>
                      <a:pt x="104" y="24"/>
                      <a:pt x="105" y="25"/>
                    </a:cubicBezTo>
                    <a:cubicBezTo>
                      <a:pt x="106" y="25"/>
                      <a:pt x="107" y="27"/>
                      <a:pt x="108" y="28"/>
                    </a:cubicBezTo>
                    <a:cubicBezTo>
                      <a:pt x="109" y="29"/>
                      <a:pt x="110" y="30"/>
                      <a:pt x="111" y="32"/>
                    </a:cubicBezTo>
                    <a:cubicBezTo>
                      <a:pt x="112" y="32"/>
                      <a:pt x="113" y="33"/>
                      <a:pt x="114" y="34"/>
                    </a:cubicBezTo>
                    <a:cubicBezTo>
                      <a:pt x="114" y="35"/>
                      <a:pt x="115" y="35"/>
                      <a:pt x="116" y="36"/>
                    </a:cubicBezTo>
                    <a:cubicBezTo>
                      <a:pt x="116" y="37"/>
                      <a:pt x="117" y="37"/>
                      <a:pt x="117" y="38"/>
                    </a:cubicBezTo>
                    <a:cubicBezTo>
                      <a:pt x="117" y="38"/>
                      <a:pt x="118" y="39"/>
                      <a:pt x="118" y="39"/>
                    </a:cubicBezTo>
                    <a:cubicBezTo>
                      <a:pt x="119" y="40"/>
                      <a:pt x="119" y="41"/>
                      <a:pt x="120" y="42"/>
                    </a:cubicBezTo>
                    <a:cubicBezTo>
                      <a:pt x="121" y="43"/>
                      <a:pt x="121" y="45"/>
                      <a:pt x="122" y="46"/>
                    </a:cubicBezTo>
                    <a:cubicBezTo>
                      <a:pt x="122" y="48"/>
                      <a:pt x="122" y="49"/>
                      <a:pt x="122" y="50"/>
                    </a:cubicBezTo>
                    <a:cubicBezTo>
                      <a:pt x="122" y="53"/>
                      <a:pt x="122" y="57"/>
                      <a:pt x="122" y="60"/>
                    </a:cubicBezTo>
                    <a:cubicBezTo>
                      <a:pt x="122" y="60"/>
                      <a:pt x="122" y="61"/>
                      <a:pt x="122" y="62"/>
                    </a:cubicBezTo>
                    <a:cubicBezTo>
                      <a:pt x="122" y="63"/>
                      <a:pt x="122" y="64"/>
                      <a:pt x="122" y="66"/>
                    </a:cubicBezTo>
                    <a:cubicBezTo>
                      <a:pt x="122" y="67"/>
                      <a:pt x="122" y="67"/>
                      <a:pt x="122" y="68"/>
                    </a:cubicBezTo>
                    <a:cubicBezTo>
                      <a:pt x="121" y="69"/>
                      <a:pt x="121" y="70"/>
                      <a:pt x="121" y="72"/>
                    </a:cubicBezTo>
                    <a:cubicBezTo>
                      <a:pt x="120" y="74"/>
                      <a:pt x="120" y="75"/>
                      <a:pt x="120" y="77"/>
                    </a:cubicBezTo>
                    <a:cubicBezTo>
                      <a:pt x="120" y="78"/>
                      <a:pt x="120" y="78"/>
                      <a:pt x="120" y="79"/>
                    </a:cubicBezTo>
                    <a:cubicBezTo>
                      <a:pt x="120" y="79"/>
                      <a:pt x="120" y="80"/>
                      <a:pt x="120" y="81"/>
                    </a:cubicBezTo>
                    <a:cubicBezTo>
                      <a:pt x="119" y="81"/>
                      <a:pt x="119" y="82"/>
                      <a:pt x="119" y="82"/>
                    </a:cubicBezTo>
                    <a:cubicBezTo>
                      <a:pt x="119" y="84"/>
                      <a:pt x="119" y="86"/>
                      <a:pt x="118" y="87"/>
                    </a:cubicBezTo>
                    <a:cubicBezTo>
                      <a:pt x="118" y="87"/>
                      <a:pt x="118" y="88"/>
                      <a:pt x="118" y="88"/>
                    </a:cubicBezTo>
                    <a:cubicBezTo>
                      <a:pt x="118" y="90"/>
                      <a:pt x="118" y="91"/>
                      <a:pt x="117" y="93"/>
                    </a:cubicBezTo>
                    <a:cubicBezTo>
                      <a:pt x="117" y="94"/>
                      <a:pt x="117" y="95"/>
                      <a:pt x="116" y="96"/>
                    </a:cubicBezTo>
                    <a:cubicBezTo>
                      <a:pt x="116" y="97"/>
                      <a:pt x="116" y="98"/>
                      <a:pt x="116" y="99"/>
                    </a:cubicBezTo>
                    <a:cubicBezTo>
                      <a:pt x="115" y="100"/>
                      <a:pt x="114" y="102"/>
                      <a:pt x="114" y="103"/>
                    </a:cubicBezTo>
                    <a:cubicBezTo>
                      <a:pt x="113" y="105"/>
                      <a:pt x="112" y="106"/>
                      <a:pt x="111" y="108"/>
                    </a:cubicBezTo>
                    <a:cubicBezTo>
                      <a:pt x="111" y="108"/>
                      <a:pt x="110" y="109"/>
                      <a:pt x="110" y="110"/>
                    </a:cubicBezTo>
                    <a:cubicBezTo>
                      <a:pt x="107" y="112"/>
                      <a:pt x="107" y="112"/>
                      <a:pt x="105" y="114"/>
                    </a:cubicBezTo>
                    <a:cubicBezTo>
                      <a:pt x="104" y="114"/>
                      <a:pt x="104" y="114"/>
                      <a:pt x="104" y="114"/>
                    </a:cubicBezTo>
                    <a:cubicBezTo>
                      <a:pt x="103" y="114"/>
                      <a:pt x="99" y="118"/>
                      <a:pt x="97" y="119"/>
                    </a:cubicBezTo>
                    <a:cubicBezTo>
                      <a:pt x="95" y="121"/>
                      <a:pt x="92" y="121"/>
                      <a:pt x="91" y="123"/>
                    </a:cubicBezTo>
                    <a:cubicBezTo>
                      <a:pt x="89" y="124"/>
                      <a:pt x="89" y="124"/>
                      <a:pt x="88" y="125"/>
                    </a:cubicBezTo>
                    <a:cubicBezTo>
                      <a:pt x="87" y="125"/>
                      <a:pt x="87" y="126"/>
                      <a:pt x="87" y="126"/>
                    </a:cubicBezTo>
                    <a:cubicBezTo>
                      <a:pt x="87" y="126"/>
                      <a:pt x="85" y="127"/>
                      <a:pt x="85" y="128"/>
                    </a:cubicBezTo>
                    <a:cubicBezTo>
                      <a:pt x="84" y="128"/>
                      <a:pt x="83" y="128"/>
                      <a:pt x="83" y="128"/>
                    </a:cubicBezTo>
                    <a:cubicBezTo>
                      <a:pt x="83" y="128"/>
                      <a:pt x="82" y="128"/>
                      <a:pt x="82" y="128"/>
                    </a:cubicBezTo>
                    <a:cubicBezTo>
                      <a:pt x="81" y="128"/>
                      <a:pt x="80" y="128"/>
                      <a:pt x="80" y="128"/>
                    </a:cubicBezTo>
                    <a:cubicBezTo>
                      <a:pt x="79" y="128"/>
                      <a:pt x="78" y="128"/>
                      <a:pt x="78" y="128"/>
                    </a:cubicBezTo>
                    <a:cubicBezTo>
                      <a:pt x="76" y="128"/>
                      <a:pt x="76" y="127"/>
                      <a:pt x="74" y="127"/>
                    </a:cubicBezTo>
                    <a:cubicBezTo>
                      <a:pt x="73" y="127"/>
                      <a:pt x="72" y="126"/>
                      <a:pt x="71" y="125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69" y="124"/>
                      <a:pt x="70" y="123"/>
                      <a:pt x="70" y="122"/>
                    </a:cubicBezTo>
                    <a:cubicBezTo>
                      <a:pt x="70" y="122"/>
                      <a:pt x="70" y="121"/>
                      <a:pt x="70" y="121"/>
                    </a:cubicBezTo>
                    <a:cubicBezTo>
                      <a:pt x="70" y="119"/>
                      <a:pt x="69" y="119"/>
                      <a:pt x="69" y="118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9" y="117"/>
                      <a:pt x="69" y="117"/>
                      <a:pt x="70" y="116"/>
                    </a:cubicBezTo>
                    <a:cubicBezTo>
                      <a:pt x="70" y="116"/>
                      <a:pt x="70" y="115"/>
                      <a:pt x="70" y="115"/>
                    </a:cubicBezTo>
                    <a:cubicBezTo>
                      <a:pt x="71" y="114"/>
                      <a:pt x="71" y="113"/>
                      <a:pt x="72" y="112"/>
                    </a:cubicBezTo>
                    <a:cubicBezTo>
                      <a:pt x="73" y="110"/>
                      <a:pt x="75" y="110"/>
                      <a:pt x="76" y="108"/>
                    </a:cubicBezTo>
                    <a:cubicBezTo>
                      <a:pt x="77" y="108"/>
                      <a:pt x="77" y="107"/>
                      <a:pt x="78" y="107"/>
                    </a:cubicBezTo>
                    <a:cubicBezTo>
                      <a:pt x="79" y="106"/>
                      <a:pt x="79" y="106"/>
                      <a:pt x="80" y="106"/>
                    </a:cubicBezTo>
                    <a:cubicBezTo>
                      <a:pt x="80" y="106"/>
                      <a:pt x="80" y="105"/>
                      <a:pt x="80" y="105"/>
                    </a:cubicBezTo>
                    <a:cubicBezTo>
                      <a:pt x="81" y="105"/>
                      <a:pt x="81" y="105"/>
                      <a:pt x="81" y="105"/>
                    </a:cubicBezTo>
                    <a:cubicBezTo>
                      <a:pt x="82" y="104"/>
                      <a:pt x="82" y="104"/>
                      <a:pt x="83" y="104"/>
                    </a:cubicBezTo>
                    <a:cubicBezTo>
                      <a:pt x="83" y="104"/>
                      <a:pt x="84" y="103"/>
                      <a:pt x="84" y="103"/>
                    </a:cubicBezTo>
                    <a:cubicBezTo>
                      <a:pt x="85" y="102"/>
                      <a:pt x="86" y="102"/>
                      <a:pt x="87" y="101"/>
                    </a:cubicBezTo>
                    <a:cubicBezTo>
                      <a:pt x="87" y="100"/>
                      <a:pt x="88" y="99"/>
                      <a:pt x="89" y="99"/>
                    </a:cubicBezTo>
                    <a:cubicBezTo>
                      <a:pt x="89" y="98"/>
                      <a:pt x="89" y="98"/>
                      <a:pt x="89" y="98"/>
                    </a:cubicBezTo>
                    <a:cubicBezTo>
                      <a:pt x="90" y="96"/>
                      <a:pt x="92" y="95"/>
                      <a:pt x="92" y="93"/>
                    </a:cubicBezTo>
                    <a:cubicBezTo>
                      <a:pt x="93" y="90"/>
                      <a:pt x="95" y="88"/>
                      <a:pt x="96" y="84"/>
                    </a:cubicBezTo>
                    <a:cubicBezTo>
                      <a:pt x="96" y="84"/>
                      <a:pt x="96" y="83"/>
                      <a:pt x="96" y="83"/>
                    </a:cubicBezTo>
                    <a:cubicBezTo>
                      <a:pt x="96" y="81"/>
                      <a:pt x="97" y="80"/>
                      <a:pt x="97" y="78"/>
                    </a:cubicBezTo>
                    <a:cubicBezTo>
                      <a:pt x="98" y="77"/>
                      <a:pt x="98" y="76"/>
                      <a:pt x="98" y="75"/>
                    </a:cubicBezTo>
                    <a:cubicBezTo>
                      <a:pt x="99" y="68"/>
                      <a:pt x="101" y="63"/>
                      <a:pt x="98" y="55"/>
                    </a:cubicBezTo>
                    <a:cubicBezTo>
                      <a:pt x="97" y="52"/>
                      <a:pt x="96" y="51"/>
                      <a:pt x="94" y="48"/>
                    </a:cubicBezTo>
                    <a:cubicBezTo>
                      <a:pt x="93" y="47"/>
                      <a:pt x="92" y="46"/>
                      <a:pt x="91" y="44"/>
                    </a:cubicBezTo>
                    <a:cubicBezTo>
                      <a:pt x="90" y="43"/>
                      <a:pt x="90" y="42"/>
                      <a:pt x="89" y="42"/>
                    </a:cubicBezTo>
                    <a:cubicBezTo>
                      <a:pt x="89" y="41"/>
                      <a:pt x="89" y="41"/>
                      <a:pt x="88" y="41"/>
                    </a:cubicBezTo>
                    <a:cubicBezTo>
                      <a:pt x="88" y="40"/>
                      <a:pt x="87" y="40"/>
                      <a:pt x="87" y="40"/>
                    </a:cubicBezTo>
                    <a:cubicBezTo>
                      <a:pt x="84" y="38"/>
                      <a:pt x="84" y="36"/>
                      <a:pt x="82" y="35"/>
                    </a:cubicBezTo>
                    <a:cubicBezTo>
                      <a:pt x="82" y="34"/>
                      <a:pt x="81" y="34"/>
                      <a:pt x="81" y="34"/>
                    </a:cubicBezTo>
                    <a:cubicBezTo>
                      <a:pt x="81" y="33"/>
                      <a:pt x="81" y="33"/>
                      <a:pt x="81" y="33"/>
                    </a:cubicBezTo>
                    <a:cubicBezTo>
                      <a:pt x="79" y="32"/>
                      <a:pt x="78" y="30"/>
                      <a:pt x="78" y="29"/>
                    </a:cubicBezTo>
                    <a:cubicBezTo>
                      <a:pt x="77" y="29"/>
                      <a:pt x="76" y="29"/>
                      <a:pt x="76" y="29"/>
                    </a:cubicBezTo>
                    <a:cubicBezTo>
                      <a:pt x="75" y="28"/>
                      <a:pt x="74" y="27"/>
                      <a:pt x="73" y="27"/>
                    </a:cubicBezTo>
                    <a:cubicBezTo>
                      <a:pt x="72" y="26"/>
                      <a:pt x="72" y="25"/>
                      <a:pt x="71" y="25"/>
                    </a:cubicBezTo>
                    <a:cubicBezTo>
                      <a:pt x="69" y="24"/>
                      <a:pt x="65" y="24"/>
                      <a:pt x="63" y="25"/>
                    </a:cubicBezTo>
                    <a:cubicBezTo>
                      <a:pt x="62" y="25"/>
                      <a:pt x="59" y="26"/>
                      <a:pt x="59" y="26"/>
                    </a:cubicBezTo>
                    <a:cubicBezTo>
                      <a:pt x="58" y="26"/>
                      <a:pt x="58" y="26"/>
                      <a:pt x="58" y="27"/>
                    </a:cubicBezTo>
                    <a:cubicBezTo>
                      <a:pt x="58" y="27"/>
                      <a:pt x="57" y="27"/>
                      <a:pt x="57" y="27"/>
                    </a:cubicBezTo>
                    <a:cubicBezTo>
                      <a:pt x="56" y="28"/>
                      <a:pt x="55" y="28"/>
                      <a:pt x="55" y="28"/>
                    </a:cubicBezTo>
                    <a:cubicBezTo>
                      <a:pt x="54" y="29"/>
                      <a:pt x="51" y="30"/>
                      <a:pt x="50" y="31"/>
                    </a:cubicBezTo>
                    <a:cubicBezTo>
                      <a:pt x="48" y="32"/>
                      <a:pt x="47" y="32"/>
                      <a:pt x="45" y="34"/>
                    </a:cubicBezTo>
                    <a:cubicBezTo>
                      <a:pt x="45" y="34"/>
                      <a:pt x="44" y="34"/>
                      <a:pt x="44" y="34"/>
                    </a:cubicBezTo>
                    <a:cubicBezTo>
                      <a:pt x="44" y="34"/>
                      <a:pt x="43" y="35"/>
                      <a:pt x="42" y="35"/>
                    </a:cubicBezTo>
                    <a:cubicBezTo>
                      <a:pt x="42" y="35"/>
                      <a:pt x="42" y="35"/>
                      <a:pt x="42" y="36"/>
                    </a:cubicBezTo>
                    <a:cubicBezTo>
                      <a:pt x="39" y="38"/>
                      <a:pt x="36" y="39"/>
                      <a:pt x="34" y="42"/>
                    </a:cubicBezTo>
                    <a:cubicBezTo>
                      <a:pt x="34" y="42"/>
                      <a:pt x="33" y="43"/>
                      <a:pt x="32" y="43"/>
                    </a:cubicBezTo>
                    <a:cubicBezTo>
                      <a:pt x="32" y="44"/>
                      <a:pt x="31" y="44"/>
                      <a:pt x="31" y="45"/>
                    </a:cubicBezTo>
                    <a:cubicBezTo>
                      <a:pt x="30" y="46"/>
                      <a:pt x="29" y="46"/>
                      <a:pt x="28" y="47"/>
                    </a:cubicBezTo>
                    <a:cubicBezTo>
                      <a:pt x="27" y="47"/>
                      <a:pt x="27" y="47"/>
                      <a:pt x="27" y="48"/>
                    </a:cubicBezTo>
                    <a:cubicBezTo>
                      <a:pt x="26" y="48"/>
                      <a:pt x="25" y="48"/>
                      <a:pt x="25" y="48"/>
                    </a:cubicBezTo>
                    <a:cubicBezTo>
                      <a:pt x="24" y="48"/>
                      <a:pt x="22" y="49"/>
                      <a:pt x="21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8" y="49"/>
                      <a:pt x="16" y="49"/>
                      <a:pt x="16" y="49"/>
                    </a:cubicBezTo>
                    <a:cubicBezTo>
                      <a:pt x="15" y="48"/>
                      <a:pt x="15" y="49"/>
                      <a:pt x="14" y="48"/>
                    </a:cubicBezTo>
                    <a:cubicBezTo>
                      <a:pt x="12" y="47"/>
                      <a:pt x="12" y="47"/>
                      <a:pt x="10" y="47"/>
                    </a:cubicBezTo>
                    <a:cubicBezTo>
                      <a:pt x="10" y="46"/>
                      <a:pt x="9" y="46"/>
                      <a:pt x="8" y="46"/>
                    </a:cubicBezTo>
                    <a:cubicBezTo>
                      <a:pt x="8" y="46"/>
                      <a:pt x="7" y="45"/>
                      <a:pt x="7" y="45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7" y="45"/>
                      <a:pt x="5" y="44"/>
                      <a:pt x="5" y="44"/>
                    </a:cubicBezTo>
                    <a:cubicBezTo>
                      <a:pt x="4" y="42"/>
                      <a:pt x="3" y="43"/>
                      <a:pt x="2" y="42"/>
                    </a:cubicBezTo>
                    <a:cubicBezTo>
                      <a:pt x="2" y="40"/>
                      <a:pt x="1" y="41"/>
                      <a:pt x="1" y="40"/>
                    </a:cubicBezTo>
                    <a:cubicBezTo>
                      <a:pt x="1" y="38"/>
                      <a:pt x="0" y="37"/>
                      <a:pt x="0" y="36"/>
                    </a:cubicBezTo>
                    <a:cubicBezTo>
                      <a:pt x="0" y="31"/>
                      <a:pt x="1" y="28"/>
                      <a:pt x="3" y="26"/>
                    </a:cubicBezTo>
                    <a:cubicBezTo>
                      <a:pt x="5" y="24"/>
                      <a:pt x="6" y="23"/>
                      <a:pt x="10" y="23"/>
                    </a:cubicBezTo>
                    <a:cubicBezTo>
                      <a:pt x="11" y="23"/>
                      <a:pt x="13" y="23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18" y="24"/>
                      <a:pt x="19" y="24"/>
                      <a:pt x="20" y="24"/>
                    </a:cubicBezTo>
                    <a:cubicBezTo>
                      <a:pt x="20" y="24"/>
                      <a:pt x="21" y="24"/>
                      <a:pt x="22" y="23"/>
                    </a:cubicBezTo>
                    <a:cubicBezTo>
                      <a:pt x="23" y="22"/>
                      <a:pt x="25" y="22"/>
                      <a:pt x="26" y="22"/>
                    </a:cubicBezTo>
                    <a:cubicBezTo>
                      <a:pt x="27" y="21"/>
                      <a:pt x="28" y="20"/>
                      <a:pt x="30" y="20"/>
                    </a:cubicBezTo>
                    <a:cubicBezTo>
                      <a:pt x="31" y="18"/>
                      <a:pt x="34" y="18"/>
                      <a:pt x="36" y="16"/>
                    </a:cubicBezTo>
                    <a:cubicBezTo>
                      <a:pt x="36" y="16"/>
                      <a:pt x="36" y="16"/>
                      <a:pt x="37" y="16"/>
                    </a:cubicBezTo>
                    <a:cubicBezTo>
                      <a:pt x="37" y="16"/>
                      <a:pt x="37" y="16"/>
                      <a:pt x="37" y="15"/>
                    </a:cubicBezTo>
                    <a:cubicBezTo>
                      <a:pt x="41" y="13"/>
                      <a:pt x="45" y="11"/>
                      <a:pt x="49" y="9"/>
                    </a:cubicBezTo>
                    <a:cubicBezTo>
                      <a:pt x="50" y="8"/>
                      <a:pt x="52" y="7"/>
                      <a:pt x="53" y="6"/>
                    </a:cubicBezTo>
                    <a:cubicBezTo>
                      <a:pt x="54" y="6"/>
                      <a:pt x="54" y="6"/>
                      <a:pt x="55" y="6"/>
                    </a:cubicBezTo>
                    <a:cubicBezTo>
                      <a:pt x="56" y="6"/>
                      <a:pt x="56" y="5"/>
                      <a:pt x="57" y="5"/>
                    </a:cubicBezTo>
                    <a:cubicBezTo>
                      <a:pt x="58" y="4"/>
                      <a:pt x="58" y="4"/>
                      <a:pt x="60" y="4"/>
                    </a:cubicBezTo>
                    <a:cubicBezTo>
                      <a:pt x="60" y="3"/>
                      <a:pt x="61" y="3"/>
                      <a:pt x="61" y="3"/>
                    </a:cubicBezTo>
                    <a:cubicBezTo>
                      <a:pt x="62" y="3"/>
                      <a:pt x="62" y="2"/>
                      <a:pt x="62" y="2"/>
                    </a:cubicBezTo>
                    <a:cubicBezTo>
                      <a:pt x="63" y="2"/>
                      <a:pt x="63" y="2"/>
                      <a:pt x="64" y="2"/>
                    </a:cubicBezTo>
                    <a:cubicBezTo>
                      <a:pt x="64" y="2"/>
                      <a:pt x="64" y="1"/>
                      <a:pt x="64" y="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5" y="1"/>
                      <a:pt x="65" y="1"/>
                      <a:pt x="66" y="1"/>
                    </a:cubicBezTo>
                    <a:cubicBezTo>
                      <a:pt x="66" y="1"/>
                      <a:pt x="66" y="1"/>
                      <a:pt x="67" y="1"/>
                    </a:cubicBezTo>
                    <a:cubicBezTo>
                      <a:pt x="67" y="1"/>
                      <a:pt x="67" y="1"/>
                      <a:pt x="68" y="1"/>
                    </a:cubicBezTo>
                    <a:cubicBezTo>
                      <a:pt x="68" y="0"/>
                      <a:pt x="68" y="1"/>
                      <a:pt x="69" y="1"/>
                    </a:cubicBezTo>
                    <a:cubicBezTo>
                      <a:pt x="69" y="1"/>
                      <a:pt x="71" y="0"/>
                      <a:pt x="73" y="0"/>
                    </a:cubicBezTo>
                    <a:cubicBezTo>
                      <a:pt x="74" y="0"/>
                      <a:pt x="76" y="1"/>
                      <a:pt x="7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8">
                <a:extLst>
                  <a:ext uri="{FF2B5EF4-FFF2-40B4-BE49-F238E27FC236}">
                    <a16:creationId xmlns:a16="http://schemas.microsoft.com/office/drawing/2014/main" id="{236EEB6D-391E-4ED2-81CF-5E44C3357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513" y="3151188"/>
                <a:ext cx="241300" cy="433388"/>
              </a:xfrm>
              <a:custGeom>
                <a:avLst/>
                <a:gdLst>
                  <a:gd name="T0" fmla="*/ 20 w 64"/>
                  <a:gd name="T1" fmla="*/ 44 h 115"/>
                  <a:gd name="T2" fmla="*/ 20 w 64"/>
                  <a:gd name="T3" fmla="*/ 35 h 115"/>
                  <a:gd name="T4" fmla="*/ 22 w 64"/>
                  <a:gd name="T5" fmla="*/ 32 h 115"/>
                  <a:gd name="T6" fmla="*/ 22 w 64"/>
                  <a:gd name="T7" fmla="*/ 25 h 115"/>
                  <a:gd name="T8" fmla="*/ 15 w 64"/>
                  <a:gd name="T9" fmla="*/ 24 h 115"/>
                  <a:gd name="T10" fmla="*/ 9 w 64"/>
                  <a:gd name="T11" fmla="*/ 23 h 115"/>
                  <a:gd name="T12" fmla="*/ 2 w 64"/>
                  <a:gd name="T13" fmla="*/ 18 h 115"/>
                  <a:gd name="T14" fmla="*/ 0 w 64"/>
                  <a:gd name="T15" fmla="*/ 12 h 115"/>
                  <a:gd name="T16" fmla="*/ 1 w 64"/>
                  <a:gd name="T17" fmla="*/ 10 h 115"/>
                  <a:gd name="T18" fmla="*/ 10 w 64"/>
                  <a:gd name="T19" fmla="*/ 8 h 115"/>
                  <a:gd name="T20" fmla="*/ 14 w 64"/>
                  <a:gd name="T21" fmla="*/ 7 h 115"/>
                  <a:gd name="T22" fmla="*/ 20 w 64"/>
                  <a:gd name="T23" fmla="*/ 3 h 115"/>
                  <a:gd name="T24" fmla="*/ 27 w 64"/>
                  <a:gd name="T25" fmla="*/ 0 h 115"/>
                  <a:gd name="T26" fmla="*/ 35 w 64"/>
                  <a:gd name="T27" fmla="*/ 0 h 115"/>
                  <a:gd name="T28" fmla="*/ 42 w 64"/>
                  <a:gd name="T29" fmla="*/ 6 h 115"/>
                  <a:gd name="T30" fmla="*/ 46 w 64"/>
                  <a:gd name="T31" fmla="*/ 12 h 115"/>
                  <a:gd name="T32" fmla="*/ 46 w 64"/>
                  <a:gd name="T33" fmla="*/ 17 h 115"/>
                  <a:gd name="T34" fmla="*/ 45 w 64"/>
                  <a:gd name="T35" fmla="*/ 25 h 115"/>
                  <a:gd name="T36" fmla="*/ 41 w 64"/>
                  <a:gd name="T37" fmla="*/ 39 h 115"/>
                  <a:gd name="T38" fmla="*/ 40 w 64"/>
                  <a:gd name="T39" fmla="*/ 42 h 115"/>
                  <a:gd name="T40" fmla="*/ 41 w 64"/>
                  <a:gd name="T41" fmla="*/ 49 h 115"/>
                  <a:gd name="T42" fmla="*/ 50 w 64"/>
                  <a:gd name="T43" fmla="*/ 48 h 115"/>
                  <a:gd name="T44" fmla="*/ 55 w 64"/>
                  <a:gd name="T45" fmla="*/ 48 h 115"/>
                  <a:gd name="T46" fmla="*/ 62 w 64"/>
                  <a:gd name="T47" fmla="*/ 55 h 115"/>
                  <a:gd name="T48" fmla="*/ 64 w 64"/>
                  <a:gd name="T49" fmla="*/ 58 h 115"/>
                  <a:gd name="T50" fmla="*/ 63 w 64"/>
                  <a:gd name="T51" fmla="*/ 62 h 115"/>
                  <a:gd name="T52" fmla="*/ 61 w 64"/>
                  <a:gd name="T53" fmla="*/ 70 h 115"/>
                  <a:gd name="T54" fmla="*/ 62 w 64"/>
                  <a:gd name="T55" fmla="*/ 75 h 115"/>
                  <a:gd name="T56" fmla="*/ 60 w 64"/>
                  <a:gd name="T57" fmla="*/ 82 h 115"/>
                  <a:gd name="T58" fmla="*/ 56 w 64"/>
                  <a:gd name="T59" fmla="*/ 84 h 115"/>
                  <a:gd name="T60" fmla="*/ 50 w 64"/>
                  <a:gd name="T61" fmla="*/ 97 h 115"/>
                  <a:gd name="T62" fmla="*/ 49 w 64"/>
                  <a:gd name="T63" fmla="*/ 100 h 115"/>
                  <a:gd name="T64" fmla="*/ 47 w 64"/>
                  <a:gd name="T65" fmla="*/ 104 h 115"/>
                  <a:gd name="T66" fmla="*/ 43 w 64"/>
                  <a:gd name="T67" fmla="*/ 110 h 115"/>
                  <a:gd name="T68" fmla="*/ 38 w 64"/>
                  <a:gd name="T69" fmla="*/ 114 h 115"/>
                  <a:gd name="T70" fmla="*/ 31 w 64"/>
                  <a:gd name="T71" fmla="*/ 115 h 115"/>
                  <a:gd name="T72" fmla="*/ 26 w 64"/>
                  <a:gd name="T73" fmla="*/ 113 h 115"/>
                  <a:gd name="T74" fmla="*/ 20 w 64"/>
                  <a:gd name="T75" fmla="*/ 111 h 115"/>
                  <a:gd name="T76" fmla="*/ 17 w 64"/>
                  <a:gd name="T77" fmla="*/ 110 h 115"/>
                  <a:gd name="T78" fmla="*/ 15 w 64"/>
                  <a:gd name="T79" fmla="*/ 110 h 115"/>
                  <a:gd name="T80" fmla="*/ 7 w 64"/>
                  <a:gd name="T81" fmla="*/ 109 h 115"/>
                  <a:gd name="T82" fmla="*/ 5 w 64"/>
                  <a:gd name="T83" fmla="*/ 102 h 115"/>
                  <a:gd name="T84" fmla="*/ 8 w 64"/>
                  <a:gd name="T85" fmla="*/ 96 h 115"/>
                  <a:gd name="T86" fmla="*/ 15 w 64"/>
                  <a:gd name="T87" fmla="*/ 92 h 115"/>
                  <a:gd name="T88" fmla="*/ 21 w 64"/>
                  <a:gd name="T89" fmla="*/ 88 h 115"/>
                  <a:gd name="T90" fmla="*/ 24 w 64"/>
                  <a:gd name="T91" fmla="*/ 86 h 115"/>
                  <a:gd name="T92" fmla="*/ 24 w 64"/>
                  <a:gd name="T93" fmla="*/ 84 h 115"/>
                  <a:gd name="T94" fmla="*/ 20 w 64"/>
                  <a:gd name="T95" fmla="*/ 82 h 115"/>
                  <a:gd name="T96" fmla="*/ 18 w 64"/>
                  <a:gd name="T97" fmla="*/ 79 h 115"/>
                  <a:gd name="T98" fmla="*/ 13 w 64"/>
                  <a:gd name="T99" fmla="*/ 76 h 115"/>
                  <a:gd name="T100" fmla="*/ 9 w 64"/>
                  <a:gd name="T101" fmla="*/ 76 h 115"/>
                  <a:gd name="T102" fmla="*/ 6 w 64"/>
                  <a:gd name="T103" fmla="*/ 72 h 115"/>
                  <a:gd name="T104" fmla="*/ 6 w 64"/>
                  <a:gd name="T105" fmla="*/ 68 h 115"/>
                  <a:gd name="T106" fmla="*/ 9 w 64"/>
                  <a:gd name="T107" fmla="*/ 62 h 115"/>
                  <a:gd name="T108" fmla="*/ 10 w 64"/>
                  <a:gd name="T109" fmla="*/ 60 h 115"/>
                  <a:gd name="T110" fmla="*/ 14 w 64"/>
                  <a:gd name="T111" fmla="*/ 57 h 115"/>
                  <a:gd name="T112" fmla="*/ 21 w 64"/>
                  <a:gd name="T113" fmla="*/ 56 h 115"/>
                  <a:gd name="T114" fmla="*/ 21 w 64"/>
                  <a:gd name="T115" fmla="*/ 52 h 115"/>
                  <a:gd name="T116" fmla="*/ 20 w 64"/>
                  <a:gd name="T117" fmla="*/ 4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4" h="115">
                    <a:moveTo>
                      <a:pt x="20" y="45"/>
                    </a:moveTo>
                    <a:cubicBezTo>
                      <a:pt x="20" y="45"/>
                      <a:pt x="20" y="44"/>
                      <a:pt x="20" y="44"/>
                    </a:cubicBezTo>
                    <a:cubicBezTo>
                      <a:pt x="20" y="41"/>
                      <a:pt x="20" y="41"/>
                      <a:pt x="20" y="38"/>
                    </a:cubicBezTo>
                    <a:cubicBezTo>
                      <a:pt x="20" y="37"/>
                      <a:pt x="20" y="36"/>
                      <a:pt x="20" y="35"/>
                    </a:cubicBezTo>
                    <a:cubicBezTo>
                      <a:pt x="21" y="35"/>
                      <a:pt x="21" y="34"/>
                      <a:pt x="21" y="33"/>
                    </a:cubicBezTo>
                    <a:cubicBezTo>
                      <a:pt x="21" y="33"/>
                      <a:pt x="21" y="32"/>
                      <a:pt x="22" y="32"/>
                    </a:cubicBezTo>
                    <a:cubicBezTo>
                      <a:pt x="22" y="30"/>
                      <a:pt x="23" y="29"/>
                      <a:pt x="23" y="28"/>
                    </a:cubicBezTo>
                    <a:cubicBezTo>
                      <a:pt x="23" y="27"/>
                      <a:pt x="23" y="25"/>
                      <a:pt x="22" y="25"/>
                    </a:cubicBezTo>
                    <a:cubicBezTo>
                      <a:pt x="21" y="24"/>
                      <a:pt x="20" y="24"/>
                      <a:pt x="19" y="24"/>
                    </a:cubicBezTo>
                    <a:cubicBezTo>
                      <a:pt x="19" y="23"/>
                      <a:pt x="16" y="24"/>
                      <a:pt x="15" y="24"/>
                    </a:cubicBezTo>
                    <a:cubicBezTo>
                      <a:pt x="15" y="24"/>
                      <a:pt x="13" y="24"/>
                      <a:pt x="13" y="24"/>
                    </a:cubicBezTo>
                    <a:cubicBezTo>
                      <a:pt x="11" y="24"/>
                      <a:pt x="10" y="23"/>
                      <a:pt x="9" y="23"/>
                    </a:cubicBezTo>
                    <a:cubicBezTo>
                      <a:pt x="8" y="23"/>
                      <a:pt x="4" y="20"/>
                      <a:pt x="4" y="20"/>
                    </a:cubicBezTo>
                    <a:cubicBezTo>
                      <a:pt x="3" y="19"/>
                      <a:pt x="3" y="18"/>
                      <a:pt x="2" y="18"/>
                    </a:cubicBezTo>
                    <a:cubicBezTo>
                      <a:pt x="2" y="17"/>
                      <a:pt x="1" y="17"/>
                      <a:pt x="1" y="16"/>
                    </a:cubicBezTo>
                    <a:cubicBezTo>
                      <a:pt x="1" y="15"/>
                      <a:pt x="0" y="13"/>
                      <a:pt x="0" y="12"/>
                    </a:cubicBezTo>
                    <a:cubicBezTo>
                      <a:pt x="0" y="12"/>
                      <a:pt x="0" y="11"/>
                      <a:pt x="0" y="11"/>
                    </a:cubicBezTo>
                    <a:cubicBezTo>
                      <a:pt x="0" y="10"/>
                      <a:pt x="0" y="10"/>
                      <a:pt x="1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5" y="9"/>
                      <a:pt x="7" y="8"/>
                      <a:pt x="10" y="8"/>
                    </a:cubicBezTo>
                    <a:cubicBezTo>
                      <a:pt x="11" y="7"/>
                      <a:pt x="13" y="7"/>
                      <a:pt x="13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5" y="6"/>
                      <a:pt x="15" y="6"/>
                      <a:pt x="16" y="6"/>
                    </a:cubicBezTo>
                    <a:cubicBezTo>
                      <a:pt x="17" y="4"/>
                      <a:pt x="18" y="4"/>
                      <a:pt x="20" y="3"/>
                    </a:cubicBezTo>
                    <a:cubicBezTo>
                      <a:pt x="21" y="3"/>
                      <a:pt x="22" y="2"/>
                      <a:pt x="23" y="2"/>
                    </a:cubicBezTo>
                    <a:cubicBezTo>
                      <a:pt x="24" y="1"/>
                      <a:pt x="26" y="0"/>
                      <a:pt x="27" y="0"/>
                    </a:cubicBezTo>
                    <a:cubicBezTo>
                      <a:pt x="29" y="0"/>
                      <a:pt x="30" y="0"/>
                      <a:pt x="33" y="0"/>
                    </a:cubicBezTo>
                    <a:cubicBezTo>
                      <a:pt x="33" y="0"/>
                      <a:pt x="35" y="0"/>
                      <a:pt x="35" y="0"/>
                    </a:cubicBezTo>
                    <a:cubicBezTo>
                      <a:pt x="36" y="1"/>
                      <a:pt x="38" y="2"/>
                      <a:pt x="39" y="2"/>
                    </a:cubicBezTo>
                    <a:cubicBezTo>
                      <a:pt x="40" y="3"/>
                      <a:pt x="41" y="6"/>
                      <a:pt x="42" y="6"/>
                    </a:cubicBezTo>
                    <a:cubicBezTo>
                      <a:pt x="43" y="7"/>
                      <a:pt x="44" y="9"/>
                      <a:pt x="45" y="9"/>
                    </a:cubicBezTo>
                    <a:cubicBezTo>
                      <a:pt x="45" y="10"/>
                      <a:pt x="45" y="11"/>
                      <a:pt x="46" y="12"/>
                    </a:cubicBezTo>
                    <a:cubicBezTo>
                      <a:pt x="46" y="12"/>
                      <a:pt x="46" y="13"/>
                      <a:pt x="46" y="14"/>
                    </a:cubicBezTo>
                    <a:cubicBezTo>
                      <a:pt x="46" y="15"/>
                      <a:pt x="46" y="16"/>
                      <a:pt x="46" y="17"/>
                    </a:cubicBezTo>
                    <a:cubicBezTo>
                      <a:pt x="46" y="18"/>
                      <a:pt x="46" y="19"/>
                      <a:pt x="46" y="21"/>
                    </a:cubicBezTo>
                    <a:cubicBezTo>
                      <a:pt x="46" y="22"/>
                      <a:pt x="45" y="24"/>
                      <a:pt x="45" y="25"/>
                    </a:cubicBezTo>
                    <a:cubicBezTo>
                      <a:pt x="44" y="28"/>
                      <a:pt x="43" y="32"/>
                      <a:pt x="42" y="34"/>
                    </a:cubicBezTo>
                    <a:cubicBezTo>
                      <a:pt x="41" y="35"/>
                      <a:pt x="41" y="37"/>
                      <a:pt x="41" y="39"/>
                    </a:cubicBezTo>
                    <a:cubicBezTo>
                      <a:pt x="40" y="39"/>
                      <a:pt x="40" y="40"/>
                      <a:pt x="40" y="40"/>
                    </a:cubicBezTo>
                    <a:cubicBezTo>
                      <a:pt x="40" y="42"/>
                      <a:pt x="40" y="40"/>
                      <a:pt x="40" y="42"/>
                    </a:cubicBezTo>
                    <a:cubicBezTo>
                      <a:pt x="40" y="44"/>
                      <a:pt x="40" y="43"/>
                      <a:pt x="40" y="45"/>
                    </a:cubicBezTo>
                    <a:cubicBezTo>
                      <a:pt x="41" y="46"/>
                      <a:pt x="40" y="47"/>
                      <a:pt x="41" y="49"/>
                    </a:cubicBezTo>
                    <a:cubicBezTo>
                      <a:pt x="41" y="49"/>
                      <a:pt x="41" y="51"/>
                      <a:pt x="41" y="50"/>
                    </a:cubicBezTo>
                    <a:cubicBezTo>
                      <a:pt x="43" y="50"/>
                      <a:pt x="48" y="48"/>
                      <a:pt x="50" y="48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2" y="48"/>
                      <a:pt x="53" y="48"/>
                      <a:pt x="55" y="48"/>
                    </a:cubicBezTo>
                    <a:cubicBezTo>
                      <a:pt x="57" y="48"/>
                      <a:pt x="57" y="49"/>
                      <a:pt x="60" y="51"/>
                    </a:cubicBezTo>
                    <a:cubicBezTo>
                      <a:pt x="61" y="52"/>
                      <a:pt x="62" y="54"/>
                      <a:pt x="62" y="55"/>
                    </a:cubicBezTo>
                    <a:cubicBezTo>
                      <a:pt x="62" y="55"/>
                      <a:pt x="62" y="55"/>
                      <a:pt x="63" y="55"/>
                    </a:cubicBezTo>
                    <a:cubicBezTo>
                      <a:pt x="63" y="56"/>
                      <a:pt x="63" y="57"/>
                      <a:pt x="64" y="58"/>
                    </a:cubicBezTo>
                    <a:cubicBezTo>
                      <a:pt x="64" y="59"/>
                      <a:pt x="64" y="59"/>
                      <a:pt x="64" y="60"/>
                    </a:cubicBezTo>
                    <a:cubicBezTo>
                      <a:pt x="64" y="61"/>
                      <a:pt x="63" y="61"/>
                      <a:pt x="63" y="62"/>
                    </a:cubicBezTo>
                    <a:cubicBezTo>
                      <a:pt x="62" y="64"/>
                      <a:pt x="63" y="64"/>
                      <a:pt x="62" y="66"/>
                    </a:cubicBezTo>
                    <a:cubicBezTo>
                      <a:pt x="61" y="66"/>
                      <a:pt x="61" y="70"/>
                      <a:pt x="61" y="70"/>
                    </a:cubicBezTo>
                    <a:cubicBezTo>
                      <a:pt x="61" y="70"/>
                      <a:pt x="61" y="70"/>
                      <a:pt x="61" y="71"/>
                    </a:cubicBezTo>
                    <a:cubicBezTo>
                      <a:pt x="61" y="72"/>
                      <a:pt x="62" y="73"/>
                      <a:pt x="62" y="75"/>
                    </a:cubicBezTo>
                    <a:cubicBezTo>
                      <a:pt x="63" y="77"/>
                      <a:pt x="62" y="79"/>
                      <a:pt x="61" y="80"/>
                    </a:cubicBezTo>
                    <a:cubicBezTo>
                      <a:pt x="60" y="81"/>
                      <a:pt x="60" y="81"/>
                      <a:pt x="60" y="82"/>
                    </a:cubicBezTo>
                    <a:cubicBezTo>
                      <a:pt x="58" y="82"/>
                      <a:pt x="58" y="83"/>
                      <a:pt x="58" y="83"/>
                    </a:cubicBezTo>
                    <a:cubicBezTo>
                      <a:pt x="57" y="83"/>
                      <a:pt x="56" y="83"/>
                      <a:pt x="56" y="84"/>
                    </a:cubicBezTo>
                    <a:cubicBezTo>
                      <a:pt x="54" y="84"/>
                      <a:pt x="51" y="84"/>
                      <a:pt x="50" y="85"/>
                    </a:cubicBezTo>
                    <a:cubicBezTo>
                      <a:pt x="50" y="89"/>
                      <a:pt x="50" y="93"/>
                      <a:pt x="50" y="97"/>
                    </a:cubicBezTo>
                    <a:cubicBezTo>
                      <a:pt x="50" y="97"/>
                      <a:pt x="49" y="98"/>
                      <a:pt x="49" y="99"/>
                    </a:cubicBezTo>
                    <a:cubicBezTo>
                      <a:pt x="49" y="99"/>
                      <a:pt x="49" y="100"/>
                      <a:pt x="49" y="100"/>
                    </a:cubicBezTo>
                    <a:cubicBezTo>
                      <a:pt x="49" y="101"/>
                      <a:pt x="48" y="102"/>
                      <a:pt x="48" y="102"/>
                    </a:cubicBezTo>
                    <a:cubicBezTo>
                      <a:pt x="48" y="103"/>
                      <a:pt x="48" y="103"/>
                      <a:pt x="47" y="104"/>
                    </a:cubicBezTo>
                    <a:cubicBezTo>
                      <a:pt x="47" y="105"/>
                      <a:pt x="46" y="107"/>
                      <a:pt x="45" y="108"/>
                    </a:cubicBezTo>
                    <a:cubicBezTo>
                      <a:pt x="44" y="109"/>
                      <a:pt x="44" y="109"/>
                      <a:pt x="43" y="110"/>
                    </a:cubicBezTo>
                    <a:cubicBezTo>
                      <a:pt x="42" y="111"/>
                      <a:pt x="41" y="111"/>
                      <a:pt x="41" y="112"/>
                    </a:cubicBezTo>
                    <a:cubicBezTo>
                      <a:pt x="40" y="113"/>
                      <a:pt x="39" y="113"/>
                      <a:pt x="38" y="114"/>
                    </a:cubicBezTo>
                    <a:cubicBezTo>
                      <a:pt x="37" y="114"/>
                      <a:pt x="35" y="114"/>
                      <a:pt x="34" y="115"/>
                    </a:cubicBezTo>
                    <a:cubicBezTo>
                      <a:pt x="33" y="115"/>
                      <a:pt x="32" y="115"/>
                      <a:pt x="31" y="115"/>
                    </a:cubicBezTo>
                    <a:cubicBezTo>
                      <a:pt x="30" y="114"/>
                      <a:pt x="29" y="114"/>
                      <a:pt x="28" y="114"/>
                    </a:cubicBezTo>
                    <a:cubicBezTo>
                      <a:pt x="27" y="114"/>
                      <a:pt x="26" y="113"/>
                      <a:pt x="26" y="113"/>
                    </a:cubicBezTo>
                    <a:cubicBezTo>
                      <a:pt x="25" y="112"/>
                      <a:pt x="25" y="112"/>
                      <a:pt x="24" y="112"/>
                    </a:cubicBezTo>
                    <a:cubicBezTo>
                      <a:pt x="23" y="111"/>
                      <a:pt x="22" y="111"/>
                      <a:pt x="20" y="111"/>
                    </a:cubicBezTo>
                    <a:cubicBezTo>
                      <a:pt x="20" y="111"/>
                      <a:pt x="20" y="110"/>
                      <a:pt x="19" y="110"/>
                    </a:cubicBezTo>
                    <a:cubicBezTo>
                      <a:pt x="18" y="110"/>
                      <a:pt x="18" y="110"/>
                      <a:pt x="17" y="110"/>
                    </a:cubicBezTo>
                    <a:cubicBezTo>
                      <a:pt x="16" y="110"/>
                      <a:pt x="15" y="110"/>
                      <a:pt x="15" y="110"/>
                    </a:cubicBezTo>
                    <a:cubicBezTo>
                      <a:pt x="15" y="110"/>
                      <a:pt x="15" y="110"/>
                      <a:pt x="15" y="110"/>
                    </a:cubicBezTo>
                    <a:cubicBezTo>
                      <a:pt x="13" y="110"/>
                      <a:pt x="11" y="110"/>
                      <a:pt x="10" y="110"/>
                    </a:cubicBezTo>
                    <a:cubicBezTo>
                      <a:pt x="9" y="110"/>
                      <a:pt x="8" y="109"/>
                      <a:pt x="7" y="109"/>
                    </a:cubicBezTo>
                    <a:cubicBezTo>
                      <a:pt x="7" y="109"/>
                      <a:pt x="6" y="108"/>
                      <a:pt x="6" y="108"/>
                    </a:cubicBezTo>
                    <a:cubicBezTo>
                      <a:pt x="4" y="105"/>
                      <a:pt x="5" y="104"/>
                      <a:pt x="5" y="102"/>
                    </a:cubicBezTo>
                    <a:cubicBezTo>
                      <a:pt x="5" y="101"/>
                      <a:pt x="5" y="100"/>
                      <a:pt x="6" y="100"/>
                    </a:cubicBezTo>
                    <a:cubicBezTo>
                      <a:pt x="6" y="98"/>
                      <a:pt x="7" y="97"/>
                      <a:pt x="8" y="96"/>
                    </a:cubicBezTo>
                    <a:cubicBezTo>
                      <a:pt x="9" y="94"/>
                      <a:pt x="11" y="94"/>
                      <a:pt x="12" y="93"/>
                    </a:cubicBezTo>
                    <a:cubicBezTo>
                      <a:pt x="14" y="92"/>
                      <a:pt x="13" y="92"/>
                      <a:pt x="15" y="92"/>
                    </a:cubicBezTo>
                    <a:cubicBezTo>
                      <a:pt x="16" y="91"/>
                      <a:pt x="18" y="90"/>
                      <a:pt x="19" y="89"/>
                    </a:cubicBezTo>
                    <a:cubicBezTo>
                      <a:pt x="20" y="89"/>
                      <a:pt x="20" y="88"/>
                      <a:pt x="21" y="88"/>
                    </a:cubicBezTo>
                    <a:cubicBezTo>
                      <a:pt x="21" y="87"/>
                      <a:pt x="22" y="87"/>
                      <a:pt x="22" y="87"/>
                    </a:cubicBezTo>
                    <a:cubicBezTo>
                      <a:pt x="23" y="86"/>
                      <a:pt x="23" y="86"/>
                      <a:pt x="24" y="86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4" y="85"/>
                      <a:pt x="24" y="85"/>
                      <a:pt x="24" y="84"/>
                    </a:cubicBezTo>
                    <a:cubicBezTo>
                      <a:pt x="24" y="84"/>
                      <a:pt x="24" y="84"/>
                      <a:pt x="24" y="83"/>
                    </a:cubicBezTo>
                    <a:cubicBezTo>
                      <a:pt x="22" y="83"/>
                      <a:pt x="21" y="82"/>
                      <a:pt x="20" y="82"/>
                    </a:cubicBezTo>
                    <a:cubicBezTo>
                      <a:pt x="20" y="81"/>
                      <a:pt x="19" y="81"/>
                      <a:pt x="18" y="81"/>
                    </a:cubicBezTo>
                    <a:cubicBezTo>
                      <a:pt x="18" y="81"/>
                      <a:pt x="18" y="79"/>
                      <a:pt x="18" y="79"/>
                    </a:cubicBezTo>
                    <a:cubicBezTo>
                      <a:pt x="16" y="79"/>
                      <a:pt x="16" y="77"/>
                      <a:pt x="15" y="77"/>
                    </a:cubicBezTo>
                    <a:cubicBezTo>
                      <a:pt x="14" y="77"/>
                      <a:pt x="14" y="77"/>
                      <a:pt x="13" y="76"/>
                    </a:cubicBezTo>
                    <a:cubicBezTo>
                      <a:pt x="13" y="76"/>
                      <a:pt x="12" y="76"/>
                      <a:pt x="11" y="76"/>
                    </a:cubicBezTo>
                    <a:cubicBezTo>
                      <a:pt x="11" y="76"/>
                      <a:pt x="10" y="76"/>
                      <a:pt x="9" y="76"/>
                    </a:cubicBezTo>
                    <a:cubicBezTo>
                      <a:pt x="7" y="75"/>
                      <a:pt x="8" y="75"/>
                      <a:pt x="7" y="74"/>
                    </a:cubicBezTo>
                    <a:cubicBezTo>
                      <a:pt x="6" y="74"/>
                      <a:pt x="6" y="73"/>
                      <a:pt x="6" y="72"/>
                    </a:cubicBezTo>
                    <a:cubicBezTo>
                      <a:pt x="6" y="71"/>
                      <a:pt x="6" y="70"/>
                      <a:pt x="6" y="69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6" y="66"/>
                      <a:pt x="8" y="64"/>
                      <a:pt x="8" y="63"/>
                    </a:cubicBezTo>
                    <a:cubicBezTo>
                      <a:pt x="8" y="63"/>
                      <a:pt x="9" y="62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9" y="61"/>
                      <a:pt x="10" y="61"/>
                      <a:pt x="10" y="60"/>
                    </a:cubicBezTo>
                    <a:cubicBezTo>
                      <a:pt x="11" y="59"/>
                      <a:pt x="11" y="58"/>
                      <a:pt x="12" y="58"/>
                    </a:cubicBezTo>
                    <a:cubicBezTo>
                      <a:pt x="13" y="57"/>
                      <a:pt x="13" y="57"/>
                      <a:pt x="14" y="57"/>
                    </a:cubicBezTo>
                    <a:cubicBezTo>
                      <a:pt x="16" y="57"/>
                      <a:pt x="17" y="57"/>
                      <a:pt x="18" y="57"/>
                    </a:cubicBezTo>
                    <a:cubicBezTo>
                      <a:pt x="19" y="56"/>
                      <a:pt x="20" y="56"/>
                      <a:pt x="21" y="56"/>
                    </a:cubicBezTo>
                    <a:cubicBezTo>
                      <a:pt x="21" y="55"/>
                      <a:pt x="20" y="54"/>
                      <a:pt x="21" y="54"/>
                    </a:cubicBezTo>
                    <a:cubicBezTo>
                      <a:pt x="21" y="53"/>
                      <a:pt x="20" y="53"/>
                      <a:pt x="21" y="52"/>
                    </a:cubicBezTo>
                    <a:cubicBezTo>
                      <a:pt x="20" y="51"/>
                      <a:pt x="20" y="51"/>
                      <a:pt x="20" y="50"/>
                    </a:cubicBezTo>
                    <a:cubicBezTo>
                      <a:pt x="20" y="49"/>
                      <a:pt x="20" y="46"/>
                      <a:pt x="2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59E288CF-0001-4999-A45F-123B92853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6888" y="2940050"/>
                <a:ext cx="255588" cy="192088"/>
              </a:xfrm>
              <a:custGeom>
                <a:avLst/>
                <a:gdLst>
                  <a:gd name="T0" fmla="*/ 11 w 68"/>
                  <a:gd name="T1" fmla="*/ 42 h 51"/>
                  <a:gd name="T2" fmla="*/ 16 w 68"/>
                  <a:gd name="T3" fmla="*/ 36 h 51"/>
                  <a:gd name="T4" fmla="*/ 21 w 68"/>
                  <a:gd name="T5" fmla="*/ 30 h 51"/>
                  <a:gd name="T6" fmla="*/ 22 w 68"/>
                  <a:gd name="T7" fmla="*/ 28 h 51"/>
                  <a:gd name="T8" fmla="*/ 23 w 68"/>
                  <a:gd name="T9" fmla="*/ 26 h 51"/>
                  <a:gd name="T10" fmla="*/ 20 w 68"/>
                  <a:gd name="T11" fmla="*/ 26 h 51"/>
                  <a:gd name="T12" fmla="*/ 17 w 68"/>
                  <a:gd name="T13" fmla="*/ 27 h 51"/>
                  <a:gd name="T14" fmla="*/ 15 w 68"/>
                  <a:gd name="T15" fmla="*/ 28 h 51"/>
                  <a:gd name="T16" fmla="*/ 10 w 68"/>
                  <a:gd name="T17" fmla="*/ 30 h 51"/>
                  <a:gd name="T18" fmla="*/ 6 w 68"/>
                  <a:gd name="T19" fmla="*/ 32 h 51"/>
                  <a:gd name="T20" fmla="*/ 2 w 68"/>
                  <a:gd name="T21" fmla="*/ 27 h 51"/>
                  <a:gd name="T22" fmla="*/ 1 w 68"/>
                  <a:gd name="T23" fmla="*/ 22 h 51"/>
                  <a:gd name="T24" fmla="*/ 0 w 68"/>
                  <a:gd name="T25" fmla="*/ 17 h 51"/>
                  <a:gd name="T26" fmla="*/ 4 w 68"/>
                  <a:gd name="T27" fmla="*/ 11 h 51"/>
                  <a:gd name="T28" fmla="*/ 5 w 68"/>
                  <a:gd name="T29" fmla="*/ 10 h 51"/>
                  <a:gd name="T30" fmla="*/ 7 w 68"/>
                  <a:gd name="T31" fmla="*/ 9 h 51"/>
                  <a:gd name="T32" fmla="*/ 15 w 68"/>
                  <a:gd name="T33" fmla="*/ 6 h 51"/>
                  <a:gd name="T34" fmla="*/ 29 w 68"/>
                  <a:gd name="T35" fmla="*/ 2 h 51"/>
                  <a:gd name="T36" fmla="*/ 35 w 68"/>
                  <a:gd name="T37" fmla="*/ 2 h 51"/>
                  <a:gd name="T38" fmla="*/ 44 w 68"/>
                  <a:gd name="T39" fmla="*/ 1 h 51"/>
                  <a:gd name="T40" fmla="*/ 57 w 68"/>
                  <a:gd name="T41" fmla="*/ 1 h 51"/>
                  <a:gd name="T42" fmla="*/ 59 w 68"/>
                  <a:gd name="T43" fmla="*/ 3 h 51"/>
                  <a:gd name="T44" fmla="*/ 60 w 68"/>
                  <a:gd name="T45" fmla="*/ 3 h 51"/>
                  <a:gd name="T46" fmla="*/ 64 w 68"/>
                  <a:gd name="T47" fmla="*/ 4 h 51"/>
                  <a:gd name="T48" fmla="*/ 68 w 68"/>
                  <a:gd name="T49" fmla="*/ 10 h 51"/>
                  <a:gd name="T50" fmla="*/ 68 w 68"/>
                  <a:gd name="T51" fmla="*/ 16 h 51"/>
                  <a:gd name="T52" fmla="*/ 66 w 68"/>
                  <a:gd name="T53" fmla="*/ 20 h 51"/>
                  <a:gd name="T54" fmla="*/ 64 w 68"/>
                  <a:gd name="T55" fmla="*/ 24 h 51"/>
                  <a:gd name="T56" fmla="*/ 61 w 68"/>
                  <a:gd name="T57" fmla="*/ 26 h 51"/>
                  <a:gd name="T58" fmla="*/ 56 w 68"/>
                  <a:gd name="T59" fmla="*/ 26 h 51"/>
                  <a:gd name="T60" fmla="*/ 53 w 68"/>
                  <a:gd name="T61" fmla="*/ 27 h 51"/>
                  <a:gd name="T62" fmla="*/ 46 w 68"/>
                  <a:gd name="T63" fmla="*/ 28 h 51"/>
                  <a:gd name="T64" fmla="*/ 43 w 68"/>
                  <a:gd name="T65" fmla="*/ 31 h 51"/>
                  <a:gd name="T66" fmla="*/ 37 w 68"/>
                  <a:gd name="T67" fmla="*/ 35 h 51"/>
                  <a:gd name="T68" fmla="*/ 31 w 68"/>
                  <a:gd name="T69" fmla="*/ 39 h 51"/>
                  <a:gd name="T70" fmla="*/ 28 w 68"/>
                  <a:gd name="T71" fmla="*/ 43 h 51"/>
                  <a:gd name="T72" fmla="*/ 23 w 68"/>
                  <a:gd name="T73" fmla="*/ 46 h 51"/>
                  <a:gd name="T74" fmla="*/ 21 w 68"/>
                  <a:gd name="T75" fmla="*/ 48 h 51"/>
                  <a:gd name="T76" fmla="*/ 17 w 68"/>
                  <a:gd name="T77" fmla="*/ 50 h 51"/>
                  <a:gd name="T78" fmla="*/ 11 w 68"/>
                  <a:gd name="T79" fmla="*/ 49 h 51"/>
                  <a:gd name="T80" fmla="*/ 10 w 68"/>
                  <a:gd name="T81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8" h="51">
                    <a:moveTo>
                      <a:pt x="10" y="44"/>
                    </a:moveTo>
                    <a:cubicBezTo>
                      <a:pt x="11" y="43"/>
                      <a:pt x="10" y="43"/>
                      <a:pt x="11" y="42"/>
                    </a:cubicBezTo>
                    <a:cubicBezTo>
                      <a:pt x="13" y="40"/>
                      <a:pt x="13" y="39"/>
                      <a:pt x="13" y="39"/>
                    </a:cubicBezTo>
                    <a:cubicBezTo>
                      <a:pt x="15" y="38"/>
                      <a:pt x="15" y="37"/>
                      <a:pt x="16" y="36"/>
                    </a:cubicBezTo>
                    <a:cubicBezTo>
                      <a:pt x="17" y="35"/>
                      <a:pt x="18" y="34"/>
                      <a:pt x="20" y="32"/>
                    </a:cubicBezTo>
                    <a:cubicBezTo>
                      <a:pt x="20" y="31"/>
                      <a:pt x="21" y="30"/>
                      <a:pt x="21" y="30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2" y="29"/>
                      <a:pt x="22" y="28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3" y="27"/>
                      <a:pt x="23" y="27"/>
                      <a:pt x="23" y="26"/>
                    </a:cubicBezTo>
                    <a:cubicBezTo>
                      <a:pt x="24" y="25"/>
                      <a:pt x="25" y="25"/>
                      <a:pt x="25" y="25"/>
                    </a:cubicBezTo>
                    <a:cubicBezTo>
                      <a:pt x="24" y="25"/>
                      <a:pt x="21" y="25"/>
                      <a:pt x="20" y="26"/>
                    </a:cubicBezTo>
                    <a:cubicBezTo>
                      <a:pt x="20" y="26"/>
                      <a:pt x="20" y="26"/>
                      <a:pt x="19" y="26"/>
                    </a:cubicBezTo>
                    <a:cubicBezTo>
                      <a:pt x="18" y="27"/>
                      <a:pt x="18" y="27"/>
                      <a:pt x="17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5" y="27"/>
                      <a:pt x="15" y="28"/>
                      <a:pt x="15" y="28"/>
                    </a:cubicBezTo>
                    <a:cubicBezTo>
                      <a:pt x="14" y="28"/>
                      <a:pt x="13" y="29"/>
                      <a:pt x="12" y="29"/>
                    </a:cubicBezTo>
                    <a:cubicBezTo>
                      <a:pt x="12" y="30"/>
                      <a:pt x="10" y="30"/>
                      <a:pt x="10" y="30"/>
                    </a:cubicBezTo>
                    <a:cubicBezTo>
                      <a:pt x="9" y="31"/>
                      <a:pt x="9" y="31"/>
                      <a:pt x="8" y="32"/>
                    </a:cubicBezTo>
                    <a:cubicBezTo>
                      <a:pt x="7" y="32"/>
                      <a:pt x="6" y="32"/>
                      <a:pt x="6" y="32"/>
                    </a:cubicBezTo>
                    <a:cubicBezTo>
                      <a:pt x="4" y="31"/>
                      <a:pt x="5" y="31"/>
                      <a:pt x="4" y="31"/>
                    </a:cubicBezTo>
                    <a:cubicBezTo>
                      <a:pt x="3" y="29"/>
                      <a:pt x="3" y="28"/>
                      <a:pt x="2" y="27"/>
                    </a:cubicBezTo>
                    <a:cubicBezTo>
                      <a:pt x="2" y="27"/>
                      <a:pt x="2" y="26"/>
                      <a:pt x="2" y="25"/>
                    </a:cubicBezTo>
                    <a:cubicBezTo>
                      <a:pt x="1" y="24"/>
                      <a:pt x="1" y="23"/>
                      <a:pt x="1" y="22"/>
                    </a:cubicBezTo>
                    <a:cubicBezTo>
                      <a:pt x="1" y="22"/>
                      <a:pt x="0" y="21"/>
                      <a:pt x="0" y="20"/>
                    </a:cubicBezTo>
                    <a:cubicBezTo>
                      <a:pt x="0" y="19"/>
                      <a:pt x="0" y="18"/>
                      <a:pt x="0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4"/>
                      <a:pt x="3" y="13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7" y="9"/>
                      <a:pt x="7" y="10"/>
                      <a:pt x="7" y="9"/>
                    </a:cubicBezTo>
                    <a:cubicBezTo>
                      <a:pt x="9" y="9"/>
                      <a:pt x="11" y="7"/>
                      <a:pt x="14" y="7"/>
                    </a:cubicBezTo>
                    <a:cubicBezTo>
                      <a:pt x="14" y="6"/>
                      <a:pt x="15" y="6"/>
                      <a:pt x="15" y="6"/>
                    </a:cubicBezTo>
                    <a:cubicBezTo>
                      <a:pt x="16" y="6"/>
                      <a:pt x="17" y="5"/>
                      <a:pt x="18" y="5"/>
                    </a:cubicBezTo>
                    <a:cubicBezTo>
                      <a:pt x="21" y="3"/>
                      <a:pt x="25" y="2"/>
                      <a:pt x="29" y="2"/>
                    </a:cubicBezTo>
                    <a:cubicBezTo>
                      <a:pt x="30" y="2"/>
                      <a:pt x="31" y="2"/>
                      <a:pt x="31" y="2"/>
                    </a:cubicBezTo>
                    <a:cubicBezTo>
                      <a:pt x="33" y="2"/>
                      <a:pt x="34" y="2"/>
                      <a:pt x="35" y="2"/>
                    </a:cubicBezTo>
                    <a:cubicBezTo>
                      <a:pt x="36" y="2"/>
                      <a:pt x="36" y="1"/>
                      <a:pt x="37" y="1"/>
                    </a:cubicBezTo>
                    <a:cubicBezTo>
                      <a:pt x="39" y="1"/>
                      <a:pt x="42" y="1"/>
                      <a:pt x="44" y="1"/>
                    </a:cubicBezTo>
                    <a:cubicBezTo>
                      <a:pt x="45" y="0"/>
                      <a:pt x="51" y="0"/>
                      <a:pt x="54" y="0"/>
                    </a:cubicBezTo>
                    <a:cubicBezTo>
                      <a:pt x="55" y="0"/>
                      <a:pt x="56" y="0"/>
                      <a:pt x="57" y="1"/>
                    </a:cubicBezTo>
                    <a:cubicBezTo>
                      <a:pt x="57" y="1"/>
                      <a:pt x="58" y="2"/>
                      <a:pt x="59" y="2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60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1" y="3"/>
                      <a:pt x="62" y="4"/>
                      <a:pt x="64" y="4"/>
                    </a:cubicBezTo>
                    <a:cubicBezTo>
                      <a:pt x="64" y="5"/>
                      <a:pt x="65" y="5"/>
                      <a:pt x="65" y="5"/>
                    </a:cubicBezTo>
                    <a:cubicBezTo>
                      <a:pt x="66" y="7"/>
                      <a:pt x="67" y="9"/>
                      <a:pt x="68" y="10"/>
                    </a:cubicBezTo>
                    <a:cubicBezTo>
                      <a:pt x="68" y="11"/>
                      <a:pt x="68" y="12"/>
                      <a:pt x="68" y="12"/>
                    </a:cubicBezTo>
                    <a:cubicBezTo>
                      <a:pt x="68" y="14"/>
                      <a:pt x="68" y="15"/>
                      <a:pt x="68" y="16"/>
                    </a:cubicBezTo>
                    <a:cubicBezTo>
                      <a:pt x="68" y="17"/>
                      <a:pt x="68" y="17"/>
                      <a:pt x="68" y="18"/>
                    </a:cubicBezTo>
                    <a:cubicBezTo>
                      <a:pt x="68" y="18"/>
                      <a:pt x="67" y="19"/>
                      <a:pt x="66" y="20"/>
                    </a:cubicBezTo>
                    <a:cubicBezTo>
                      <a:pt x="66" y="21"/>
                      <a:pt x="65" y="21"/>
                      <a:pt x="65" y="22"/>
                    </a:cubicBezTo>
                    <a:cubicBezTo>
                      <a:pt x="64" y="23"/>
                      <a:pt x="64" y="23"/>
                      <a:pt x="64" y="24"/>
                    </a:cubicBezTo>
                    <a:cubicBezTo>
                      <a:pt x="63" y="24"/>
                      <a:pt x="63" y="25"/>
                      <a:pt x="63" y="25"/>
                    </a:cubicBezTo>
                    <a:cubicBezTo>
                      <a:pt x="62" y="26"/>
                      <a:pt x="61" y="26"/>
                      <a:pt x="61" y="26"/>
                    </a:cubicBezTo>
                    <a:cubicBezTo>
                      <a:pt x="59" y="26"/>
                      <a:pt x="59" y="26"/>
                      <a:pt x="58" y="26"/>
                    </a:cubicBezTo>
                    <a:cubicBezTo>
                      <a:pt x="57" y="26"/>
                      <a:pt x="57" y="26"/>
                      <a:pt x="56" y="26"/>
                    </a:cubicBezTo>
                    <a:cubicBezTo>
                      <a:pt x="56" y="26"/>
                      <a:pt x="55" y="26"/>
                      <a:pt x="55" y="26"/>
                    </a:cubicBezTo>
                    <a:cubicBezTo>
                      <a:pt x="54" y="26"/>
                      <a:pt x="53" y="26"/>
                      <a:pt x="53" y="27"/>
                    </a:cubicBezTo>
                    <a:cubicBezTo>
                      <a:pt x="52" y="27"/>
                      <a:pt x="51" y="27"/>
                      <a:pt x="49" y="27"/>
                    </a:cubicBezTo>
                    <a:cubicBezTo>
                      <a:pt x="48" y="27"/>
                      <a:pt x="47" y="28"/>
                      <a:pt x="46" y="28"/>
                    </a:cubicBezTo>
                    <a:cubicBezTo>
                      <a:pt x="46" y="29"/>
                      <a:pt x="45" y="29"/>
                      <a:pt x="45" y="29"/>
                    </a:cubicBezTo>
                    <a:cubicBezTo>
                      <a:pt x="44" y="30"/>
                      <a:pt x="44" y="30"/>
                      <a:pt x="43" y="31"/>
                    </a:cubicBezTo>
                    <a:cubicBezTo>
                      <a:pt x="42" y="31"/>
                      <a:pt x="42" y="31"/>
                      <a:pt x="41" y="32"/>
                    </a:cubicBezTo>
                    <a:cubicBezTo>
                      <a:pt x="41" y="33"/>
                      <a:pt x="38" y="34"/>
                      <a:pt x="37" y="35"/>
                    </a:cubicBezTo>
                    <a:cubicBezTo>
                      <a:pt x="36" y="35"/>
                      <a:pt x="36" y="36"/>
                      <a:pt x="34" y="37"/>
                    </a:cubicBezTo>
                    <a:cubicBezTo>
                      <a:pt x="33" y="38"/>
                      <a:pt x="32" y="39"/>
                      <a:pt x="31" y="39"/>
                    </a:cubicBezTo>
                    <a:cubicBezTo>
                      <a:pt x="31" y="40"/>
                      <a:pt x="30" y="40"/>
                      <a:pt x="29" y="41"/>
                    </a:cubicBezTo>
                    <a:cubicBezTo>
                      <a:pt x="29" y="41"/>
                      <a:pt x="28" y="43"/>
                      <a:pt x="28" y="43"/>
                    </a:cubicBezTo>
                    <a:cubicBezTo>
                      <a:pt x="27" y="43"/>
                      <a:pt x="25" y="44"/>
                      <a:pt x="25" y="44"/>
                    </a:cubicBezTo>
                    <a:cubicBezTo>
                      <a:pt x="24" y="45"/>
                      <a:pt x="24" y="45"/>
                      <a:pt x="23" y="46"/>
                    </a:cubicBezTo>
                    <a:cubicBezTo>
                      <a:pt x="23" y="46"/>
                      <a:pt x="22" y="47"/>
                      <a:pt x="22" y="47"/>
                    </a:cubicBezTo>
                    <a:cubicBezTo>
                      <a:pt x="22" y="47"/>
                      <a:pt x="21" y="47"/>
                      <a:pt x="21" y="48"/>
                    </a:cubicBezTo>
                    <a:cubicBezTo>
                      <a:pt x="20" y="48"/>
                      <a:pt x="19" y="49"/>
                      <a:pt x="19" y="49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6" y="51"/>
                      <a:pt x="16" y="51"/>
                      <a:pt x="14" y="50"/>
                    </a:cubicBezTo>
                    <a:cubicBezTo>
                      <a:pt x="13" y="50"/>
                      <a:pt x="12" y="50"/>
                      <a:pt x="11" y="49"/>
                    </a:cubicBezTo>
                    <a:cubicBezTo>
                      <a:pt x="11" y="49"/>
                      <a:pt x="11" y="48"/>
                      <a:pt x="10" y="48"/>
                    </a:cubicBezTo>
                    <a:cubicBezTo>
                      <a:pt x="9" y="47"/>
                      <a:pt x="9" y="45"/>
                      <a:pt x="10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Freeform 10">
                <a:extLst>
                  <a:ext uri="{FF2B5EF4-FFF2-40B4-BE49-F238E27FC236}">
                    <a16:creationId xmlns:a16="http://schemas.microsoft.com/office/drawing/2014/main" id="{F0EEB060-7EE8-4C46-8D86-BF312437D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6238" y="2997200"/>
                <a:ext cx="120650" cy="109538"/>
              </a:xfrm>
              <a:custGeom>
                <a:avLst/>
                <a:gdLst>
                  <a:gd name="T0" fmla="*/ 13 w 32"/>
                  <a:gd name="T1" fmla="*/ 29 h 29"/>
                  <a:gd name="T2" fmla="*/ 10 w 32"/>
                  <a:gd name="T3" fmla="*/ 28 h 29"/>
                  <a:gd name="T4" fmla="*/ 4 w 32"/>
                  <a:gd name="T5" fmla="*/ 25 h 29"/>
                  <a:gd name="T6" fmla="*/ 3 w 32"/>
                  <a:gd name="T7" fmla="*/ 23 h 29"/>
                  <a:gd name="T8" fmla="*/ 1 w 32"/>
                  <a:gd name="T9" fmla="*/ 19 h 29"/>
                  <a:gd name="T10" fmla="*/ 1 w 32"/>
                  <a:gd name="T11" fmla="*/ 19 h 29"/>
                  <a:gd name="T12" fmla="*/ 0 w 32"/>
                  <a:gd name="T13" fmla="*/ 12 h 29"/>
                  <a:gd name="T14" fmla="*/ 1 w 32"/>
                  <a:gd name="T15" fmla="*/ 10 h 29"/>
                  <a:gd name="T16" fmla="*/ 1 w 32"/>
                  <a:gd name="T17" fmla="*/ 9 h 29"/>
                  <a:gd name="T18" fmla="*/ 2 w 32"/>
                  <a:gd name="T19" fmla="*/ 6 h 29"/>
                  <a:gd name="T20" fmla="*/ 9 w 32"/>
                  <a:gd name="T21" fmla="*/ 1 h 29"/>
                  <a:gd name="T22" fmla="*/ 10 w 32"/>
                  <a:gd name="T23" fmla="*/ 0 h 29"/>
                  <a:gd name="T24" fmla="*/ 11 w 32"/>
                  <a:gd name="T25" fmla="*/ 0 h 29"/>
                  <a:gd name="T26" fmla="*/ 14 w 32"/>
                  <a:gd name="T27" fmla="*/ 0 h 29"/>
                  <a:gd name="T28" fmla="*/ 15 w 32"/>
                  <a:gd name="T29" fmla="*/ 0 h 29"/>
                  <a:gd name="T30" fmla="*/ 20 w 32"/>
                  <a:gd name="T31" fmla="*/ 2 h 29"/>
                  <a:gd name="T32" fmla="*/ 25 w 32"/>
                  <a:gd name="T33" fmla="*/ 7 h 29"/>
                  <a:gd name="T34" fmla="*/ 27 w 32"/>
                  <a:gd name="T35" fmla="*/ 9 h 29"/>
                  <a:gd name="T36" fmla="*/ 27 w 32"/>
                  <a:gd name="T37" fmla="*/ 9 h 29"/>
                  <a:gd name="T38" fmla="*/ 29 w 32"/>
                  <a:gd name="T39" fmla="*/ 12 h 29"/>
                  <a:gd name="T40" fmla="*/ 30 w 32"/>
                  <a:gd name="T41" fmla="*/ 13 h 29"/>
                  <a:gd name="T42" fmla="*/ 32 w 32"/>
                  <a:gd name="T43" fmla="*/ 17 h 29"/>
                  <a:gd name="T44" fmla="*/ 32 w 32"/>
                  <a:gd name="T45" fmla="*/ 19 h 29"/>
                  <a:gd name="T46" fmla="*/ 29 w 32"/>
                  <a:gd name="T47" fmla="*/ 23 h 29"/>
                  <a:gd name="T48" fmla="*/ 20 w 32"/>
                  <a:gd name="T49" fmla="*/ 28 h 29"/>
                  <a:gd name="T50" fmla="*/ 16 w 32"/>
                  <a:gd name="T51" fmla="*/ 29 h 29"/>
                  <a:gd name="T52" fmla="*/ 13 w 32"/>
                  <a:gd name="T5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" h="29">
                    <a:moveTo>
                      <a:pt x="13" y="29"/>
                    </a:moveTo>
                    <a:cubicBezTo>
                      <a:pt x="11" y="29"/>
                      <a:pt x="10" y="29"/>
                      <a:pt x="10" y="28"/>
                    </a:cubicBezTo>
                    <a:cubicBezTo>
                      <a:pt x="8" y="27"/>
                      <a:pt x="6" y="26"/>
                      <a:pt x="4" y="25"/>
                    </a:cubicBezTo>
                    <a:cubicBezTo>
                      <a:pt x="4" y="25"/>
                      <a:pt x="3" y="24"/>
                      <a:pt x="3" y="23"/>
                    </a:cubicBezTo>
                    <a:cubicBezTo>
                      <a:pt x="2" y="22"/>
                      <a:pt x="1" y="20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7"/>
                      <a:pt x="0" y="13"/>
                      <a:pt x="0" y="12"/>
                    </a:cubicBezTo>
                    <a:cubicBezTo>
                      <a:pt x="0" y="11"/>
                      <a:pt x="0" y="10"/>
                      <a:pt x="1" y="10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1" y="8"/>
                      <a:pt x="2" y="7"/>
                      <a:pt x="2" y="6"/>
                    </a:cubicBezTo>
                    <a:cubicBezTo>
                      <a:pt x="4" y="3"/>
                      <a:pt x="6" y="3"/>
                      <a:pt x="9" y="1"/>
                    </a:cubicBezTo>
                    <a:cubicBezTo>
                      <a:pt x="9" y="1"/>
                      <a:pt x="10" y="0"/>
                      <a:pt x="10" y="0"/>
                    </a:cubicBezTo>
                    <a:cubicBezTo>
                      <a:pt x="10" y="0"/>
                      <a:pt x="10" y="0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20" y="2"/>
                    </a:cubicBezTo>
                    <a:cubicBezTo>
                      <a:pt x="22" y="4"/>
                      <a:pt x="23" y="5"/>
                      <a:pt x="25" y="7"/>
                    </a:cubicBezTo>
                    <a:cubicBezTo>
                      <a:pt x="25" y="7"/>
                      <a:pt x="26" y="8"/>
                      <a:pt x="27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8" y="10"/>
                      <a:pt x="28" y="11"/>
                      <a:pt x="29" y="12"/>
                    </a:cubicBezTo>
                    <a:cubicBezTo>
                      <a:pt x="29" y="13"/>
                      <a:pt x="29" y="13"/>
                      <a:pt x="30" y="13"/>
                    </a:cubicBezTo>
                    <a:cubicBezTo>
                      <a:pt x="30" y="14"/>
                      <a:pt x="31" y="14"/>
                      <a:pt x="32" y="17"/>
                    </a:cubicBezTo>
                    <a:cubicBezTo>
                      <a:pt x="31" y="17"/>
                      <a:pt x="32" y="18"/>
                      <a:pt x="32" y="19"/>
                    </a:cubicBezTo>
                    <a:cubicBezTo>
                      <a:pt x="31" y="19"/>
                      <a:pt x="32" y="22"/>
                      <a:pt x="29" y="23"/>
                    </a:cubicBezTo>
                    <a:cubicBezTo>
                      <a:pt x="26" y="23"/>
                      <a:pt x="22" y="27"/>
                      <a:pt x="20" y="28"/>
                    </a:cubicBezTo>
                    <a:cubicBezTo>
                      <a:pt x="18" y="29"/>
                      <a:pt x="17" y="29"/>
                      <a:pt x="16" y="29"/>
                    </a:cubicBezTo>
                    <a:cubicBezTo>
                      <a:pt x="15" y="29"/>
                      <a:pt x="14" y="29"/>
                      <a:pt x="13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id="{C16CABCC-D434-4F2D-A6A8-64E38BE9C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2663" y="2879725"/>
                <a:ext cx="282575" cy="101600"/>
              </a:xfrm>
              <a:custGeom>
                <a:avLst/>
                <a:gdLst>
                  <a:gd name="T0" fmla="*/ 44 w 75"/>
                  <a:gd name="T1" fmla="*/ 27 h 27"/>
                  <a:gd name="T2" fmla="*/ 41 w 75"/>
                  <a:gd name="T3" fmla="*/ 27 h 27"/>
                  <a:gd name="T4" fmla="*/ 39 w 75"/>
                  <a:gd name="T5" fmla="*/ 26 h 27"/>
                  <a:gd name="T6" fmla="*/ 36 w 75"/>
                  <a:gd name="T7" fmla="*/ 26 h 27"/>
                  <a:gd name="T8" fmla="*/ 35 w 75"/>
                  <a:gd name="T9" fmla="*/ 25 h 27"/>
                  <a:gd name="T10" fmla="*/ 33 w 75"/>
                  <a:gd name="T11" fmla="*/ 25 h 27"/>
                  <a:gd name="T12" fmla="*/ 30 w 75"/>
                  <a:gd name="T13" fmla="*/ 25 h 27"/>
                  <a:gd name="T14" fmla="*/ 25 w 75"/>
                  <a:gd name="T15" fmla="*/ 26 h 27"/>
                  <a:gd name="T16" fmla="*/ 17 w 75"/>
                  <a:gd name="T17" fmla="*/ 26 h 27"/>
                  <a:gd name="T18" fmla="*/ 15 w 75"/>
                  <a:gd name="T19" fmla="*/ 27 h 27"/>
                  <a:gd name="T20" fmla="*/ 12 w 75"/>
                  <a:gd name="T21" fmla="*/ 26 h 27"/>
                  <a:gd name="T22" fmla="*/ 9 w 75"/>
                  <a:gd name="T23" fmla="*/ 25 h 27"/>
                  <a:gd name="T24" fmla="*/ 5 w 75"/>
                  <a:gd name="T25" fmla="*/ 24 h 27"/>
                  <a:gd name="T26" fmla="*/ 5 w 75"/>
                  <a:gd name="T27" fmla="*/ 24 h 27"/>
                  <a:gd name="T28" fmla="*/ 3 w 75"/>
                  <a:gd name="T29" fmla="*/ 23 h 27"/>
                  <a:gd name="T30" fmla="*/ 1 w 75"/>
                  <a:gd name="T31" fmla="*/ 21 h 27"/>
                  <a:gd name="T32" fmla="*/ 0 w 75"/>
                  <a:gd name="T33" fmla="*/ 18 h 27"/>
                  <a:gd name="T34" fmla="*/ 0 w 75"/>
                  <a:gd name="T35" fmla="*/ 16 h 27"/>
                  <a:gd name="T36" fmla="*/ 1 w 75"/>
                  <a:gd name="T37" fmla="*/ 14 h 27"/>
                  <a:gd name="T38" fmla="*/ 5 w 75"/>
                  <a:gd name="T39" fmla="*/ 10 h 27"/>
                  <a:gd name="T40" fmla="*/ 6 w 75"/>
                  <a:gd name="T41" fmla="*/ 9 h 27"/>
                  <a:gd name="T42" fmla="*/ 6 w 75"/>
                  <a:gd name="T43" fmla="*/ 9 h 27"/>
                  <a:gd name="T44" fmla="*/ 11 w 75"/>
                  <a:gd name="T45" fmla="*/ 7 h 27"/>
                  <a:gd name="T46" fmla="*/ 11 w 75"/>
                  <a:gd name="T47" fmla="*/ 7 h 27"/>
                  <a:gd name="T48" fmla="*/ 14 w 75"/>
                  <a:gd name="T49" fmla="*/ 6 h 27"/>
                  <a:gd name="T50" fmla="*/ 16 w 75"/>
                  <a:gd name="T51" fmla="*/ 5 h 27"/>
                  <a:gd name="T52" fmla="*/ 18 w 75"/>
                  <a:gd name="T53" fmla="*/ 5 h 27"/>
                  <a:gd name="T54" fmla="*/ 21 w 75"/>
                  <a:gd name="T55" fmla="*/ 4 h 27"/>
                  <a:gd name="T56" fmla="*/ 23 w 75"/>
                  <a:gd name="T57" fmla="*/ 4 h 27"/>
                  <a:gd name="T58" fmla="*/ 25 w 75"/>
                  <a:gd name="T59" fmla="*/ 3 h 27"/>
                  <a:gd name="T60" fmla="*/ 26 w 75"/>
                  <a:gd name="T61" fmla="*/ 3 h 27"/>
                  <a:gd name="T62" fmla="*/ 35 w 75"/>
                  <a:gd name="T63" fmla="*/ 3 h 27"/>
                  <a:gd name="T64" fmla="*/ 35 w 75"/>
                  <a:gd name="T65" fmla="*/ 3 h 27"/>
                  <a:gd name="T66" fmla="*/ 44 w 75"/>
                  <a:gd name="T67" fmla="*/ 2 h 27"/>
                  <a:gd name="T68" fmla="*/ 48 w 75"/>
                  <a:gd name="T69" fmla="*/ 1 h 27"/>
                  <a:gd name="T70" fmla="*/ 60 w 75"/>
                  <a:gd name="T71" fmla="*/ 0 h 27"/>
                  <a:gd name="T72" fmla="*/ 62 w 75"/>
                  <a:gd name="T73" fmla="*/ 1 h 27"/>
                  <a:gd name="T74" fmla="*/ 64 w 75"/>
                  <a:gd name="T75" fmla="*/ 1 h 27"/>
                  <a:gd name="T76" fmla="*/ 65 w 75"/>
                  <a:gd name="T77" fmla="*/ 1 h 27"/>
                  <a:gd name="T78" fmla="*/ 66 w 75"/>
                  <a:gd name="T79" fmla="*/ 1 h 27"/>
                  <a:gd name="T80" fmla="*/ 69 w 75"/>
                  <a:gd name="T81" fmla="*/ 2 h 27"/>
                  <a:gd name="T82" fmla="*/ 72 w 75"/>
                  <a:gd name="T83" fmla="*/ 4 h 27"/>
                  <a:gd name="T84" fmla="*/ 74 w 75"/>
                  <a:gd name="T85" fmla="*/ 6 h 27"/>
                  <a:gd name="T86" fmla="*/ 74 w 75"/>
                  <a:gd name="T87" fmla="*/ 9 h 27"/>
                  <a:gd name="T88" fmla="*/ 75 w 75"/>
                  <a:gd name="T89" fmla="*/ 12 h 27"/>
                  <a:gd name="T90" fmla="*/ 74 w 75"/>
                  <a:gd name="T91" fmla="*/ 14 h 27"/>
                  <a:gd name="T92" fmla="*/ 74 w 75"/>
                  <a:gd name="T93" fmla="*/ 15 h 27"/>
                  <a:gd name="T94" fmla="*/ 74 w 75"/>
                  <a:gd name="T95" fmla="*/ 16 h 27"/>
                  <a:gd name="T96" fmla="*/ 73 w 75"/>
                  <a:gd name="T97" fmla="*/ 17 h 27"/>
                  <a:gd name="T98" fmla="*/ 71 w 75"/>
                  <a:gd name="T99" fmla="*/ 19 h 27"/>
                  <a:gd name="T100" fmla="*/ 69 w 75"/>
                  <a:gd name="T101" fmla="*/ 21 h 27"/>
                  <a:gd name="T102" fmla="*/ 63 w 75"/>
                  <a:gd name="T103" fmla="*/ 22 h 27"/>
                  <a:gd name="T104" fmla="*/ 62 w 75"/>
                  <a:gd name="T105" fmla="*/ 23 h 27"/>
                  <a:gd name="T106" fmla="*/ 58 w 75"/>
                  <a:gd name="T107" fmla="*/ 24 h 27"/>
                  <a:gd name="T108" fmla="*/ 55 w 75"/>
                  <a:gd name="T109" fmla="*/ 25 h 27"/>
                  <a:gd name="T110" fmla="*/ 53 w 75"/>
                  <a:gd name="T111" fmla="*/ 26 h 27"/>
                  <a:gd name="T112" fmla="*/ 52 w 75"/>
                  <a:gd name="T113" fmla="*/ 26 h 27"/>
                  <a:gd name="T114" fmla="*/ 47 w 75"/>
                  <a:gd name="T115" fmla="*/ 27 h 27"/>
                  <a:gd name="T116" fmla="*/ 44 w 75"/>
                  <a:gd name="T11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5" h="27">
                    <a:moveTo>
                      <a:pt x="44" y="27"/>
                    </a:moveTo>
                    <a:cubicBezTo>
                      <a:pt x="43" y="27"/>
                      <a:pt x="42" y="27"/>
                      <a:pt x="41" y="27"/>
                    </a:cubicBezTo>
                    <a:cubicBezTo>
                      <a:pt x="40" y="27"/>
                      <a:pt x="40" y="26"/>
                      <a:pt x="39" y="26"/>
                    </a:cubicBezTo>
                    <a:cubicBezTo>
                      <a:pt x="38" y="26"/>
                      <a:pt x="37" y="26"/>
                      <a:pt x="36" y="26"/>
                    </a:cubicBezTo>
                    <a:cubicBezTo>
                      <a:pt x="36" y="26"/>
                      <a:pt x="35" y="26"/>
                      <a:pt x="35" y="25"/>
                    </a:cubicBezTo>
                    <a:cubicBezTo>
                      <a:pt x="34" y="25"/>
                      <a:pt x="34" y="25"/>
                      <a:pt x="33" y="25"/>
                    </a:cubicBezTo>
                    <a:cubicBezTo>
                      <a:pt x="33" y="25"/>
                      <a:pt x="31" y="25"/>
                      <a:pt x="30" y="25"/>
                    </a:cubicBezTo>
                    <a:cubicBezTo>
                      <a:pt x="28" y="25"/>
                      <a:pt x="27" y="25"/>
                      <a:pt x="25" y="26"/>
                    </a:cubicBezTo>
                    <a:cubicBezTo>
                      <a:pt x="22" y="26"/>
                      <a:pt x="21" y="26"/>
                      <a:pt x="17" y="26"/>
                    </a:cubicBezTo>
                    <a:cubicBezTo>
                      <a:pt x="16" y="27"/>
                      <a:pt x="15" y="27"/>
                      <a:pt x="15" y="27"/>
                    </a:cubicBezTo>
                    <a:cubicBezTo>
                      <a:pt x="14" y="27"/>
                      <a:pt x="13" y="26"/>
                      <a:pt x="12" y="26"/>
                    </a:cubicBezTo>
                    <a:cubicBezTo>
                      <a:pt x="11" y="26"/>
                      <a:pt x="10" y="25"/>
                      <a:pt x="9" y="25"/>
                    </a:cubicBezTo>
                    <a:cubicBezTo>
                      <a:pt x="8" y="25"/>
                      <a:pt x="6" y="25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4" y="23"/>
                      <a:pt x="3" y="23"/>
                      <a:pt x="3" y="23"/>
                    </a:cubicBezTo>
                    <a:cubicBezTo>
                      <a:pt x="2" y="21"/>
                      <a:pt x="2" y="22"/>
                      <a:pt x="1" y="21"/>
                    </a:cubicBezTo>
                    <a:cubicBezTo>
                      <a:pt x="1" y="20"/>
                      <a:pt x="0" y="19"/>
                      <a:pt x="0" y="18"/>
                    </a:cubicBezTo>
                    <a:cubicBezTo>
                      <a:pt x="0" y="17"/>
                      <a:pt x="0" y="17"/>
                      <a:pt x="0" y="16"/>
                    </a:cubicBezTo>
                    <a:cubicBezTo>
                      <a:pt x="1" y="15"/>
                      <a:pt x="1" y="14"/>
                      <a:pt x="1" y="14"/>
                    </a:cubicBezTo>
                    <a:cubicBezTo>
                      <a:pt x="2" y="12"/>
                      <a:pt x="4" y="11"/>
                      <a:pt x="5" y="10"/>
                    </a:cubicBezTo>
                    <a:cubicBezTo>
                      <a:pt x="5" y="10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8" y="8"/>
                      <a:pt x="9" y="8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7"/>
                      <a:pt x="13" y="6"/>
                      <a:pt x="14" y="6"/>
                    </a:cubicBezTo>
                    <a:cubicBezTo>
                      <a:pt x="14" y="6"/>
                      <a:pt x="15" y="6"/>
                      <a:pt x="16" y="5"/>
                    </a:cubicBezTo>
                    <a:cubicBezTo>
                      <a:pt x="16" y="5"/>
                      <a:pt x="17" y="5"/>
                      <a:pt x="18" y="5"/>
                    </a:cubicBezTo>
                    <a:cubicBezTo>
                      <a:pt x="19" y="5"/>
                      <a:pt x="20" y="4"/>
                      <a:pt x="21" y="4"/>
                    </a:cubicBezTo>
                    <a:cubicBezTo>
                      <a:pt x="22" y="4"/>
                      <a:pt x="23" y="4"/>
                      <a:pt x="23" y="4"/>
                    </a:cubicBezTo>
                    <a:cubicBezTo>
                      <a:pt x="24" y="3"/>
                      <a:pt x="25" y="3"/>
                      <a:pt x="25" y="3"/>
                    </a:cubicBezTo>
                    <a:cubicBezTo>
                      <a:pt x="25" y="3"/>
                      <a:pt x="26" y="3"/>
                      <a:pt x="26" y="3"/>
                    </a:cubicBezTo>
                    <a:cubicBezTo>
                      <a:pt x="29" y="3"/>
                      <a:pt x="32" y="3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8" y="2"/>
                      <a:pt x="41" y="2"/>
                      <a:pt x="44" y="2"/>
                    </a:cubicBezTo>
                    <a:cubicBezTo>
                      <a:pt x="45" y="2"/>
                      <a:pt x="46" y="1"/>
                      <a:pt x="48" y="1"/>
                    </a:cubicBezTo>
                    <a:cubicBezTo>
                      <a:pt x="48" y="0"/>
                      <a:pt x="58" y="0"/>
                      <a:pt x="60" y="0"/>
                    </a:cubicBezTo>
                    <a:cubicBezTo>
                      <a:pt x="61" y="0"/>
                      <a:pt x="62" y="0"/>
                      <a:pt x="62" y="1"/>
                    </a:cubicBezTo>
                    <a:cubicBezTo>
                      <a:pt x="63" y="1"/>
                      <a:pt x="64" y="1"/>
                      <a:pt x="64" y="1"/>
                    </a:cubicBezTo>
                    <a:cubicBezTo>
                      <a:pt x="64" y="1"/>
                      <a:pt x="65" y="1"/>
                      <a:pt x="65" y="1"/>
                    </a:cubicBezTo>
                    <a:cubicBezTo>
                      <a:pt x="65" y="1"/>
                      <a:pt x="66" y="1"/>
                      <a:pt x="66" y="1"/>
                    </a:cubicBezTo>
                    <a:cubicBezTo>
                      <a:pt x="67" y="1"/>
                      <a:pt x="68" y="2"/>
                      <a:pt x="69" y="2"/>
                    </a:cubicBezTo>
                    <a:cubicBezTo>
                      <a:pt x="70" y="3"/>
                      <a:pt x="71" y="3"/>
                      <a:pt x="72" y="4"/>
                    </a:cubicBezTo>
                    <a:cubicBezTo>
                      <a:pt x="72" y="5"/>
                      <a:pt x="73" y="5"/>
                      <a:pt x="74" y="6"/>
                    </a:cubicBezTo>
                    <a:cubicBezTo>
                      <a:pt x="74" y="7"/>
                      <a:pt x="74" y="8"/>
                      <a:pt x="74" y="9"/>
                    </a:cubicBezTo>
                    <a:cubicBezTo>
                      <a:pt x="74" y="10"/>
                      <a:pt x="74" y="11"/>
                      <a:pt x="75" y="12"/>
                    </a:cubicBezTo>
                    <a:cubicBezTo>
                      <a:pt x="74" y="13"/>
                      <a:pt x="74" y="13"/>
                      <a:pt x="74" y="14"/>
                    </a:cubicBezTo>
                    <a:cubicBezTo>
                      <a:pt x="74" y="14"/>
                      <a:pt x="74" y="14"/>
                      <a:pt x="74" y="15"/>
                    </a:cubicBezTo>
                    <a:cubicBezTo>
                      <a:pt x="74" y="15"/>
                      <a:pt x="74" y="15"/>
                      <a:pt x="74" y="16"/>
                    </a:cubicBezTo>
                    <a:cubicBezTo>
                      <a:pt x="74" y="16"/>
                      <a:pt x="73" y="17"/>
                      <a:pt x="73" y="17"/>
                    </a:cubicBezTo>
                    <a:cubicBezTo>
                      <a:pt x="73" y="18"/>
                      <a:pt x="72" y="19"/>
                      <a:pt x="71" y="19"/>
                    </a:cubicBezTo>
                    <a:cubicBezTo>
                      <a:pt x="71" y="20"/>
                      <a:pt x="70" y="20"/>
                      <a:pt x="69" y="21"/>
                    </a:cubicBezTo>
                    <a:cubicBezTo>
                      <a:pt x="68" y="21"/>
                      <a:pt x="65" y="22"/>
                      <a:pt x="63" y="22"/>
                    </a:cubicBezTo>
                    <a:cubicBezTo>
                      <a:pt x="63" y="23"/>
                      <a:pt x="62" y="23"/>
                      <a:pt x="62" y="23"/>
                    </a:cubicBezTo>
                    <a:cubicBezTo>
                      <a:pt x="60" y="23"/>
                      <a:pt x="59" y="24"/>
                      <a:pt x="58" y="24"/>
                    </a:cubicBezTo>
                    <a:cubicBezTo>
                      <a:pt x="57" y="24"/>
                      <a:pt x="57" y="25"/>
                      <a:pt x="55" y="25"/>
                    </a:cubicBezTo>
                    <a:cubicBezTo>
                      <a:pt x="54" y="25"/>
                      <a:pt x="54" y="26"/>
                      <a:pt x="53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0" y="26"/>
                      <a:pt x="49" y="27"/>
                      <a:pt x="47" y="27"/>
                    </a:cubicBezTo>
                    <a:cubicBezTo>
                      <a:pt x="46" y="27"/>
                      <a:pt x="45" y="27"/>
                      <a:pt x="4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id="{EC3044AF-C161-4515-AC01-481D959D2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7463" y="3309938"/>
                <a:ext cx="161925" cy="173038"/>
              </a:xfrm>
              <a:custGeom>
                <a:avLst/>
                <a:gdLst>
                  <a:gd name="T0" fmla="*/ 29 w 43"/>
                  <a:gd name="T1" fmla="*/ 46 h 46"/>
                  <a:gd name="T2" fmla="*/ 27 w 43"/>
                  <a:gd name="T3" fmla="*/ 45 h 46"/>
                  <a:gd name="T4" fmla="*/ 26 w 43"/>
                  <a:gd name="T5" fmla="*/ 44 h 46"/>
                  <a:gd name="T6" fmla="*/ 24 w 43"/>
                  <a:gd name="T7" fmla="*/ 40 h 46"/>
                  <a:gd name="T8" fmla="*/ 21 w 43"/>
                  <a:gd name="T9" fmla="*/ 35 h 46"/>
                  <a:gd name="T10" fmla="*/ 19 w 43"/>
                  <a:gd name="T11" fmla="*/ 31 h 46"/>
                  <a:gd name="T12" fmla="*/ 16 w 43"/>
                  <a:gd name="T13" fmla="*/ 26 h 46"/>
                  <a:gd name="T14" fmla="*/ 11 w 43"/>
                  <a:gd name="T15" fmla="*/ 21 h 46"/>
                  <a:gd name="T16" fmla="*/ 9 w 43"/>
                  <a:gd name="T17" fmla="*/ 20 h 46"/>
                  <a:gd name="T18" fmla="*/ 8 w 43"/>
                  <a:gd name="T19" fmla="*/ 18 h 46"/>
                  <a:gd name="T20" fmla="*/ 7 w 43"/>
                  <a:gd name="T21" fmla="*/ 18 h 46"/>
                  <a:gd name="T22" fmla="*/ 5 w 43"/>
                  <a:gd name="T23" fmla="*/ 17 h 46"/>
                  <a:gd name="T24" fmla="*/ 5 w 43"/>
                  <a:gd name="T25" fmla="*/ 16 h 46"/>
                  <a:gd name="T26" fmla="*/ 3 w 43"/>
                  <a:gd name="T27" fmla="*/ 14 h 46"/>
                  <a:gd name="T28" fmla="*/ 3 w 43"/>
                  <a:gd name="T29" fmla="*/ 14 h 46"/>
                  <a:gd name="T30" fmla="*/ 1 w 43"/>
                  <a:gd name="T31" fmla="*/ 12 h 46"/>
                  <a:gd name="T32" fmla="*/ 0 w 43"/>
                  <a:gd name="T33" fmla="*/ 10 h 46"/>
                  <a:gd name="T34" fmla="*/ 0 w 43"/>
                  <a:gd name="T35" fmla="*/ 9 h 46"/>
                  <a:gd name="T36" fmla="*/ 0 w 43"/>
                  <a:gd name="T37" fmla="*/ 6 h 46"/>
                  <a:gd name="T38" fmla="*/ 2 w 43"/>
                  <a:gd name="T39" fmla="*/ 3 h 46"/>
                  <a:gd name="T40" fmla="*/ 3 w 43"/>
                  <a:gd name="T41" fmla="*/ 1 h 46"/>
                  <a:gd name="T42" fmla="*/ 7 w 43"/>
                  <a:gd name="T43" fmla="*/ 0 h 46"/>
                  <a:gd name="T44" fmla="*/ 10 w 43"/>
                  <a:gd name="T45" fmla="*/ 0 h 46"/>
                  <a:gd name="T46" fmla="*/ 13 w 43"/>
                  <a:gd name="T47" fmla="*/ 1 h 46"/>
                  <a:gd name="T48" fmla="*/ 15 w 43"/>
                  <a:gd name="T49" fmla="*/ 2 h 46"/>
                  <a:gd name="T50" fmla="*/ 18 w 43"/>
                  <a:gd name="T51" fmla="*/ 3 h 46"/>
                  <a:gd name="T52" fmla="*/ 21 w 43"/>
                  <a:gd name="T53" fmla="*/ 3 h 46"/>
                  <a:gd name="T54" fmla="*/ 24 w 43"/>
                  <a:gd name="T55" fmla="*/ 4 h 46"/>
                  <a:gd name="T56" fmla="*/ 28 w 43"/>
                  <a:gd name="T57" fmla="*/ 4 h 46"/>
                  <a:gd name="T58" fmla="*/ 31 w 43"/>
                  <a:gd name="T59" fmla="*/ 5 h 46"/>
                  <a:gd name="T60" fmla="*/ 33 w 43"/>
                  <a:gd name="T61" fmla="*/ 7 h 46"/>
                  <a:gd name="T62" fmla="*/ 34 w 43"/>
                  <a:gd name="T63" fmla="*/ 7 h 46"/>
                  <a:gd name="T64" fmla="*/ 37 w 43"/>
                  <a:gd name="T65" fmla="*/ 8 h 46"/>
                  <a:gd name="T66" fmla="*/ 39 w 43"/>
                  <a:gd name="T67" fmla="*/ 9 h 46"/>
                  <a:gd name="T68" fmla="*/ 40 w 43"/>
                  <a:gd name="T69" fmla="*/ 11 h 46"/>
                  <a:gd name="T70" fmla="*/ 42 w 43"/>
                  <a:gd name="T71" fmla="*/ 13 h 46"/>
                  <a:gd name="T72" fmla="*/ 43 w 43"/>
                  <a:gd name="T73" fmla="*/ 16 h 46"/>
                  <a:gd name="T74" fmla="*/ 43 w 43"/>
                  <a:gd name="T75" fmla="*/ 19 h 46"/>
                  <a:gd name="T76" fmla="*/ 43 w 43"/>
                  <a:gd name="T77" fmla="*/ 22 h 46"/>
                  <a:gd name="T78" fmla="*/ 42 w 43"/>
                  <a:gd name="T79" fmla="*/ 25 h 46"/>
                  <a:gd name="T80" fmla="*/ 43 w 43"/>
                  <a:gd name="T81" fmla="*/ 28 h 46"/>
                  <a:gd name="T82" fmla="*/ 43 w 43"/>
                  <a:gd name="T83" fmla="*/ 30 h 46"/>
                  <a:gd name="T84" fmla="*/ 42 w 43"/>
                  <a:gd name="T85" fmla="*/ 35 h 46"/>
                  <a:gd name="T86" fmla="*/ 41 w 43"/>
                  <a:gd name="T87" fmla="*/ 38 h 46"/>
                  <a:gd name="T88" fmla="*/ 39 w 43"/>
                  <a:gd name="T89" fmla="*/ 40 h 46"/>
                  <a:gd name="T90" fmla="*/ 35 w 43"/>
                  <a:gd name="T91" fmla="*/ 45 h 46"/>
                  <a:gd name="T92" fmla="*/ 33 w 43"/>
                  <a:gd name="T93" fmla="*/ 46 h 46"/>
                  <a:gd name="T94" fmla="*/ 31 w 43"/>
                  <a:gd name="T95" fmla="*/ 46 h 46"/>
                  <a:gd name="T96" fmla="*/ 29 w 43"/>
                  <a:gd name="T9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3" h="46">
                    <a:moveTo>
                      <a:pt x="29" y="46"/>
                    </a:moveTo>
                    <a:cubicBezTo>
                      <a:pt x="28" y="46"/>
                      <a:pt x="29" y="46"/>
                      <a:pt x="27" y="45"/>
                    </a:cubicBezTo>
                    <a:cubicBezTo>
                      <a:pt x="27" y="45"/>
                      <a:pt x="26" y="44"/>
                      <a:pt x="26" y="44"/>
                    </a:cubicBezTo>
                    <a:cubicBezTo>
                      <a:pt x="25" y="43"/>
                      <a:pt x="24" y="41"/>
                      <a:pt x="24" y="40"/>
                    </a:cubicBezTo>
                    <a:cubicBezTo>
                      <a:pt x="23" y="38"/>
                      <a:pt x="22" y="37"/>
                      <a:pt x="21" y="35"/>
                    </a:cubicBezTo>
                    <a:cubicBezTo>
                      <a:pt x="21" y="34"/>
                      <a:pt x="19" y="31"/>
                      <a:pt x="19" y="31"/>
                    </a:cubicBezTo>
                    <a:cubicBezTo>
                      <a:pt x="18" y="29"/>
                      <a:pt x="17" y="27"/>
                      <a:pt x="16" y="26"/>
                    </a:cubicBezTo>
                    <a:cubicBezTo>
                      <a:pt x="14" y="24"/>
                      <a:pt x="13" y="22"/>
                      <a:pt x="11" y="21"/>
                    </a:cubicBezTo>
                    <a:cubicBezTo>
                      <a:pt x="10" y="20"/>
                      <a:pt x="10" y="20"/>
                      <a:pt x="9" y="20"/>
                    </a:cubicBezTo>
                    <a:cubicBezTo>
                      <a:pt x="9" y="19"/>
                      <a:pt x="8" y="19"/>
                      <a:pt x="8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7"/>
                      <a:pt x="5" y="17"/>
                      <a:pt x="5" y="17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3" y="15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3"/>
                      <a:pt x="1" y="13"/>
                      <a:pt x="1" y="12"/>
                    </a:cubicBezTo>
                    <a:cubicBezTo>
                      <a:pt x="0" y="11"/>
                      <a:pt x="1" y="11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6"/>
                      <a:pt x="1" y="4"/>
                      <a:pt x="2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3" y="1"/>
                      <a:pt x="5" y="0"/>
                      <a:pt x="7" y="0"/>
                    </a:cubicBezTo>
                    <a:cubicBezTo>
                      <a:pt x="8" y="0"/>
                      <a:pt x="9" y="0"/>
                      <a:pt x="10" y="0"/>
                    </a:cubicBezTo>
                    <a:cubicBezTo>
                      <a:pt x="11" y="0"/>
                      <a:pt x="12" y="1"/>
                      <a:pt x="13" y="1"/>
                    </a:cubicBezTo>
                    <a:cubicBezTo>
                      <a:pt x="14" y="1"/>
                      <a:pt x="14" y="1"/>
                      <a:pt x="15" y="2"/>
                    </a:cubicBezTo>
                    <a:cubicBezTo>
                      <a:pt x="16" y="2"/>
                      <a:pt x="18" y="3"/>
                      <a:pt x="18" y="3"/>
                    </a:cubicBezTo>
                    <a:cubicBezTo>
                      <a:pt x="19" y="3"/>
                      <a:pt x="20" y="3"/>
                      <a:pt x="21" y="3"/>
                    </a:cubicBezTo>
                    <a:cubicBezTo>
                      <a:pt x="22" y="3"/>
                      <a:pt x="23" y="3"/>
                      <a:pt x="24" y="4"/>
                    </a:cubicBezTo>
                    <a:cubicBezTo>
                      <a:pt x="26" y="4"/>
                      <a:pt x="26" y="4"/>
                      <a:pt x="28" y="4"/>
                    </a:cubicBezTo>
                    <a:cubicBezTo>
                      <a:pt x="28" y="4"/>
                      <a:pt x="30" y="5"/>
                      <a:pt x="31" y="5"/>
                    </a:cubicBezTo>
                    <a:cubicBezTo>
                      <a:pt x="32" y="6"/>
                      <a:pt x="33" y="6"/>
                      <a:pt x="33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5" y="7"/>
                      <a:pt x="36" y="8"/>
                      <a:pt x="37" y="8"/>
                    </a:cubicBezTo>
                    <a:cubicBezTo>
                      <a:pt x="37" y="9"/>
                      <a:pt x="38" y="9"/>
                      <a:pt x="39" y="9"/>
                    </a:cubicBezTo>
                    <a:cubicBezTo>
                      <a:pt x="40" y="10"/>
                      <a:pt x="39" y="10"/>
                      <a:pt x="40" y="11"/>
                    </a:cubicBezTo>
                    <a:cubicBezTo>
                      <a:pt x="42" y="11"/>
                      <a:pt x="42" y="12"/>
                      <a:pt x="42" y="13"/>
                    </a:cubicBezTo>
                    <a:cubicBezTo>
                      <a:pt x="43" y="14"/>
                      <a:pt x="43" y="15"/>
                      <a:pt x="43" y="16"/>
                    </a:cubicBezTo>
                    <a:cubicBezTo>
                      <a:pt x="43" y="17"/>
                      <a:pt x="43" y="18"/>
                      <a:pt x="43" y="19"/>
                    </a:cubicBezTo>
                    <a:cubicBezTo>
                      <a:pt x="43" y="19"/>
                      <a:pt x="43" y="21"/>
                      <a:pt x="43" y="22"/>
                    </a:cubicBezTo>
                    <a:cubicBezTo>
                      <a:pt x="42" y="23"/>
                      <a:pt x="43" y="24"/>
                      <a:pt x="42" y="25"/>
                    </a:cubicBezTo>
                    <a:cubicBezTo>
                      <a:pt x="42" y="26"/>
                      <a:pt x="42" y="28"/>
                      <a:pt x="43" y="28"/>
                    </a:cubicBezTo>
                    <a:cubicBezTo>
                      <a:pt x="43" y="28"/>
                      <a:pt x="43" y="30"/>
                      <a:pt x="43" y="30"/>
                    </a:cubicBezTo>
                    <a:cubicBezTo>
                      <a:pt x="43" y="32"/>
                      <a:pt x="42" y="34"/>
                      <a:pt x="42" y="35"/>
                    </a:cubicBezTo>
                    <a:cubicBezTo>
                      <a:pt x="42" y="37"/>
                      <a:pt x="41" y="37"/>
                      <a:pt x="41" y="38"/>
                    </a:cubicBezTo>
                    <a:cubicBezTo>
                      <a:pt x="40" y="38"/>
                      <a:pt x="41" y="38"/>
                      <a:pt x="39" y="40"/>
                    </a:cubicBezTo>
                    <a:cubicBezTo>
                      <a:pt x="39" y="40"/>
                      <a:pt x="36" y="44"/>
                      <a:pt x="35" y="45"/>
                    </a:cubicBezTo>
                    <a:cubicBezTo>
                      <a:pt x="35" y="45"/>
                      <a:pt x="33" y="46"/>
                      <a:pt x="33" y="46"/>
                    </a:cubicBezTo>
                    <a:cubicBezTo>
                      <a:pt x="33" y="46"/>
                      <a:pt x="32" y="46"/>
                      <a:pt x="31" y="46"/>
                    </a:cubicBezTo>
                    <a:cubicBezTo>
                      <a:pt x="31" y="46"/>
                      <a:pt x="30" y="46"/>
                      <a:pt x="2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Freeform 13">
                <a:extLst>
                  <a:ext uri="{FF2B5EF4-FFF2-40B4-BE49-F238E27FC236}">
                    <a16:creationId xmlns:a16="http://schemas.microsoft.com/office/drawing/2014/main" id="{BA085AA8-BA63-4A86-A61D-291046AA9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8551" y="3041650"/>
                <a:ext cx="325438" cy="395288"/>
              </a:xfrm>
              <a:custGeom>
                <a:avLst/>
                <a:gdLst>
                  <a:gd name="T0" fmla="*/ 6 w 86"/>
                  <a:gd name="T1" fmla="*/ 104 h 105"/>
                  <a:gd name="T2" fmla="*/ 2 w 86"/>
                  <a:gd name="T3" fmla="*/ 99 h 105"/>
                  <a:gd name="T4" fmla="*/ 2 w 86"/>
                  <a:gd name="T5" fmla="*/ 88 h 105"/>
                  <a:gd name="T6" fmla="*/ 8 w 86"/>
                  <a:gd name="T7" fmla="*/ 78 h 105"/>
                  <a:gd name="T8" fmla="*/ 15 w 86"/>
                  <a:gd name="T9" fmla="*/ 65 h 105"/>
                  <a:gd name="T10" fmla="*/ 16 w 86"/>
                  <a:gd name="T11" fmla="*/ 59 h 105"/>
                  <a:gd name="T12" fmla="*/ 13 w 86"/>
                  <a:gd name="T13" fmla="*/ 58 h 105"/>
                  <a:gd name="T14" fmla="*/ 7 w 86"/>
                  <a:gd name="T15" fmla="*/ 55 h 105"/>
                  <a:gd name="T16" fmla="*/ 3 w 86"/>
                  <a:gd name="T17" fmla="*/ 49 h 105"/>
                  <a:gd name="T18" fmla="*/ 4 w 86"/>
                  <a:gd name="T19" fmla="*/ 39 h 105"/>
                  <a:gd name="T20" fmla="*/ 9 w 86"/>
                  <a:gd name="T21" fmla="*/ 35 h 105"/>
                  <a:gd name="T22" fmla="*/ 13 w 86"/>
                  <a:gd name="T23" fmla="*/ 33 h 105"/>
                  <a:gd name="T24" fmla="*/ 26 w 86"/>
                  <a:gd name="T25" fmla="*/ 32 h 105"/>
                  <a:gd name="T26" fmla="*/ 28 w 86"/>
                  <a:gd name="T27" fmla="*/ 28 h 105"/>
                  <a:gd name="T28" fmla="*/ 27 w 86"/>
                  <a:gd name="T29" fmla="*/ 25 h 105"/>
                  <a:gd name="T30" fmla="*/ 24 w 86"/>
                  <a:gd name="T31" fmla="*/ 19 h 105"/>
                  <a:gd name="T32" fmla="*/ 28 w 86"/>
                  <a:gd name="T33" fmla="*/ 6 h 105"/>
                  <a:gd name="T34" fmla="*/ 32 w 86"/>
                  <a:gd name="T35" fmla="*/ 1 h 105"/>
                  <a:gd name="T36" fmla="*/ 40 w 86"/>
                  <a:gd name="T37" fmla="*/ 0 h 105"/>
                  <a:gd name="T38" fmla="*/ 44 w 86"/>
                  <a:gd name="T39" fmla="*/ 2 h 105"/>
                  <a:gd name="T40" fmla="*/ 51 w 86"/>
                  <a:gd name="T41" fmla="*/ 12 h 105"/>
                  <a:gd name="T42" fmla="*/ 52 w 86"/>
                  <a:gd name="T43" fmla="*/ 22 h 105"/>
                  <a:gd name="T44" fmla="*/ 55 w 86"/>
                  <a:gd name="T45" fmla="*/ 26 h 105"/>
                  <a:gd name="T46" fmla="*/ 58 w 86"/>
                  <a:gd name="T47" fmla="*/ 25 h 105"/>
                  <a:gd name="T48" fmla="*/ 61 w 86"/>
                  <a:gd name="T49" fmla="*/ 22 h 105"/>
                  <a:gd name="T50" fmla="*/ 64 w 86"/>
                  <a:gd name="T51" fmla="*/ 20 h 105"/>
                  <a:gd name="T52" fmla="*/ 67 w 86"/>
                  <a:gd name="T53" fmla="*/ 19 h 105"/>
                  <a:gd name="T54" fmla="*/ 71 w 86"/>
                  <a:gd name="T55" fmla="*/ 20 h 105"/>
                  <a:gd name="T56" fmla="*/ 74 w 86"/>
                  <a:gd name="T57" fmla="*/ 22 h 105"/>
                  <a:gd name="T58" fmla="*/ 76 w 86"/>
                  <a:gd name="T59" fmla="*/ 24 h 105"/>
                  <a:gd name="T60" fmla="*/ 78 w 86"/>
                  <a:gd name="T61" fmla="*/ 26 h 105"/>
                  <a:gd name="T62" fmla="*/ 82 w 86"/>
                  <a:gd name="T63" fmla="*/ 28 h 105"/>
                  <a:gd name="T64" fmla="*/ 86 w 86"/>
                  <a:gd name="T65" fmla="*/ 33 h 105"/>
                  <a:gd name="T66" fmla="*/ 85 w 86"/>
                  <a:gd name="T67" fmla="*/ 35 h 105"/>
                  <a:gd name="T68" fmla="*/ 85 w 86"/>
                  <a:gd name="T69" fmla="*/ 37 h 105"/>
                  <a:gd name="T70" fmla="*/ 85 w 86"/>
                  <a:gd name="T71" fmla="*/ 38 h 105"/>
                  <a:gd name="T72" fmla="*/ 84 w 86"/>
                  <a:gd name="T73" fmla="*/ 39 h 105"/>
                  <a:gd name="T74" fmla="*/ 80 w 86"/>
                  <a:gd name="T75" fmla="*/ 41 h 105"/>
                  <a:gd name="T76" fmla="*/ 78 w 86"/>
                  <a:gd name="T77" fmla="*/ 43 h 105"/>
                  <a:gd name="T78" fmla="*/ 76 w 86"/>
                  <a:gd name="T79" fmla="*/ 44 h 105"/>
                  <a:gd name="T80" fmla="*/ 70 w 86"/>
                  <a:gd name="T81" fmla="*/ 47 h 105"/>
                  <a:gd name="T82" fmla="*/ 66 w 86"/>
                  <a:gd name="T83" fmla="*/ 49 h 105"/>
                  <a:gd name="T84" fmla="*/ 51 w 86"/>
                  <a:gd name="T85" fmla="*/ 54 h 105"/>
                  <a:gd name="T86" fmla="*/ 46 w 86"/>
                  <a:gd name="T87" fmla="*/ 56 h 105"/>
                  <a:gd name="T88" fmla="*/ 41 w 86"/>
                  <a:gd name="T89" fmla="*/ 59 h 105"/>
                  <a:gd name="T90" fmla="*/ 37 w 86"/>
                  <a:gd name="T91" fmla="*/ 64 h 105"/>
                  <a:gd name="T92" fmla="*/ 36 w 86"/>
                  <a:gd name="T93" fmla="*/ 67 h 105"/>
                  <a:gd name="T94" fmla="*/ 35 w 86"/>
                  <a:gd name="T95" fmla="*/ 68 h 105"/>
                  <a:gd name="T96" fmla="*/ 32 w 86"/>
                  <a:gd name="T97" fmla="*/ 72 h 105"/>
                  <a:gd name="T98" fmla="*/ 29 w 86"/>
                  <a:gd name="T99" fmla="*/ 79 h 105"/>
                  <a:gd name="T100" fmla="*/ 25 w 86"/>
                  <a:gd name="T101" fmla="*/ 88 h 105"/>
                  <a:gd name="T102" fmla="*/ 19 w 86"/>
                  <a:gd name="T103" fmla="*/ 100 h 105"/>
                  <a:gd name="T104" fmla="*/ 12 w 86"/>
                  <a:gd name="T105" fmla="*/ 10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6" h="105">
                    <a:moveTo>
                      <a:pt x="9" y="105"/>
                    </a:moveTo>
                    <a:cubicBezTo>
                      <a:pt x="8" y="105"/>
                      <a:pt x="6" y="104"/>
                      <a:pt x="6" y="104"/>
                    </a:cubicBezTo>
                    <a:cubicBezTo>
                      <a:pt x="5" y="103"/>
                      <a:pt x="4" y="102"/>
                      <a:pt x="4" y="102"/>
                    </a:cubicBezTo>
                    <a:cubicBezTo>
                      <a:pt x="3" y="100"/>
                      <a:pt x="2" y="100"/>
                      <a:pt x="2" y="99"/>
                    </a:cubicBezTo>
                    <a:cubicBezTo>
                      <a:pt x="1" y="98"/>
                      <a:pt x="0" y="96"/>
                      <a:pt x="0" y="96"/>
                    </a:cubicBezTo>
                    <a:cubicBezTo>
                      <a:pt x="0" y="92"/>
                      <a:pt x="1" y="90"/>
                      <a:pt x="2" y="88"/>
                    </a:cubicBezTo>
                    <a:cubicBezTo>
                      <a:pt x="3" y="86"/>
                      <a:pt x="4" y="84"/>
                      <a:pt x="6" y="83"/>
                    </a:cubicBezTo>
                    <a:cubicBezTo>
                      <a:pt x="6" y="81"/>
                      <a:pt x="7" y="79"/>
                      <a:pt x="8" y="78"/>
                    </a:cubicBezTo>
                    <a:cubicBezTo>
                      <a:pt x="8" y="77"/>
                      <a:pt x="8" y="77"/>
                      <a:pt x="9" y="77"/>
                    </a:cubicBezTo>
                    <a:cubicBezTo>
                      <a:pt x="9" y="72"/>
                      <a:pt x="13" y="69"/>
                      <a:pt x="15" y="65"/>
                    </a:cubicBezTo>
                    <a:cubicBezTo>
                      <a:pt x="16" y="63"/>
                      <a:pt x="17" y="62"/>
                      <a:pt x="17" y="60"/>
                    </a:cubicBezTo>
                    <a:cubicBezTo>
                      <a:pt x="17" y="60"/>
                      <a:pt x="16" y="59"/>
                      <a:pt x="16" y="59"/>
                    </a:cubicBezTo>
                    <a:cubicBezTo>
                      <a:pt x="16" y="59"/>
                      <a:pt x="15" y="59"/>
                      <a:pt x="15" y="58"/>
                    </a:cubicBezTo>
                    <a:cubicBezTo>
                      <a:pt x="14" y="58"/>
                      <a:pt x="14" y="58"/>
                      <a:pt x="13" y="58"/>
                    </a:cubicBezTo>
                    <a:cubicBezTo>
                      <a:pt x="13" y="57"/>
                      <a:pt x="12" y="57"/>
                      <a:pt x="12" y="57"/>
                    </a:cubicBezTo>
                    <a:cubicBezTo>
                      <a:pt x="10" y="56"/>
                      <a:pt x="9" y="55"/>
                      <a:pt x="7" y="55"/>
                    </a:cubicBezTo>
                    <a:cubicBezTo>
                      <a:pt x="5" y="53"/>
                      <a:pt x="3" y="51"/>
                      <a:pt x="3" y="50"/>
                    </a:cubicBezTo>
                    <a:cubicBezTo>
                      <a:pt x="3" y="50"/>
                      <a:pt x="3" y="49"/>
                      <a:pt x="3" y="49"/>
                    </a:cubicBezTo>
                    <a:cubicBezTo>
                      <a:pt x="3" y="46"/>
                      <a:pt x="3" y="43"/>
                      <a:pt x="4" y="41"/>
                    </a:cubicBezTo>
                    <a:cubicBezTo>
                      <a:pt x="4" y="40"/>
                      <a:pt x="4" y="39"/>
                      <a:pt x="4" y="39"/>
                    </a:cubicBezTo>
                    <a:cubicBezTo>
                      <a:pt x="5" y="38"/>
                      <a:pt x="5" y="37"/>
                      <a:pt x="6" y="36"/>
                    </a:cubicBezTo>
                    <a:cubicBezTo>
                      <a:pt x="7" y="36"/>
                      <a:pt x="7" y="35"/>
                      <a:pt x="9" y="35"/>
                    </a:cubicBezTo>
                    <a:cubicBezTo>
                      <a:pt x="9" y="34"/>
                      <a:pt x="10" y="34"/>
                      <a:pt x="12" y="34"/>
                    </a:cubicBezTo>
                    <a:cubicBezTo>
                      <a:pt x="12" y="34"/>
                      <a:pt x="12" y="33"/>
                      <a:pt x="13" y="33"/>
                    </a:cubicBezTo>
                    <a:cubicBezTo>
                      <a:pt x="13" y="33"/>
                      <a:pt x="14" y="33"/>
                      <a:pt x="14" y="33"/>
                    </a:cubicBezTo>
                    <a:cubicBezTo>
                      <a:pt x="15" y="32"/>
                      <a:pt x="24" y="32"/>
                      <a:pt x="26" y="32"/>
                    </a:cubicBezTo>
                    <a:cubicBezTo>
                      <a:pt x="26" y="32"/>
                      <a:pt x="27" y="32"/>
                      <a:pt x="27" y="31"/>
                    </a:cubicBezTo>
                    <a:cubicBezTo>
                      <a:pt x="27" y="30"/>
                      <a:pt x="27" y="29"/>
                      <a:pt x="28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7"/>
                      <a:pt x="27" y="26"/>
                      <a:pt x="27" y="25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5" y="21"/>
                      <a:pt x="25" y="19"/>
                      <a:pt x="24" y="19"/>
                    </a:cubicBezTo>
                    <a:cubicBezTo>
                      <a:pt x="24" y="17"/>
                      <a:pt x="24" y="16"/>
                      <a:pt x="24" y="14"/>
                    </a:cubicBezTo>
                    <a:cubicBezTo>
                      <a:pt x="25" y="10"/>
                      <a:pt x="26" y="8"/>
                      <a:pt x="28" y="6"/>
                    </a:cubicBezTo>
                    <a:cubicBezTo>
                      <a:pt x="28" y="5"/>
                      <a:pt x="29" y="4"/>
                      <a:pt x="30" y="3"/>
                    </a:cubicBezTo>
                    <a:cubicBezTo>
                      <a:pt x="30" y="3"/>
                      <a:pt x="31" y="2"/>
                      <a:pt x="32" y="1"/>
                    </a:cubicBezTo>
                    <a:cubicBezTo>
                      <a:pt x="32" y="1"/>
                      <a:pt x="33" y="0"/>
                      <a:pt x="35" y="0"/>
                    </a:cubicBezTo>
                    <a:cubicBezTo>
                      <a:pt x="36" y="0"/>
                      <a:pt x="38" y="0"/>
                      <a:pt x="40" y="0"/>
                    </a:cubicBezTo>
                    <a:cubicBezTo>
                      <a:pt x="40" y="0"/>
                      <a:pt x="41" y="1"/>
                      <a:pt x="42" y="1"/>
                    </a:cubicBezTo>
                    <a:cubicBezTo>
                      <a:pt x="42" y="1"/>
                      <a:pt x="43" y="2"/>
                      <a:pt x="44" y="2"/>
                    </a:cubicBezTo>
                    <a:cubicBezTo>
                      <a:pt x="44" y="2"/>
                      <a:pt x="46" y="5"/>
                      <a:pt x="46" y="5"/>
                    </a:cubicBezTo>
                    <a:cubicBezTo>
                      <a:pt x="48" y="7"/>
                      <a:pt x="49" y="8"/>
                      <a:pt x="51" y="12"/>
                    </a:cubicBezTo>
                    <a:cubicBezTo>
                      <a:pt x="51" y="13"/>
                      <a:pt x="51" y="14"/>
                      <a:pt x="52" y="15"/>
                    </a:cubicBezTo>
                    <a:cubicBezTo>
                      <a:pt x="52" y="17"/>
                      <a:pt x="52" y="20"/>
                      <a:pt x="52" y="22"/>
                    </a:cubicBezTo>
                    <a:cubicBezTo>
                      <a:pt x="52" y="23"/>
                      <a:pt x="52" y="25"/>
                      <a:pt x="52" y="27"/>
                    </a:cubicBezTo>
                    <a:cubicBezTo>
                      <a:pt x="53" y="27"/>
                      <a:pt x="53" y="26"/>
                      <a:pt x="55" y="26"/>
                    </a:cubicBezTo>
                    <a:cubicBezTo>
                      <a:pt x="55" y="26"/>
                      <a:pt x="55" y="25"/>
                      <a:pt x="56" y="25"/>
                    </a:cubicBezTo>
                    <a:cubicBezTo>
                      <a:pt x="57" y="25"/>
                      <a:pt x="57" y="25"/>
                      <a:pt x="58" y="25"/>
                    </a:cubicBezTo>
                    <a:cubicBezTo>
                      <a:pt x="58" y="24"/>
                      <a:pt x="59" y="24"/>
                      <a:pt x="59" y="24"/>
                    </a:cubicBezTo>
                    <a:cubicBezTo>
                      <a:pt x="60" y="24"/>
                      <a:pt x="60" y="23"/>
                      <a:pt x="61" y="22"/>
                    </a:cubicBezTo>
                    <a:cubicBezTo>
                      <a:pt x="62" y="22"/>
                      <a:pt x="63" y="21"/>
                      <a:pt x="63" y="21"/>
                    </a:cubicBezTo>
                    <a:cubicBezTo>
                      <a:pt x="63" y="21"/>
                      <a:pt x="64" y="21"/>
                      <a:pt x="64" y="20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6" y="20"/>
                      <a:pt x="65" y="19"/>
                      <a:pt x="67" y="19"/>
                    </a:cubicBezTo>
                    <a:cubicBezTo>
                      <a:pt x="68" y="19"/>
                      <a:pt x="69" y="19"/>
                      <a:pt x="70" y="19"/>
                    </a:cubicBezTo>
                    <a:cubicBezTo>
                      <a:pt x="70" y="19"/>
                      <a:pt x="71" y="19"/>
                      <a:pt x="71" y="20"/>
                    </a:cubicBezTo>
                    <a:cubicBezTo>
                      <a:pt x="72" y="20"/>
                      <a:pt x="72" y="20"/>
                      <a:pt x="73" y="20"/>
                    </a:cubicBezTo>
                    <a:cubicBezTo>
                      <a:pt x="73" y="21"/>
                      <a:pt x="73" y="21"/>
                      <a:pt x="74" y="22"/>
                    </a:cubicBezTo>
                    <a:cubicBezTo>
                      <a:pt x="74" y="22"/>
                      <a:pt x="75" y="23"/>
                      <a:pt x="75" y="23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6" y="25"/>
                      <a:pt x="76" y="25"/>
                      <a:pt x="77" y="25"/>
                    </a:cubicBezTo>
                    <a:cubicBezTo>
                      <a:pt x="77" y="26"/>
                      <a:pt x="77" y="26"/>
                      <a:pt x="78" y="26"/>
                    </a:cubicBezTo>
                    <a:cubicBezTo>
                      <a:pt x="78" y="26"/>
                      <a:pt x="79" y="27"/>
                      <a:pt x="79" y="27"/>
                    </a:cubicBezTo>
                    <a:cubicBezTo>
                      <a:pt x="80" y="27"/>
                      <a:pt x="81" y="28"/>
                      <a:pt x="82" y="28"/>
                    </a:cubicBezTo>
                    <a:cubicBezTo>
                      <a:pt x="82" y="29"/>
                      <a:pt x="83" y="29"/>
                      <a:pt x="84" y="30"/>
                    </a:cubicBezTo>
                    <a:cubicBezTo>
                      <a:pt x="85" y="31"/>
                      <a:pt x="85" y="32"/>
                      <a:pt x="86" y="33"/>
                    </a:cubicBezTo>
                    <a:cubicBezTo>
                      <a:pt x="86" y="33"/>
                      <a:pt x="86" y="33"/>
                      <a:pt x="86" y="34"/>
                    </a:cubicBezTo>
                    <a:cubicBezTo>
                      <a:pt x="85" y="34"/>
                      <a:pt x="86" y="34"/>
                      <a:pt x="85" y="35"/>
                    </a:cubicBezTo>
                    <a:cubicBezTo>
                      <a:pt x="85" y="35"/>
                      <a:pt x="85" y="36"/>
                      <a:pt x="85" y="36"/>
                    </a:cubicBezTo>
                    <a:cubicBezTo>
                      <a:pt x="85" y="36"/>
                      <a:pt x="85" y="36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4" y="38"/>
                      <a:pt x="84" y="38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3" y="40"/>
                      <a:pt x="83" y="40"/>
                      <a:pt x="82" y="40"/>
                    </a:cubicBezTo>
                    <a:cubicBezTo>
                      <a:pt x="81" y="41"/>
                      <a:pt x="81" y="41"/>
                      <a:pt x="80" y="41"/>
                    </a:cubicBezTo>
                    <a:cubicBezTo>
                      <a:pt x="80" y="41"/>
                      <a:pt x="80" y="42"/>
                      <a:pt x="80" y="42"/>
                    </a:cubicBezTo>
                    <a:cubicBezTo>
                      <a:pt x="79" y="42"/>
                      <a:pt x="79" y="43"/>
                      <a:pt x="78" y="43"/>
                    </a:cubicBezTo>
                    <a:cubicBezTo>
                      <a:pt x="78" y="43"/>
                      <a:pt x="77" y="43"/>
                      <a:pt x="77" y="43"/>
                    </a:cubicBezTo>
                    <a:cubicBezTo>
                      <a:pt x="77" y="43"/>
                      <a:pt x="76" y="44"/>
                      <a:pt x="76" y="44"/>
                    </a:cubicBezTo>
                    <a:cubicBezTo>
                      <a:pt x="75" y="45"/>
                      <a:pt x="74" y="45"/>
                      <a:pt x="73" y="46"/>
                    </a:cubicBezTo>
                    <a:cubicBezTo>
                      <a:pt x="71" y="46"/>
                      <a:pt x="71" y="46"/>
                      <a:pt x="70" y="47"/>
                    </a:cubicBezTo>
                    <a:cubicBezTo>
                      <a:pt x="69" y="47"/>
                      <a:pt x="69" y="47"/>
                      <a:pt x="69" y="48"/>
                    </a:cubicBezTo>
                    <a:cubicBezTo>
                      <a:pt x="68" y="48"/>
                      <a:pt x="66" y="48"/>
                      <a:pt x="66" y="49"/>
                    </a:cubicBezTo>
                    <a:cubicBezTo>
                      <a:pt x="64" y="50"/>
                      <a:pt x="61" y="51"/>
                      <a:pt x="58" y="52"/>
                    </a:cubicBezTo>
                    <a:cubicBezTo>
                      <a:pt x="56" y="53"/>
                      <a:pt x="53" y="53"/>
                      <a:pt x="51" y="54"/>
                    </a:cubicBezTo>
                    <a:cubicBezTo>
                      <a:pt x="50" y="54"/>
                      <a:pt x="48" y="55"/>
                      <a:pt x="47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6"/>
                      <a:pt x="44" y="57"/>
                      <a:pt x="44" y="57"/>
                    </a:cubicBezTo>
                    <a:cubicBezTo>
                      <a:pt x="43" y="58"/>
                      <a:pt x="42" y="58"/>
                      <a:pt x="41" y="59"/>
                    </a:cubicBezTo>
                    <a:cubicBezTo>
                      <a:pt x="41" y="59"/>
                      <a:pt x="40" y="61"/>
                      <a:pt x="39" y="61"/>
                    </a:cubicBezTo>
                    <a:cubicBezTo>
                      <a:pt x="39" y="62"/>
                      <a:pt x="38" y="63"/>
                      <a:pt x="37" y="64"/>
                    </a:cubicBezTo>
                    <a:cubicBezTo>
                      <a:pt x="37" y="64"/>
                      <a:pt x="37" y="65"/>
                      <a:pt x="36" y="65"/>
                    </a:cubicBezTo>
                    <a:cubicBezTo>
                      <a:pt x="36" y="66"/>
                      <a:pt x="36" y="66"/>
                      <a:pt x="36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67"/>
                      <a:pt x="35" y="68"/>
                      <a:pt x="35" y="68"/>
                    </a:cubicBezTo>
                    <a:cubicBezTo>
                      <a:pt x="34" y="68"/>
                      <a:pt x="34" y="69"/>
                      <a:pt x="34" y="69"/>
                    </a:cubicBezTo>
                    <a:cubicBezTo>
                      <a:pt x="33" y="70"/>
                      <a:pt x="33" y="70"/>
                      <a:pt x="32" y="72"/>
                    </a:cubicBezTo>
                    <a:cubicBezTo>
                      <a:pt x="31" y="74"/>
                      <a:pt x="30" y="76"/>
                      <a:pt x="29" y="78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8" y="80"/>
                      <a:pt x="26" y="85"/>
                      <a:pt x="26" y="86"/>
                    </a:cubicBezTo>
                    <a:cubicBezTo>
                      <a:pt x="25" y="87"/>
                      <a:pt x="25" y="87"/>
                      <a:pt x="25" y="88"/>
                    </a:cubicBezTo>
                    <a:cubicBezTo>
                      <a:pt x="25" y="89"/>
                      <a:pt x="23" y="93"/>
                      <a:pt x="22" y="94"/>
                    </a:cubicBezTo>
                    <a:cubicBezTo>
                      <a:pt x="20" y="96"/>
                      <a:pt x="20" y="97"/>
                      <a:pt x="19" y="100"/>
                    </a:cubicBezTo>
                    <a:cubicBezTo>
                      <a:pt x="17" y="101"/>
                      <a:pt x="17" y="101"/>
                      <a:pt x="16" y="103"/>
                    </a:cubicBezTo>
                    <a:cubicBezTo>
                      <a:pt x="15" y="103"/>
                      <a:pt x="13" y="104"/>
                      <a:pt x="12" y="104"/>
                    </a:cubicBezTo>
                    <a:cubicBezTo>
                      <a:pt x="10" y="104"/>
                      <a:pt x="11" y="105"/>
                      <a:pt x="9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Freeform 14">
                <a:extLst>
                  <a:ext uri="{FF2B5EF4-FFF2-40B4-BE49-F238E27FC236}">
                    <a16:creationId xmlns:a16="http://schemas.microsoft.com/office/drawing/2014/main" id="{05BCC14F-9B61-409F-BD9B-54E78F36AF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7238" y="3686175"/>
                <a:ext cx="2543175" cy="158750"/>
              </a:xfrm>
              <a:custGeom>
                <a:avLst/>
                <a:gdLst>
                  <a:gd name="T0" fmla="*/ 22 w 675"/>
                  <a:gd name="T1" fmla="*/ 17 h 42"/>
                  <a:gd name="T2" fmla="*/ 1 w 675"/>
                  <a:gd name="T3" fmla="*/ 2 h 42"/>
                  <a:gd name="T4" fmla="*/ 0 w 675"/>
                  <a:gd name="T5" fmla="*/ 41 h 42"/>
                  <a:gd name="T6" fmla="*/ 26 w 675"/>
                  <a:gd name="T7" fmla="*/ 32 h 42"/>
                  <a:gd name="T8" fmla="*/ 36 w 675"/>
                  <a:gd name="T9" fmla="*/ 36 h 42"/>
                  <a:gd name="T10" fmla="*/ 65 w 675"/>
                  <a:gd name="T11" fmla="*/ 41 h 42"/>
                  <a:gd name="T12" fmla="*/ 65 w 675"/>
                  <a:gd name="T13" fmla="*/ 1 h 42"/>
                  <a:gd name="T14" fmla="*/ 47 w 675"/>
                  <a:gd name="T15" fmla="*/ 40 h 42"/>
                  <a:gd name="T16" fmla="*/ 78 w 675"/>
                  <a:gd name="T17" fmla="*/ 30 h 42"/>
                  <a:gd name="T18" fmla="*/ 78 w 675"/>
                  <a:gd name="T19" fmla="*/ 37 h 42"/>
                  <a:gd name="T20" fmla="*/ 97 w 675"/>
                  <a:gd name="T21" fmla="*/ 40 h 42"/>
                  <a:gd name="T22" fmla="*/ 82 w 675"/>
                  <a:gd name="T23" fmla="*/ 26 h 42"/>
                  <a:gd name="T24" fmla="*/ 122 w 675"/>
                  <a:gd name="T25" fmla="*/ 3 h 42"/>
                  <a:gd name="T26" fmla="*/ 131 w 675"/>
                  <a:gd name="T27" fmla="*/ 40 h 42"/>
                  <a:gd name="T28" fmla="*/ 157 w 675"/>
                  <a:gd name="T29" fmla="*/ 7 h 42"/>
                  <a:gd name="T30" fmla="*/ 168 w 675"/>
                  <a:gd name="T31" fmla="*/ 40 h 42"/>
                  <a:gd name="T32" fmla="*/ 209 w 675"/>
                  <a:gd name="T33" fmla="*/ 31 h 42"/>
                  <a:gd name="T34" fmla="*/ 194 w 675"/>
                  <a:gd name="T35" fmla="*/ 22 h 42"/>
                  <a:gd name="T36" fmla="*/ 194 w 675"/>
                  <a:gd name="T37" fmla="*/ 19 h 42"/>
                  <a:gd name="T38" fmla="*/ 206 w 675"/>
                  <a:gd name="T39" fmla="*/ 10 h 42"/>
                  <a:gd name="T40" fmla="*/ 178 w 675"/>
                  <a:gd name="T41" fmla="*/ 39 h 42"/>
                  <a:gd name="T42" fmla="*/ 241 w 675"/>
                  <a:gd name="T43" fmla="*/ 2 h 42"/>
                  <a:gd name="T44" fmla="*/ 213 w 675"/>
                  <a:gd name="T45" fmla="*/ 2 h 42"/>
                  <a:gd name="T46" fmla="*/ 228 w 675"/>
                  <a:gd name="T47" fmla="*/ 40 h 42"/>
                  <a:gd name="T48" fmla="*/ 250 w 675"/>
                  <a:gd name="T49" fmla="*/ 10 h 42"/>
                  <a:gd name="T50" fmla="*/ 320 w 675"/>
                  <a:gd name="T51" fmla="*/ 4 h 42"/>
                  <a:gd name="T52" fmla="*/ 300 w 675"/>
                  <a:gd name="T53" fmla="*/ 3 h 42"/>
                  <a:gd name="T54" fmla="*/ 293 w 675"/>
                  <a:gd name="T55" fmla="*/ 27 h 42"/>
                  <a:gd name="T56" fmla="*/ 376 w 675"/>
                  <a:gd name="T57" fmla="*/ 1 h 42"/>
                  <a:gd name="T58" fmla="*/ 344 w 675"/>
                  <a:gd name="T59" fmla="*/ 1 h 42"/>
                  <a:gd name="T60" fmla="*/ 334 w 675"/>
                  <a:gd name="T61" fmla="*/ 41 h 42"/>
                  <a:gd name="T62" fmla="*/ 369 w 675"/>
                  <a:gd name="T63" fmla="*/ 41 h 42"/>
                  <a:gd name="T64" fmla="*/ 399 w 675"/>
                  <a:gd name="T65" fmla="*/ 41 h 42"/>
                  <a:gd name="T66" fmla="*/ 399 w 675"/>
                  <a:gd name="T67" fmla="*/ 1 h 42"/>
                  <a:gd name="T68" fmla="*/ 381 w 675"/>
                  <a:gd name="T69" fmla="*/ 40 h 42"/>
                  <a:gd name="T70" fmla="*/ 436 w 675"/>
                  <a:gd name="T71" fmla="*/ 9 h 42"/>
                  <a:gd name="T72" fmla="*/ 404 w 675"/>
                  <a:gd name="T73" fmla="*/ 1 h 42"/>
                  <a:gd name="T74" fmla="*/ 442 w 675"/>
                  <a:gd name="T75" fmla="*/ 3 h 42"/>
                  <a:gd name="T76" fmla="*/ 463 w 675"/>
                  <a:gd name="T77" fmla="*/ 39 h 42"/>
                  <a:gd name="T78" fmla="*/ 479 w 675"/>
                  <a:gd name="T79" fmla="*/ 13 h 42"/>
                  <a:gd name="T80" fmla="*/ 472 w 675"/>
                  <a:gd name="T81" fmla="*/ 3 h 42"/>
                  <a:gd name="T82" fmla="*/ 454 w 675"/>
                  <a:gd name="T83" fmla="*/ 3 h 42"/>
                  <a:gd name="T84" fmla="*/ 485 w 675"/>
                  <a:gd name="T85" fmla="*/ 31 h 42"/>
                  <a:gd name="T86" fmla="*/ 490 w 675"/>
                  <a:gd name="T87" fmla="*/ 2 h 42"/>
                  <a:gd name="T88" fmla="*/ 507 w 675"/>
                  <a:gd name="T89" fmla="*/ 41 h 42"/>
                  <a:gd name="T90" fmla="*/ 529 w 675"/>
                  <a:gd name="T91" fmla="*/ 41 h 42"/>
                  <a:gd name="T92" fmla="*/ 559 w 675"/>
                  <a:gd name="T93" fmla="*/ 0 h 42"/>
                  <a:gd name="T94" fmla="*/ 554 w 675"/>
                  <a:gd name="T95" fmla="*/ 28 h 42"/>
                  <a:gd name="T96" fmla="*/ 540 w 675"/>
                  <a:gd name="T97" fmla="*/ 40 h 42"/>
                  <a:gd name="T98" fmla="*/ 559 w 675"/>
                  <a:gd name="T99" fmla="*/ 13 h 42"/>
                  <a:gd name="T100" fmla="*/ 582 w 675"/>
                  <a:gd name="T101" fmla="*/ 35 h 42"/>
                  <a:gd name="T102" fmla="*/ 575 w 675"/>
                  <a:gd name="T103" fmla="*/ 3 h 42"/>
                  <a:gd name="T104" fmla="*/ 615 w 675"/>
                  <a:gd name="T105" fmla="*/ 39 h 42"/>
                  <a:gd name="T106" fmla="*/ 628 w 675"/>
                  <a:gd name="T107" fmla="*/ 1 h 42"/>
                  <a:gd name="T108" fmla="*/ 608 w 675"/>
                  <a:gd name="T109" fmla="*/ 34 h 42"/>
                  <a:gd name="T110" fmla="*/ 661 w 675"/>
                  <a:gd name="T111" fmla="*/ 1 h 42"/>
                  <a:gd name="T112" fmla="*/ 650 w 675"/>
                  <a:gd name="T113" fmla="*/ 2 h 42"/>
                  <a:gd name="T114" fmla="*/ 651 w 675"/>
                  <a:gd name="T115" fmla="*/ 23 h 42"/>
                  <a:gd name="T116" fmla="*/ 659 w 675"/>
                  <a:gd name="T117" fmla="*/ 3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75" h="42">
                    <a:moveTo>
                      <a:pt x="42" y="1"/>
                    </a:moveTo>
                    <a:cubicBezTo>
                      <a:pt x="27" y="1"/>
                      <a:pt x="27" y="1"/>
                      <a:pt x="27" y="1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31" y="3"/>
                      <a:pt x="32" y="3"/>
                      <a:pt x="32" y="4"/>
                    </a:cubicBezTo>
                    <a:cubicBezTo>
                      <a:pt x="32" y="5"/>
                      <a:pt x="31" y="7"/>
                      <a:pt x="29" y="8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6" y="8"/>
                      <a:pt x="14" y="5"/>
                      <a:pt x="15" y="4"/>
                    </a:cubicBezTo>
                    <a:cubicBezTo>
                      <a:pt x="14" y="3"/>
                      <a:pt x="16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5" y="3"/>
                      <a:pt x="6" y="4"/>
                    </a:cubicBezTo>
                    <a:cubicBezTo>
                      <a:pt x="7" y="5"/>
                      <a:pt x="9" y="8"/>
                      <a:pt x="12" y="1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6" y="37"/>
                      <a:pt x="5" y="39"/>
                      <a:pt x="4" y="39"/>
                    </a:cubicBezTo>
                    <a:cubicBezTo>
                      <a:pt x="3" y="40"/>
                      <a:pt x="2" y="40"/>
                      <a:pt x="0" y="4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1" y="40"/>
                      <a:pt x="10" y="39"/>
                      <a:pt x="10" y="38"/>
                    </a:cubicBezTo>
                    <a:cubicBezTo>
                      <a:pt x="10" y="37"/>
                      <a:pt x="11" y="36"/>
                      <a:pt x="12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8" y="35"/>
                      <a:pt x="29" y="37"/>
                      <a:pt x="29" y="38"/>
                    </a:cubicBezTo>
                    <a:cubicBezTo>
                      <a:pt x="29" y="39"/>
                      <a:pt x="28" y="40"/>
                      <a:pt x="25" y="40"/>
                    </a:cubicBezTo>
                    <a:cubicBezTo>
                      <a:pt x="25" y="40"/>
                      <a:pt x="25" y="40"/>
                      <a:pt x="24" y="40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0" y="40"/>
                      <a:pt x="38" y="39"/>
                      <a:pt x="36" y="36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5" y="6"/>
                      <a:pt x="36" y="4"/>
                      <a:pt x="37" y="3"/>
                    </a:cubicBezTo>
                    <a:cubicBezTo>
                      <a:pt x="38" y="3"/>
                      <a:pt x="40" y="2"/>
                      <a:pt x="42" y="2"/>
                    </a:cubicBezTo>
                    <a:cubicBezTo>
                      <a:pt x="42" y="1"/>
                      <a:pt x="42" y="1"/>
                      <a:pt x="42" y="1"/>
                    </a:cubicBezTo>
                    <a:close/>
                    <a:moveTo>
                      <a:pt x="47" y="41"/>
                    </a:moveTo>
                    <a:cubicBezTo>
                      <a:pt x="65" y="41"/>
                      <a:pt x="65" y="41"/>
                      <a:pt x="65" y="41"/>
                    </a:cubicBezTo>
                    <a:cubicBezTo>
                      <a:pt x="65" y="40"/>
                      <a:pt x="65" y="40"/>
                      <a:pt x="65" y="40"/>
                    </a:cubicBezTo>
                    <a:cubicBezTo>
                      <a:pt x="63" y="40"/>
                      <a:pt x="61" y="40"/>
                      <a:pt x="61" y="39"/>
                    </a:cubicBezTo>
                    <a:cubicBezTo>
                      <a:pt x="60" y="38"/>
                      <a:pt x="60" y="37"/>
                      <a:pt x="60" y="35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60" y="5"/>
                      <a:pt x="60" y="4"/>
                      <a:pt x="61" y="3"/>
                    </a:cubicBezTo>
                    <a:cubicBezTo>
                      <a:pt x="61" y="3"/>
                      <a:pt x="63" y="2"/>
                      <a:pt x="65" y="2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50" y="2"/>
                      <a:pt x="52" y="3"/>
                      <a:pt x="52" y="3"/>
                    </a:cubicBezTo>
                    <a:cubicBezTo>
                      <a:pt x="53" y="4"/>
                      <a:pt x="53" y="5"/>
                      <a:pt x="53" y="8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7"/>
                      <a:pt x="53" y="38"/>
                      <a:pt x="52" y="39"/>
                    </a:cubicBezTo>
                    <a:cubicBezTo>
                      <a:pt x="51" y="40"/>
                      <a:pt x="50" y="40"/>
                      <a:pt x="47" y="40"/>
                    </a:cubicBezTo>
                    <a:cubicBezTo>
                      <a:pt x="47" y="41"/>
                      <a:pt x="47" y="41"/>
                      <a:pt x="47" y="41"/>
                    </a:cubicBezTo>
                    <a:close/>
                    <a:moveTo>
                      <a:pt x="112" y="40"/>
                    </a:moveTo>
                    <a:cubicBezTo>
                      <a:pt x="111" y="40"/>
                      <a:pt x="110" y="40"/>
                      <a:pt x="109" y="39"/>
                    </a:cubicBezTo>
                    <a:cubicBezTo>
                      <a:pt x="109" y="38"/>
                      <a:pt x="108" y="37"/>
                      <a:pt x="107" y="35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78" y="30"/>
                      <a:pt x="78" y="30"/>
                      <a:pt x="78" y="30"/>
                    </a:cubicBezTo>
                    <a:cubicBezTo>
                      <a:pt x="78" y="30"/>
                      <a:pt x="78" y="31"/>
                      <a:pt x="77" y="31"/>
                    </a:cubicBezTo>
                    <a:cubicBezTo>
                      <a:pt x="76" y="35"/>
                      <a:pt x="74" y="38"/>
                      <a:pt x="73" y="39"/>
                    </a:cubicBezTo>
                    <a:cubicBezTo>
                      <a:pt x="72" y="40"/>
                      <a:pt x="71" y="40"/>
                      <a:pt x="70" y="40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82" y="40"/>
                      <a:pt x="82" y="40"/>
                      <a:pt x="82" y="40"/>
                    </a:cubicBezTo>
                    <a:cubicBezTo>
                      <a:pt x="80" y="40"/>
                      <a:pt x="78" y="39"/>
                      <a:pt x="78" y="37"/>
                    </a:cubicBezTo>
                    <a:cubicBezTo>
                      <a:pt x="78" y="37"/>
                      <a:pt x="78" y="36"/>
                      <a:pt x="79" y="35"/>
                    </a:cubicBezTo>
                    <a:cubicBezTo>
                      <a:pt x="82" y="28"/>
                      <a:pt x="82" y="28"/>
                      <a:pt x="82" y="28"/>
                    </a:cubicBezTo>
                    <a:cubicBezTo>
                      <a:pt x="97" y="28"/>
                      <a:pt x="97" y="28"/>
                      <a:pt x="97" y="28"/>
                    </a:cubicBezTo>
                    <a:cubicBezTo>
                      <a:pt x="100" y="34"/>
                      <a:pt x="100" y="34"/>
                      <a:pt x="100" y="34"/>
                    </a:cubicBezTo>
                    <a:cubicBezTo>
                      <a:pt x="100" y="34"/>
                      <a:pt x="100" y="34"/>
                      <a:pt x="100" y="35"/>
                    </a:cubicBezTo>
                    <a:cubicBezTo>
                      <a:pt x="101" y="36"/>
                      <a:pt x="101" y="37"/>
                      <a:pt x="101" y="38"/>
                    </a:cubicBezTo>
                    <a:cubicBezTo>
                      <a:pt x="101" y="39"/>
                      <a:pt x="100" y="40"/>
                      <a:pt x="97" y="40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112" y="41"/>
                      <a:pt x="112" y="41"/>
                      <a:pt x="112" y="41"/>
                    </a:cubicBezTo>
                    <a:cubicBezTo>
                      <a:pt x="112" y="40"/>
                      <a:pt x="112" y="40"/>
                      <a:pt x="112" y="40"/>
                    </a:cubicBezTo>
                    <a:close/>
                    <a:moveTo>
                      <a:pt x="82" y="26"/>
                    </a:moveTo>
                    <a:cubicBezTo>
                      <a:pt x="90" y="9"/>
                      <a:pt x="90" y="9"/>
                      <a:pt x="90" y="9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82" y="26"/>
                      <a:pt x="82" y="26"/>
                      <a:pt x="82" y="26"/>
                    </a:cubicBezTo>
                    <a:close/>
                    <a:moveTo>
                      <a:pt x="168" y="1"/>
                    </a:moveTo>
                    <a:cubicBezTo>
                      <a:pt x="156" y="1"/>
                      <a:pt x="156" y="1"/>
                      <a:pt x="156" y="1"/>
                    </a:cubicBezTo>
                    <a:cubicBezTo>
                      <a:pt x="143" y="32"/>
                      <a:pt x="143" y="32"/>
                      <a:pt x="143" y="32"/>
                    </a:cubicBezTo>
                    <a:cubicBezTo>
                      <a:pt x="129" y="1"/>
                      <a:pt x="129" y="1"/>
                      <a:pt x="129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7" y="2"/>
                      <a:pt x="117" y="2"/>
                      <a:pt x="117" y="2"/>
                    </a:cubicBezTo>
                    <a:cubicBezTo>
                      <a:pt x="119" y="2"/>
                      <a:pt x="121" y="3"/>
                      <a:pt x="122" y="3"/>
                    </a:cubicBezTo>
                    <a:cubicBezTo>
                      <a:pt x="122" y="4"/>
                      <a:pt x="123" y="5"/>
                      <a:pt x="123" y="8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123" y="35"/>
                      <a:pt x="122" y="37"/>
                      <a:pt x="121" y="38"/>
                    </a:cubicBezTo>
                    <a:cubicBezTo>
                      <a:pt x="121" y="39"/>
                      <a:pt x="119" y="40"/>
                      <a:pt x="117" y="40"/>
                    </a:cubicBezTo>
                    <a:cubicBezTo>
                      <a:pt x="117" y="41"/>
                      <a:pt x="117" y="41"/>
                      <a:pt x="117" y="41"/>
                    </a:cubicBezTo>
                    <a:cubicBezTo>
                      <a:pt x="131" y="41"/>
                      <a:pt x="131" y="41"/>
                      <a:pt x="131" y="41"/>
                    </a:cubicBezTo>
                    <a:cubicBezTo>
                      <a:pt x="131" y="40"/>
                      <a:pt x="131" y="40"/>
                      <a:pt x="131" y="40"/>
                    </a:cubicBezTo>
                    <a:cubicBezTo>
                      <a:pt x="129" y="40"/>
                      <a:pt x="127" y="39"/>
                      <a:pt x="126" y="38"/>
                    </a:cubicBezTo>
                    <a:cubicBezTo>
                      <a:pt x="126" y="37"/>
                      <a:pt x="125" y="35"/>
                      <a:pt x="125" y="32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6"/>
                      <a:pt x="157" y="38"/>
                      <a:pt x="156" y="39"/>
                    </a:cubicBezTo>
                    <a:cubicBezTo>
                      <a:pt x="155" y="39"/>
                      <a:pt x="154" y="40"/>
                      <a:pt x="151" y="40"/>
                    </a:cubicBezTo>
                    <a:cubicBezTo>
                      <a:pt x="151" y="41"/>
                      <a:pt x="151" y="41"/>
                      <a:pt x="151" y="41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6" y="40"/>
                      <a:pt x="165" y="39"/>
                      <a:pt x="164" y="39"/>
                    </a:cubicBezTo>
                    <a:cubicBezTo>
                      <a:pt x="163" y="38"/>
                      <a:pt x="163" y="37"/>
                      <a:pt x="163" y="35"/>
                    </a:cubicBezTo>
                    <a:cubicBezTo>
                      <a:pt x="163" y="8"/>
                      <a:pt x="163" y="8"/>
                      <a:pt x="163" y="8"/>
                    </a:cubicBezTo>
                    <a:cubicBezTo>
                      <a:pt x="163" y="6"/>
                      <a:pt x="163" y="4"/>
                      <a:pt x="164" y="3"/>
                    </a:cubicBezTo>
                    <a:cubicBezTo>
                      <a:pt x="165" y="3"/>
                      <a:pt x="166" y="2"/>
                      <a:pt x="168" y="2"/>
                    </a:cubicBezTo>
                    <a:cubicBezTo>
                      <a:pt x="168" y="1"/>
                      <a:pt x="168" y="1"/>
                      <a:pt x="168" y="1"/>
                    </a:cubicBezTo>
                    <a:close/>
                    <a:moveTo>
                      <a:pt x="209" y="31"/>
                    </a:moveTo>
                    <a:cubicBezTo>
                      <a:pt x="207" y="31"/>
                      <a:pt x="207" y="31"/>
                      <a:pt x="207" y="31"/>
                    </a:cubicBezTo>
                    <a:cubicBezTo>
                      <a:pt x="206" y="34"/>
                      <a:pt x="204" y="36"/>
                      <a:pt x="203" y="37"/>
                    </a:cubicBezTo>
                    <a:cubicBezTo>
                      <a:pt x="201" y="38"/>
                      <a:pt x="198" y="39"/>
                      <a:pt x="194" y="39"/>
                    </a:cubicBezTo>
                    <a:cubicBezTo>
                      <a:pt x="189" y="39"/>
                      <a:pt x="186" y="39"/>
                      <a:pt x="186" y="39"/>
                    </a:cubicBezTo>
                    <a:cubicBezTo>
                      <a:pt x="185" y="38"/>
                      <a:pt x="185" y="38"/>
                      <a:pt x="185" y="36"/>
                    </a:cubicBezTo>
                    <a:cubicBezTo>
                      <a:pt x="185" y="21"/>
                      <a:pt x="185" y="21"/>
                      <a:pt x="185" y="21"/>
                    </a:cubicBezTo>
                    <a:cubicBezTo>
                      <a:pt x="194" y="22"/>
                      <a:pt x="194" y="22"/>
                      <a:pt x="194" y="22"/>
                    </a:cubicBezTo>
                    <a:cubicBezTo>
                      <a:pt x="197" y="22"/>
                      <a:pt x="198" y="22"/>
                      <a:pt x="199" y="23"/>
                    </a:cubicBezTo>
                    <a:cubicBezTo>
                      <a:pt x="200" y="23"/>
                      <a:pt x="201" y="25"/>
                      <a:pt x="201" y="27"/>
                    </a:cubicBezTo>
                    <a:cubicBezTo>
                      <a:pt x="202" y="27"/>
                      <a:pt x="202" y="27"/>
                      <a:pt x="202" y="27"/>
                    </a:cubicBezTo>
                    <a:cubicBezTo>
                      <a:pt x="202" y="13"/>
                      <a:pt x="202" y="13"/>
                      <a:pt x="202" y="13"/>
                    </a:cubicBezTo>
                    <a:cubicBezTo>
                      <a:pt x="201" y="13"/>
                      <a:pt x="201" y="13"/>
                      <a:pt x="201" y="13"/>
                    </a:cubicBezTo>
                    <a:cubicBezTo>
                      <a:pt x="201" y="16"/>
                      <a:pt x="200" y="17"/>
                      <a:pt x="199" y="18"/>
                    </a:cubicBezTo>
                    <a:cubicBezTo>
                      <a:pt x="198" y="19"/>
                      <a:pt x="197" y="19"/>
                      <a:pt x="194" y="19"/>
                    </a:cubicBezTo>
                    <a:cubicBezTo>
                      <a:pt x="185" y="19"/>
                      <a:pt x="185" y="19"/>
                      <a:pt x="185" y="19"/>
                    </a:cubicBezTo>
                    <a:cubicBezTo>
                      <a:pt x="185" y="5"/>
                      <a:pt x="185" y="5"/>
                      <a:pt x="185" y="5"/>
                    </a:cubicBezTo>
                    <a:cubicBezTo>
                      <a:pt x="185" y="4"/>
                      <a:pt x="186" y="3"/>
                      <a:pt x="187" y="3"/>
                    </a:cubicBezTo>
                    <a:cubicBezTo>
                      <a:pt x="195" y="3"/>
                      <a:pt x="195" y="3"/>
                      <a:pt x="195" y="3"/>
                    </a:cubicBezTo>
                    <a:cubicBezTo>
                      <a:pt x="199" y="3"/>
                      <a:pt x="201" y="4"/>
                      <a:pt x="202" y="5"/>
                    </a:cubicBezTo>
                    <a:cubicBezTo>
                      <a:pt x="203" y="5"/>
                      <a:pt x="204" y="7"/>
                      <a:pt x="204" y="10"/>
                    </a:cubicBezTo>
                    <a:cubicBezTo>
                      <a:pt x="206" y="10"/>
                      <a:pt x="206" y="10"/>
                      <a:pt x="206" y="10"/>
                    </a:cubicBezTo>
                    <a:cubicBezTo>
                      <a:pt x="206" y="1"/>
                      <a:pt x="206" y="1"/>
                      <a:pt x="206" y="1"/>
                    </a:cubicBezTo>
                    <a:cubicBezTo>
                      <a:pt x="173" y="1"/>
                      <a:pt x="173" y="1"/>
                      <a:pt x="173" y="1"/>
                    </a:cubicBezTo>
                    <a:cubicBezTo>
                      <a:pt x="173" y="2"/>
                      <a:pt x="173" y="2"/>
                      <a:pt x="173" y="2"/>
                    </a:cubicBezTo>
                    <a:cubicBezTo>
                      <a:pt x="176" y="2"/>
                      <a:pt x="177" y="3"/>
                      <a:pt x="178" y="3"/>
                    </a:cubicBezTo>
                    <a:cubicBezTo>
                      <a:pt x="178" y="4"/>
                      <a:pt x="179" y="6"/>
                      <a:pt x="179" y="8"/>
                    </a:cubicBezTo>
                    <a:cubicBezTo>
                      <a:pt x="179" y="35"/>
                      <a:pt x="179" y="35"/>
                      <a:pt x="179" y="35"/>
                    </a:cubicBezTo>
                    <a:cubicBezTo>
                      <a:pt x="179" y="37"/>
                      <a:pt x="178" y="38"/>
                      <a:pt x="178" y="39"/>
                    </a:cubicBezTo>
                    <a:cubicBezTo>
                      <a:pt x="177" y="39"/>
                      <a:pt x="176" y="40"/>
                      <a:pt x="173" y="40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206" y="41"/>
                      <a:pt x="206" y="41"/>
                      <a:pt x="206" y="41"/>
                    </a:cubicBezTo>
                    <a:cubicBezTo>
                      <a:pt x="209" y="31"/>
                      <a:pt x="209" y="31"/>
                      <a:pt x="209" y="31"/>
                    </a:cubicBezTo>
                    <a:close/>
                    <a:moveTo>
                      <a:pt x="255" y="1"/>
                    </a:moveTo>
                    <a:cubicBezTo>
                      <a:pt x="241" y="1"/>
                      <a:pt x="241" y="1"/>
                      <a:pt x="241" y="1"/>
                    </a:cubicBezTo>
                    <a:cubicBezTo>
                      <a:pt x="241" y="2"/>
                      <a:pt x="241" y="2"/>
                      <a:pt x="241" y="2"/>
                    </a:cubicBezTo>
                    <a:cubicBezTo>
                      <a:pt x="244" y="2"/>
                      <a:pt x="245" y="3"/>
                      <a:pt x="246" y="4"/>
                    </a:cubicBezTo>
                    <a:cubicBezTo>
                      <a:pt x="247" y="5"/>
                      <a:pt x="247" y="7"/>
                      <a:pt x="247" y="10"/>
                    </a:cubicBezTo>
                    <a:cubicBezTo>
                      <a:pt x="247" y="30"/>
                      <a:pt x="247" y="30"/>
                      <a:pt x="247" y="30"/>
                    </a:cubicBezTo>
                    <a:cubicBezTo>
                      <a:pt x="247" y="30"/>
                      <a:pt x="247" y="30"/>
                      <a:pt x="247" y="30"/>
                    </a:cubicBezTo>
                    <a:cubicBezTo>
                      <a:pt x="224" y="1"/>
                      <a:pt x="224" y="1"/>
                      <a:pt x="224" y="1"/>
                    </a:cubicBezTo>
                    <a:cubicBezTo>
                      <a:pt x="213" y="1"/>
                      <a:pt x="213" y="1"/>
                      <a:pt x="213" y="1"/>
                    </a:cubicBezTo>
                    <a:cubicBezTo>
                      <a:pt x="213" y="2"/>
                      <a:pt x="213" y="2"/>
                      <a:pt x="213" y="2"/>
                    </a:cubicBezTo>
                    <a:cubicBezTo>
                      <a:pt x="215" y="2"/>
                      <a:pt x="217" y="3"/>
                      <a:pt x="219" y="5"/>
                    </a:cubicBezTo>
                    <a:cubicBezTo>
                      <a:pt x="219" y="32"/>
                      <a:pt x="219" y="32"/>
                      <a:pt x="219" y="32"/>
                    </a:cubicBezTo>
                    <a:cubicBezTo>
                      <a:pt x="219" y="35"/>
                      <a:pt x="219" y="37"/>
                      <a:pt x="218" y="38"/>
                    </a:cubicBezTo>
                    <a:cubicBezTo>
                      <a:pt x="217" y="39"/>
                      <a:pt x="216" y="40"/>
                      <a:pt x="213" y="40"/>
                    </a:cubicBezTo>
                    <a:cubicBezTo>
                      <a:pt x="213" y="41"/>
                      <a:pt x="213" y="41"/>
                      <a:pt x="213" y="41"/>
                    </a:cubicBezTo>
                    <a:cubicBezTo>
                      <a:pt x="228" y="41"/>
                      <a:pt x="228" y="41"/>
                      <a:pt x="228" y="41"/>
                    </a:cubicBezTo>
                    <a:cubicBezTo>
                      <a:pt x="228" y="40"/>
                      <a:pt x="228" y="40"/>
                      <a:pt x="228" y="40"/>
                    </a:cubicBezTo>
                    <a:cubicBezTo>
                      <a:pt x="225" y="40"/>
                      <a:pt x="224" y="39"/>
                      <a:pt x="223" y="38"/>
                    </a:cubicBezTo>
                    <a:cubicBezTo>
                      <a:pt x="222" y="37"/>
                      <a:pt x="222" y="35"/>
                      <a:pt x="222" y="32"/>
                    </a:cubicBezTo>
                    <a:cubicBezTo>
                      <a:pt x="222" y="9"/>
                      <a:pt x="222" y="9"/>
                      <a:pt x="222" y="9"/>
                    </a:cubicBezTo>
                    <a:cubicBezTo>
                      <a:pt x="222" y="9"/>
                      <a:pt x="222" y="9"/>
                      <a:pt x="222" y="9"/>
                    </a:cubicBezTo>
                    <a:cubicBezTo>
                      <a:pt x="249" y="41"/>
                      <a:pt x="249" y="41"/>
                      <a:pt x="249" y="41"/>
                    </a:cubicBezTo>
                    <a:cubicBezTo>
                      <a:pt x="250" y="41"/>
                      <a:pt x="250" y="41"/>
                      <a:pt x="250" y="41"/>
                    </a:cubicBezTo>
                    <a:cubicBezTo>
                      <a:pt x="250" y="10"/>
                      <a:pt x="250" y="10"/>
                      <a:pt x="250" y="10"/>
                    </a:cubicBezTo>
                    <a:cubicBezTo>
                      <a:pt x="250" y="7"/>
                      <a:pt x="250" y="5"/>
                      <a:pt x="251" y="4"/>
                    </a:cubicBezTo>
                    <a:cubicBezTo>
                      <a:pt x="251" y="3"/>
                      <a:pt x="253" y="2"/>
                      <a:pt x="255" y="2"/>
                    </a:cubicBezTo>
                    <a:cubicBezTo>
                      <a:pt x="255" y="1"/>
                      <a:pt x="255" y="1"/>
                      <a:pt x="255" y="1"/>
                    </a:cubicBezTo>
                    <a:close/>
                    <a:moveTo>
                      <a:pt x="329" y="1"/>
                    </a:moveTo>
                    <a:cubicBezTo>
                      <a:pt x="315" y="1"/>
                      <a:pt x="315" y="1"/>
                      <a:pt x="315" y="1"/>
                    </a:cubicBezTo>
                    <a:cubicBezTo>
                      <a:pt x="315" y="2"/>
                      <a:pt x="315" y="2"/>
                      <a:pt x="315" y="2"/>
                    </a:cubicBezTo>
                    <a:cubicBezTo>
                      <a:pt x="317" y="2"/>
                      <a:pt x="319" y="3"/>
                      <a:pt x="320" y="4"/>
                    </a:cubicBezTo>
                    <a:cubicBezTo>
                      <a:pt x="320" y="5"/>
                      <a:pt x="321" y="7"/>
                      <a:pt x="321" y="10"/>
                    </a:cubicBezTo>
                    <a:cubicBezTo>
                      <a:pt x="321" y="26"/>
                      <a:pt x="321" y="26"/>
                      <a:pt x="321" y="26"/>
                    </a:cubicBezTo>
                    <a:cubicBezTo>
                      <a:pt x="321" y="31"/>
                      <a:pt x="320" y="33"/>
                      <a:pt x="319" y="35"/>
                    </a:cubicBezTo>
                    <a:cubicBezTo>
                      <a:pt x="317" y="38"/>
                      <a:pt x="314" y="39"/>
                      <a:pt x="309" y="39"/>
                    </a:cubicBezTo>
                    <a:cubicBezTo>
                      <a:pt x="302" y="39"/>
                      <a:pt x="299" y="35"/>
                      <a:pt x="299" y="27"/>
                    </a:cubicBezTo>
                    <a:cubicBezTo>
                      <a:pt x="299" y="8"/>
                      <a:pt x="299" y="8"/>
                      <a:pt x="299" y="8"/>
                    </a:cubicBezTo>
                    <a:cubicBezTo>
                      <a:pt x="299" y="5"/>
                      <a:pt x="299" y="4"/>
                      <a:pt x="300" y="3"/>
                    </a:cubicBezTo>
                    <a:cubicBezTo>
                      <a:pt x="301" y="3"/>
                      <a:pt x="302" y="2"/>
                      <a:pt x="304" y="2"/>
                    </a:cubicBezTo>
                    <a:cubicBezTo>
                      <a:pt x="304" y="1"/>
                      <a:pt x="304" y="1"/>
                      <a:pt x="304" y="1"/>
                    </a:cubicBezTo>
                    <a:cubicBezTo>
                      <a:pt x="287" y="1"/>
                      <a:pt x="287" y="1"/>
                      <a:pt x="287" y="1"/>
                    </a:cubicBezTo>
                    <a:cubicBezTo>
                      <a:pt x="287" y="2"/>
                      <a:pt x="287" y="2"/>
                      <a:pt x="287" y="2"/>
                    </a:cubicBezTo>
                    <a:cubicBezTo>
                      <a:pt x="290" y="2"/>
                      <a:pt x="291" y="3"/>
                      <a:pt x="292" y="3"/>
                    </a:cubicBezTo>
                    <a:cubicBezTo>
                      <a:pt x="293" y="4"/>
                      <a:pt x="293" y="5"/>
                      <a:pt x="293" y="8"/>
                    </a:cubicBezTo>
                    <a:cubicBezTo>
                      <a:pt x="293" y="27"/>
                      <a:pt x="293" y="27"/>
                      <a:pt x="293" y="27"/>
                    </a:cubicBezTo>
                    <a:cubicBezTo>
                      <a:pt x="293" y="37"/>
                      <a:pt x="298" y="42"/>
                      <a:pt x="308" y="42"/>
                    </a:cubicBezTo>
                    <a:cubicBezTo>
                      <a:pt x="318" y="42"/>
                      <a:pt x="324" y="36"/>
                      <a:pt x="323" y="26"/>
                    </a:cubicBezTo>
                    <a:cubicBezTo>
                      <a:pt x="323" y="10"/>
                      <a:pt x="323" y="10"/>
                      <a:pt x="323" y="10"/>
                    </a:cubicBezTo>
                    <a:cubicBezTo>
                      <a:pt x="323" y="7"/>
                      <a:pt x="324" y="5"/>
                      <a:pt x="325" y="4"/>
                    </a:cubicBezTo>
                    <a:cubicBezTo>
                      <a:pt x="325" y="3"/>
                      <a:pt x="327" y="2"/>
                      <a:pt x="329" y="2"/>
                    </a:cubicBezTo>
                    <a:cubicBezTo>
                      <a:pt x="329" y="1"/>
                      <a:pt x="329" y="1"/>
                      <a:pt x="329" y="1"/>
                    </a:cubicBezTo>
                    <a:close/>
                    <a:moveTo>
                      <a:pt x="376" y="1"/>
                    </a:moveTo>
                    <a:cubicBezTo>
                      <a:pt x="362" y="1"/>
                      <a:pt x="362" y="1"/>
                      <a:pt x="362" y="1"/>
                    </a:cubicBezTo>
                    <a:cubicBezTo>
                      <a:pt x="362" y="2"/>
                      <a:pt x="362" y="2"/>
                      <a:pt x="362" y="2"/>
                    </a:cubicBezTo>
                    <a:cubicBezTo>
                      <a:pt x="364" y="2"/>
                      <a:pt x="366" y="3"/>
                      <a:pt x="366" y="4"/>
                    </a:cubicBezTo>
                    <a:cubicBezTo>
                      <a:pt x="367" y="5"/>
                      <a:pt x="367" y="7"/>
                      <a:pt x="367" y="10"/>
                    </a:cubicBezTo>
                    <a:cubicBezTo>
                      <a:pt x="367" y="30"/>
                      <a:pt x="367" y="30"/>
                      <a:pt x="367" y="30"/>
                    </a:cubicBezTo>
                    <a:cubicBezTo>
                      <a:pt x="367" y="30"/>
                      <a:pt x="367" y="30"/>
                      <a:pt x="367" y="30"/>
                    </a:cubicBezTo>
                    <a:cubicBezTo>
                      <a:pt x="344" y="1"/>
                      <a:pt x="344" y="1"/>
                      <a:pt x="344" y="1"/>
                    </a:cubicBezTo>
                    <a:cubicBezTo>
                      <a:pt x="334" y="1"/>
                      <a:pt x="334" y="1"/>
                      <a:pt x="334" y="1"/>
                    </a:cubicBezTo>
                    <a:cubicBezTo>
                      <a:pt x="334" y="2"/>
                      <a:pt x="334" y="2"/>
                      <a:pt x="334" y="2"/>
                    </a:cubicBezTo>
                    <a:cubicBezTo>
                      <a:pt x="336" y="2"/>
                      <a:pt x="338" y="3"/>
                      <a:pt x="340" y="5"/>
                    </a:cubicBezTo>
                    <a:cubicBezTo>
                      <a:pt x="340" y="32"/>
                      <a:pt x="340" y="32"/>
                      <a:pt x="340" y="32"/>
                    </a:cubicBezTo>
                    <a:cubicBezTo>
                      <a:pt x="340" y="35"/>
                      <a:pt x="339" y="37"/>
                      <a:pt x="338" y="38"/>
                    </a:cubicBezTo>
                    <a:cubicBezTo>
                      <a:pt x="338" y="39"/>
                      <a:pt x="336" y="40"/>
                      <a:pt x="334" y="40"/>
                    </a:cubicBezTo>
                    <a:cubicBezTo>
                      <a:pt x="334" y="41"/>
                      <a:pt x="334" y="41"/>
                      <a:pt x="334" y="41"/>
                    </a:cubicBezTo>
                    <a:cubicBezTo>
                      <a:pt x="348" y="41"/>
                      <a:pt x="348" y="41"/>
                      <a:pt x="348" y="41"/>
                    </a:cubicBezTo>
                    <a:cubicBezTo>
                      <a:pt x="348" y="40"/>
                      <a:pt x="348" y="40"/>
                      <a:pt x="348" y="40"/>
                    </a:cubicBezTo>
                    <a:cubicBezTo>
                      <a:pt x="346" y="40"/>
                      <a:pt x="344" y="39"/>
                      <a:pt x="343" y="38"/>
                    </a:cubicBezTo>
                    <a:cubicBezTo>
                      <a:pt x="343" y="37"/>
                      <a:pt x="342" y="35"/>
                      <a:pt x="342" y="32"/>
                    </a:cubicBezTo>
                    <a:cubicBezTo>
                      <a:pt x="342" y="9"/>
                      <a:pt x="342" y="9"/>
                      <a:pt x="342" y="9"/>
                    </a:cubicBezTo>
                    <a:cubicBezTo>
                      <a:pt x="342" y="9"/>
                      <a:pt x="342" y="9"/>
                      <a:pt x="342" y="9"/>
                    </a:cubicBezTo>
                    <a:cubicBezTo>
                      <a:pt x="369" y="41"/>
                      <a:pt x="369" y="41"/>
                      <a:pt x="369" y="41"/>
                    </a:cubicBezTo>
                    <a:cubicBezTo>
                      <a:pt x="370" y="41"/>
                      <a:pt x="370" y="41"/>
                      <a:pt x="370" y="41"/>
                    </a:cubicBezTo>
                    <a:cubicBezTo>
                      <a:pt x="370" y="10"/>
                      <a:pt x="370" y="10"/>
                      <a:pt x="370" y="10"/>
                    </a:cubicBezTo>
                    <a:cubicBezTo>
                      <a:pt x="370" y="7"/>
                      <a:pt x="371" y="5"/>
                      <a:pt x="371" y="4"/>
                    </a:cubicBezTo>
                    <a:cubicBezTo>
                      <a:pt x="372" y="3"/>
                      <a:pt x="373" y="2"/>
                      <a:pt x="376" y="2"/>
                    </a:cubicBezTo>
                    <a:cubicBezTo>
                      <a:pt x="376" y="1"/>
                      <a:pt x="376" y="1"/>
                      <a:pt x="376" y="1"/>
                    </a:cubicBezTo>
                    <a:close/>
                    <a:moveTo>
                      <a:pt x="381" y="41"/>
                    </a:moveTo>
                    <a:cubicBezTo>
                      <a:pt x="399" y="41"/>
                      <a:pt x="399" y="41"/>
                      <a:pt x="399" y="41"/>
                    </a:cubicBezTo>
                    <a:cubicBezTo>
                      <a:pt x="399" y="40"/>
                      <a:pt x="399" y="40"/>
                      <a:pt x="399" y="40"/>
                    </a:cubicBezTo>
                    <a:cubicBezTo>
                      <a:pt x="396" y="40"/>
                      <a:pt x="395" y="40"/>
                      <a:pt x="394" y="39"/>
                    </a:cubicBezTo>
                    <a:cubicBezTo>
                      <a:pt x="393" y="38"/>
                      <a:pt x="393" y="37"/>
                      <a:pt x="393" y="35"/>
                    </a:cubicBezTo>
                    <a:cubicBezTo>
                      <a:pt x="393" y="8"/>
                      <a:pt x="393" y="8"/>
                      <a:pt x="393" y="8"/>
                    </a:cubicBezTo>
                    <a:cubicBezTo>
                      <a:pt x="393" y="5"/>
                      <a:pt x="393" y="4"/>
                      <a:pt x="394" y="3"/>
                    </a:cubicBezTo>
                    <a:cubicBezTo>
                      <a:pt x="395" y="3"/>
                      <a:pt x="396" y="2"/>
                      <a:pt x="399" y="2"/>
                    </a:cubicBezTo>
                    <a:cubicBezTo>
                      <a:pt x="399" y="1"/>
                      <a:pt x="399" y="1"/>
                      <a:pt x="399" y="1"/>
                    </a:cubicBezTo>
                    <a:cubicBezTo>
                      <a:pt x="381" y="1"/>
                      <a:pt x="381" y="1"/>
                      <a:pt x="381" y="1"/>
                    </a:cubicBezTo>
                    <a:cubicBezTo>
                      <a:pt x="381" y="2"/>
                      <a:pt x="381" y="2"/>
                      <a:pt x="381" y="2"/>
                    </a:cubicBezTo>
                    <a:cubicBezTo>
                      <a:pt x="383" y="2"/>
                      <a:pt x="385" y="3"/>
                      <a:pt x="385" y="3"/>
                    </a:cubicBezTo>
                    <a:cubicBezTo>
                      <a:pt x="386" y="4"/>
                      <a:pt x="386" y="5"/>
                      <a:pt x="386" y="8"/>
                    </a:cubicBezTo>
                    <a:cubicBezTo>
                      <a:pt x="386" y="35"/>
                      <a:pt x="386" y="35"/>
                      <a:pt x="386" y="35"/>
                    </a:cubicBezTo>
                    <a:cubicBezTo>
                      <a:pt x="386" y="37"/>
                      <a:pt x="386" y="38"/>
                      <a:pt x="385" y="39"/>
                    </a:cubicBezTo>
                    <a:cubicBezTo>
                      <a:pt x="385" y="40"/>
                      <a:pt x="383" y="40"/>
                      <a:pt x="381" y="40"/>
                    </a:cubicBezTo>
                    <a:cubicBezTo>
                      <a:pt x="381" y="41"/>
                      <a:pt x="381" y="41"/>
                      <a:pt x="381" y="41"/>
                    </a:cubicBezTo>
                    <a:close/>
                    <a:moveTo>
                      <a:pt x="445" y="1"/>
                    </a:moveTo>
                    <a:cubicBezTo>
                      <a:pt x="433" y="1"/>
                      <a:pt x="433" y="1"/>
                      <a:pt x="433" y="1"/>
                    </a:cubicBezTo>
                    <a:cubicBezTo>
                      <a:pt x="433" y="2"/>
                      <a:pt x="433" y="2"/>
                      <a:pt x="433" y="2"/>
                    </a:cubicBezTo>
                    <a:cubicBezTo>
                      <a:pt x="436" y="2"/>
                      <a:pt x="437" y="3"/>
                      <a:pt x="437" y="5"/>
                    </a:cubicBezTo>
                    <a:cubicBezTo>
                      <a:pt x="437" y="6"/>
                      <a:pt x="437" y="7"/>
                      <a:pt x="436" y="8"/>
                    </a:cubicBezTo>
                    <a:cubicBezTo>
                      <a:pt x="436" y="9"/>
                      <a:pt x="436" y="9"/>
                      <a:pt x="436" y="9"/>
                    </a:cubicBezTo>
                    <a:cubicBezTo>
                      <a:pt x="427" y="32"/>
                      <a:pt x="427" y="32"/>
                      <a:pt x="427" y="32"/>
                    </a:cubicBezTo>
                    <a:cubicBezTo>
                      <a:pt x="418" y="11"/>
                      <a:pt x="418" y="11"/>
                      <a:pt x="418" y="11"/>
                    </a:cubicBezTo>
                    <a:cubicBezTo>
                      <a:pt x="417" y="10"/>
                      <a:pt x="417" y="9"/>
                      <a:pt x="416" y="8"/>
                    </a:cubicBezTo>
                    <a:cubicBezTo>
                      <a:pt x="416" y="6"/>
                      <a:pt x="415" y="5"/>
                      <a:pt x="415" y="5"/>
                    </a:cubicBezTo>
                    <a:cubicBezTo>
                      <a:pt x="415" y="3"/>
                      <a:pt x="416" y="2"/>
                      <a:pt x="420" y="2"/>
                    </a:cubicBezTo>
                    <a:cubicBezTo>
                      <a:pt x="420" y="1"/>
                      <a:pt x="420" y="1"/>
                      <a:pt x="420" y="1"/>
                    </a:cubicBezTo>
                    <a:cubicBezTo>
                      <a:pt x="404" y="1"/>
                      <a:pt x="404" y="1"/>
                      <a:pt x="404" y="1"/>
                    </a:cubicBezTo>
                    <a:cubicBezTo>
                      <a:pt x="404" y="2"/>
                      <a:pt x="404" y="2"/>
                      <a:pt x="404" y="2"/>
                    </a:cubicBezTo>
                    <a:cubicBezTo>
                      <a:pt x="405" y="2"/>
                      <a:pt x="406" y="3"/>
                      <a:pt x="407" y="4"/>
                    </a:cubicBezTo>
                    <a:cubicBezTo>
                      <a:pt x="408" y="4"/>
                      <a:pt x="409" y="6"/>
                      <a:pt x="410" y="9"/>
                    </a:cubicBezTo>
                    <a:cubicBezTo>
                      <a:pt x="425" y="41"/>
                      <a:pt x="425" y="41"/>
                      <a:pt x="425" y="41"/>
                    </a:cubicBezTo>
                    <a:cubicBezTo>
                      <a:pt x="426" y="41"/>
                      <a:pt x="426" y="41"/>
                      <a:pt x="426" y="41"/>
                    </a:cubicBezTo>
                    <a:cubicBezTo>
                      <a:pt x="439" y="8"/>
                      <a:pt x="439" y="8"/>
                      <a:pt x="439" y="8"/>
                    </a:cubicBezTo>
                    <a:cubicBezTo>
                      <a:pt x="440" y="5"/>
                      <a:pt x="441" y="4"/>
                      <a:pt x="442" y="3"/>
                    </a:cubicBezTo>
                    <a:cubicBezTo>
                      <a:pt x="442" y="3"/>
                      <a:pt x="443" y="2"/>
                      <a:pt x="445" y="2"/>
                    </a:cubicBezTo>
                    <a:cubicBezTo>
                      <a:pt x="445" y="1"/>
                      <a:pt x="445" y="1"/>
                      <a:pt x="445" y="1"/>
                    </a:cubicBezTo>
                    <a:close/>
                    <a:moveTo>
                      <a:pt x="485" y="31"/>
                    </a:moveTo>
                    <a:cubicBezTo>
                      <a:pt x="484" y="31"/>
                      <a:pt x="484" y="31"/>
                      <a:pt x="484" y="31"/>
                    </a:cubicBezTo>
                    <a:cubicBezTo>
                      <a:pt x="482" y="34"/>
                      <a:pt x="481" y="36"/>
                      <a:pt x="479" y="37"/>
                    </a:cubicBezTo>
                    <a:cubicBezTo>
                      <a:pt x="477" y="38"/>
                      <a:pt x="474" y="39"/>
                      <a:pt x="471" y="39"/>
                    </a:cubicBezTo>
                    <a:cubicBezTo>
                      <a:pt x="466" y="39"/>
                      <a:pt x="463" y="39"/>
                      <a:pt x="463" y="39"/>
                    </a:cubicBezTo>
                    <a:cubicBezTo>
                      <a:pt x="462" y="38"/>
                      <a:pt x="461" y="38"/>
                      <a:pt x="461" y="36"/>
                    </a:cubicBezTo>
                    <a:cubicBezTo>
                      <a:pt x="461" y="21"/>
                      <a:pt x="461" y="21"/>
                      <a:pt x="461" y="21"/>
                    </a:cubicBezTo>
                    <a:cubicBezTo>
                      <a:pt x="471" y="22"/>
                      <a:pt x="471" y="22"/>
                      <a:pt x="471" y="22"/>
                    </a:cubicBezTo>
                    <a:cubicBezTo>
                      <a:pt x="473" y="22"/>
                      <a:pt x="475" y="22"/>
                      <a:pt x="476" y="23"/>
                    </a:cubicBezTo>
                    <a:cubicBezTo>
                      <a:pt x="477" y="23"/>
                      <a:pt x="477" y="25"/>
                      <a:pt x="477" y="27"/>
                    </a:cubicBezTo>
                    <a:cubicBezTo>
                      <a:pt x="479" y="27"/>
                      <a:pt x="479" y="27"/>
                      <a:pt x="479" y="27"/>
                    </a:cubicBezTo>
                    <a:cubicBezTo>
                      <a:pt x="479" y="13"/>
                      <a:pt x="479" y="13"/>
                      <a:pt x="479" y="13"/>
                    </a:cubicBezTo>
                    <a:cubicBezTo>
                      <a:pt x="477" y="13"/>
                      <a:pt x="477" y="13"/>
                      <a:pt x="477" y="13"/>
                    </a:cubicBezTo>
                    <a:cubicBezTo>
                      <a:pt x="477" y="16"/>
                      <a:pt x="477" y="17"/>
                      <a:pt x="476" y="18"/>
                    </a:cubicBezTo>
                    <a:cubicBezTo>
                      <a:pt x="475" y="19"/>
                      <a:pt x="473" y="19"/>
                      <a:pt x="471" y="19"/>
                    </a:cubicBezTo>
                    <a:cubicBezTo>
                      <a:pt x="461" y="19"/>
                      <a:pt x="461" y="19"/>
                      <a:pt x="461" y="19"/>
                    </a:cubicBezTo>
                    <a:cubicBezTo>
                      <a:pt x="461" y="5"/>
                      <a:pt x="461" y="5"/>
                      <a:pt x="461" y="5"/>
                    </a:cubicBezTo>
                    <a:cubicBezTo>
                      <a:pt x="461" y="4"/>
                      <a:pt x="462" y="3"/>
                      <a:pt x="463" y="3"/>
                    </a:cubicBezTo>
                    <a:cubicBezTo>
                      <a:pt x="472" y="3"/>
                      <a:pt x="472" y="3"/>
                      <a:pt x="472" y="3"/>
                    </a:cubicBezTo>
                    <a:cubicBezTo>
                      <a:pt x="475" y="3"/>
                      <a:pt x="477" y="4"/>
                      <a:pt x="478" y="5"/>
                    </a:cubicBezTo>
                    <a:cubicBezTo>
                      <a:pt x="480" y="5"/>
                      <a:pt x="480" y="7"/>
                      <a:pt x="481" y="10"/>
                    </a:cubicBezTo>
                    <a:cubicBezTo>
                      <a:pt x="482" y="10"/>
                      <a:pt x="482" y="10"/>
                      <a:pt x="482" y="10"/>
                    </a:cubicBezTo>
                    <a:cubicBezTo>
                      <a:pt x="482" y="1"/>
                      <a:pt x="482" y="1"/>
                      <a:pt x="482" y="1"/>
                    </a:cubicBezTo>
                    <a:cubicBezTo>
                      <a:pt x="450" y="1"/>
                      <a:pt x="450" y="1"/>
                      <a:pt x="450" y="1"/>
                    </a:cubicBezTo>
                    <a:cubicBezTo>
                      <a:pt x="450" y="2"/>
                      <a:pt x="450" y="2"/>
                      <a:pt x="450" y="2"/>
                    </a:cubicBezTo>
                    <a:cubicBezTo>
                      <a:pt x="452" y="2"/>
                      <a:pt x="454" y="3"/>
                      <a:pt x="454" y="3"/>
                    </a:cubicBezTo>
                    <a:cubicBezTo>
                      <a:pt x="455" y="4"/>
                      <a:pt x="455" y="6"/>
                      <a:pt x="455" y="8"/>
                    </a:cubicBezTo>
                    <a:cubicBezTo>
                      <a:pt x="455" y="35"/>
                      <a:pt x="455" y="35"/>
                      <a:pt x="455" y="35"/>
                    </a:cubicBezTo>
                    <a:cubicBezTo>
                      <a:pt x="455" y="37"/>
                      <a:pt x="455" y="38"/>
                      <a:pt x="454" y="39"/>
                    </a:cubicBezTo>
                    <a:cubicBezTo>
                      <a:pt x="454" y="39"/>
                      <a:pt x="452" y="40"/>
                      <a:pt x="450" y="40"/>
                    </a:cubicBezTo>
                    <a:cubicBezTo>
                      <a:pt x="450" y="41"/>
                      <a:pt x="450" y="41"/>
                      <a:pt x="450" y="41"/>
                    </a:cubicBezTo>
                    <a:cubicBezTo>
                      <a:pt x="483" y="41"/>
                      <a:pt x="483" y="41"/>
                      <a:pt x="483" y="41"/>
                    </a:cubicBezTo>
                    <a:cubicBezTo>
                      <a:pt x="485" y="31"/>
                      <a:pt x="485" y="31"/>
                      <a:pt x="485" y="31"/>
                    </a:cubicBezTo>
                    <a:close/>
                    <a:moveTo>
                      <a:pt x="529" y="40"/>
                    </a:moveTo>
                    <a:cubicBezTo>
                      <a:pt x="527" y="40"/>
                      <a:pt x="525" y="39"/>
                      <a:pt x="524" y="37"/>
                    </a:cubicBezTo>
                    <a:cubicBezTo>
                      <a:pt x="511" y="22"/>
                      <a:pt x="511" y="22"/>
                      <a:pt x="511" y="22"/>
                    </a:cubicBezTo>
                    <a:cubicBezTo>
                      <a:pt x="519" y="21"/>
                      <a:pt x="522" y="17"/>
                      <a:pt x="522" y="12"/>
                    </a:cubicBezTo>
                    <a:cubicBezTo>
                      <a:pt x="522" y="5"/>
                      <a:pt x="517" y="1"/>
                      <a:pt x="507" y="1"/>
                    </a:cubicBezTo>
                    <a:cubicBezTo>
                      <a:pt x="490" y="1"/>
                      <a:pt x="490" y="1"/>
                      <a:pt x="490" y="1"/>
                    </a:cubicBezTo>
                    <a:cubicBezTo>
                      <a:pt x="490" y="2"/>
                      <a:pt x="490" y="2"/>
                      <a:pt x="490" y="2"/>
                    </a:cubicBezTo>
                    <a:cubicBezTo>
                      <a:pt x="493" y="2"/>
                      <a:pt x="494" y="3"/>
                      <a:pt x="494" y="3"/>
                    </a:cubicBezTo>
                    <a:cubicBezTo>
                      <a:pt x="495" y="4"/>
                      <a:pt x="495" y="5"/>
                      <a:pt x="495" y="8"/>
                    </a:cubicBezTo>
                    <a:cubicBezTo>
                      <a:pt x="495" y="34"/>
                      <a:pt x="495" y="34"/>
                      <a:pt x="495" y="34"/>
                    </a:cubicBezTo>
                    <a:cubicBezTo>
                      <a:pt x="495" y="37"/>
                      <a:pt x="495" y="38"/>
                      <a:pt x="494" y="39"/>
                    </a:cubicBezTo>
                    <a:cubicBezTo>
                      <a:pt x="494" y="39"/>
                      <a:pt x="493" y="40"/>
                      <a:pt x="490" y="40"/>
                    </a:cubicBezTo>
                    <a:cubicBezTo>
                      <a:pt x="490" y="41"/>
                      <a:pt x="490" y="41"/>
                      <a:pt x="490" y="41"/>
                    </a:cubicBezTo>
                    <a:cubicBezTo>
                      <a:pt x="507" y="41"/>
                      <a:pt x="507" y="41"/>
                      <a:pt x="507" y="41"/>
                    </a:cubicBezTo>
                    <a:cubicBezTo>
                      <a:pt x="507" y="40"/>
                      <a:pt x="507" y="40"/>
                      <a:pt x="507" y="40"/>
                    </a:cubicBezTo>
                    <a:cubicBezTo>
                      <a:pt x="505" y="40"/>
                      <a:pt x="503" y="39"/>
                      <a:pt x="502" y="39"/>
                    </a:cubicBezTo>
                    <a:cubicBezTo>
                      <a:pt x="502" y="38"/>
                      <a:pt x="502" y="37"/>
                      <a:pt x="502" y="35"/>
                    </a:cubicBezTo>
                    <a:cubicBezTo>
                      <a:pt x="502" y="23"/>
                      <a:pt x="502" y="23"/>
                      <a:pt x="502" y="23"/>
                    </a:cubicBezTo>
                    <a:cubicBezTo>
                      <a:pt x="505" y="23"/>
                      <a:pt x="505" y="23"/>
                      <a:pt x="505" y="23"/>
                    </a:cubicBezTo>
                    <a:cubicBezTo>
                      <a:pt x="519" y="41"/>
                      <a:pt x="519" y="41"/>
                      <a:pt x="519" y="41"/>
                    </a:cubicBezTo>
                    <a:cubicBezTo>
                      <a:pt x="529" y="41"/>
                      <a:pt x="529" y="41"/>
                      <a:pt x="529" y="41"/>
                    </a:cubicBezTo>
                    <a:cubicBezTo>
                      <a:pt x="529" y="40"/>
                      <a:pt x="529" y="40"/>
                      <a:pt x="529" y="40"/>
                    </a:cubicBezTo>
                    <a:close/>
                    <a:moveTo>
                      <a:pt x="502" y="5"/>
                    </a:moveTo>
                    <a:cubicBezTo>
                      <a:pt x="501" y="4"/>
                      <a:pt x="502" y="3"/>
                      <a:pt x="505" y="3"/>
                    </a:cubicBezTo>
                    <a:cubicBezTo>
                      <a:pt x="512" y="3"/>
                      <a:pt x="516" y="6"/>
                      <a:pt x="516" y="12"/>
                    </a:cubicBezTo>
                    <a:cubicBezTo>
                      <a:pt x="516" y="18"/>
                      <a:pt x="511" y="21"/>
                      <a:pt x="502" y="20"/>
                    </a:cubicBezTo>
                    <a:cubicBezTo>
                      <a:pt x="502" y="5"/>
                      <a:pt x="502" y="5"/>
                      <a:pt x="502" y="5"/>
                    </a:cubicBezTo>
                    <a:close/>
                    <a:moveTo>
                      <a:pt x="559" y="0"/>
                    </a:moveTo>
                    <a:cubicBezTo>
                      <a:pt x="558" y="0"/>
                      <a:pt x="558" y="0"/>
                      <a:pt x="558" y="0"/>
                    </a:cubicBezTo>
                    <a:cubicBezTo>
                      <a:pt x="558" y="2"/>
                      <a:pt x="557" y="2"/>
                      <a:pt x="556" y="2"/>
                    </a:cubicBezTo>
                    <a:cubicBezTo>
                      <a:pt x="556" y="2"/>
                      <a:pt x="555" y="2"/>
                      <a:pt x="554" y="2"/>
                    </a:cubicBezTo>
                    <a:cubicBezTo>
                      <a:pt x="551" y="1"/>
                      <a:pt x="549" y="0"/>
                      <a:pt x="548" y="0"/>
                    </a:cubicBezTo>
                    <a:cubicBezTo>
                      <a:pt x="541" y="1"/>
                      <a:pt x="537" y="4"/>
                      <a:pt x="537" y="10"/>
                    </a:cubicBezTo>
                    <a:cubicBezTo>
                      <a:pt x="536" y="15"/>
                      <a:pt x="540" y="19"/>
                      <a:pt x="546" y="23"/>
                    </a:cubicBezTo>
                    <a:cubicBezTo>
                      <a:pt x="550" y="25"/>
                      <a:pt x="553" y="27"/>
                      <a:pt x="554" y="28"/>
                    </a:cubicBezTo>
                    <a:cubicBezTo>
                      <a:pt x="556" y="29"/>
                      <a:pt x="556" y="31"/>
                      <a:pt x="556" y="33"/>
                    </a:cubicBezTo>
                    <a:cubicBezTo>
                      <a:pt x="556" y="37"/>
                      <a:pt x="553" y="40"/>
                      <a:pt x="549" y="40"/>
                    </a:cubicBezTo>
                    <a:cubicBezTo>
                      <a:pt x="543" y="40"/>
                      <a:pt x="539" y="36"/>
                      <a:pt x="536" y="29"/>
                    </a:cubicBezTo>
                    <a:cubicBezTo>
                      <a:pt x="535" y="29"/>
                      <a:pt x="535" y="29"/>
                      <a:pt x="535" y="29"/>
                    </a:cubicBezTo>
                    <a:cubicBezTo>
                      <a:pt x="537" y="41"/>
                      <a:pt x="537" y="41"/>
                      <a:pt x="537" y="41"/>
                    </a:cubicBezTo>
                    <a:cubicBezTo>
                      <a:pt x="538" y="41"/>
                      <a:pt x="538" y="41"/>
                      <a:pt x="538" y="41"/>
                    </a:cubicBezTo>
                    <a:cubicBezTo>
                      <a:pt x="538" y="41"/>
                      <a:pt x="539" y="40"/>
                      <a:pt x="540" y="40"/>
                    </a:cubicBezTo>
                    <a:cubicBezTo>
                      <a:pt x="540" y="40"/>
                      <a:pt x="541" y="40"/>
                      <a:pt x="543" y="41"/>
                    </a:cubicBezTo>
                    <a:cubicBezTo>
                      <a:pt x="545" y="41"/>
                      <a:pt x="548" y="42"/>
                      <a:pt x="549" y="42"/>
                    </a:cubicBezTo>
                    <a:cubicBezTo>
                      <a:pt x="557" y="41"/>
                      <a:pt x="561" y="38"/>
                      <a:pt x="562" y="31"/>
                    </a:cubicBezTo>
                    <a:cubicBezTo>
                      <a:pt x="561" y="25"/>
                      <a:pt x="557" y="20"/>
                      <a:pt x="551" y="18"/>
                    </a:cubicBezTo>
                    <a:cubicBezTo>
                      <a:pt x="546" y="15"/>
                      <a:pt x="543" y="12"/>
                      <a:pt x="542" y="8"/>
                    </a:cubicBezTo>
                    <a:cubicBezTo>
                      <a:pt x="542" y="5"/>
                      <a:pt x="544" y="3"/>
                      <a:pt x="548" y="3"/>
                    </a:cubicBezTo>
                    <a:cubicBezTo>
                      <a:pt x="554" y="3"/>
                      <a:pt x="558" y="6"/>
                      <a:pt x="559" y="13"/>
                    </a:cubicBezTo>
                    <a:cubicBezTo>
                      <a:pt x="561" y="13"/>
                      <a:pt x="561" y="13"/>
                      <a:pt x="561" y="13"/>
                    </a:cubicBezTo>
                    <a:cubicBezTo>
                      <a:pt x="559" y="0"/>
                      <a:pt x="559" y="0"/>
                      <a:pt x="559" y="0"/>
                    </a:cubicBezTo>
                    <a:close/>
                    <a:moveTo>
                      <a:pt x="570" y="41"/>
                    </a:moveTo>
                    <a:cubicBezTo>
                      <a:pt x="588" y="41"/>
                      <a:pt x="588" y="41"/>
                      <a:pt x="588" y="41"/>
                    </a:cubicBezTo>
                    <a:cubicBezTo>
                      <a:pt x="588" y="40"/>
                      <a:pt x="588" y="40"/>
                      <a:pt x="588" y="40"/>
                    </a:cubicBezTo>
                    <a:cubicBezTo>
                      <a:pt x="586" y="40"/>
                      <a:pt x="584" y="40"/>
                      <a:pt x="583" y="39"/>
                    </a:cubicBezTo>
                    <a:cubicBezTo>
                      <a:pt x="583" y="38"/>
                      <a:pt x="582" y="37"/>
                      <a:pt x="582" y="35"/>
                    </a:cubicBezTo>
                    <a:cubicBezTo>
                      <a:pt x="582" y="8"/>
                      <a:pt x="582" y="8"/>
                      <a:pt x="582" y="8"/>
                    </a:cubicBezTo>
                    <a:cubicBezTo>
                      <a:pt x="582" y="5"/>
                      <a:pt x="583" y="4"/>
                      <a:pt x="583" y="3"/>
                    </a:cubicBezTo>
                    <a:cubicBezTo>
                      <a:pt x="584" y="3"/>
                      <a:pt x="586" y="2"/>
                      <a:pt x="588" y="2"/>
                    </a:cubicBezTo>
                    <a:cubicBezTo>
                      <a:pt x="588" y="1"/>
                      <a:pt x="588" y="1"/>
                      <a:pt x="588" y="1"/>
                    </a:cubicBezTo>
                    <a:cubicBezTo>
                      <a:pt x="570" y="1"/>
                      <a:pt x="570" y="1"/>
                      <a:pt x="570" y="1"/>
                    </a:cubicBezTo>
                    <a:cubicBezTo>
                      <a:pt x="570" y="2"/>
                      <a:pt x="570" y="2"/>
                      <a:pt x="570" y="2"/>
                    </a:cubicBezTo>
                    <a:cubicBezTo>
                      <a:pt x="573" y="2"/>
                      <a:pt x="574" y="3"/>
                      <a:pt x="575" y="3"/>
                    </a:cubicBezTo>
                    <a:cubicBezTo>
                      <a:pt x="576" y="4"/>
                      <a:pt x="576" y="5"/>
                      <a:pt x="576" y="8"/>
                    </a:cubicBezTo>
                    <a:cubicBezTo>
                      <a:pt x="576" y="35"/>
                      <a:pt x="576" y="35"/>
                      <a:pt x="576" y="35"/>
                    </a:cubicBezTo>
                    <a:cubicBezTo>
                      <a:pt x="576" y="37"/>
                      <a:pt x="576" y="38"/>
                      <a:pt x="575" y="39"/>
                    </a:cubicBezTo>
                    <a:cubicBezTo>
                      <a:pt x="574" y="40"/>
                      <a:pt x="573" y="40"/>
                      <a:pt x="570" y="40"/>
                    </a:cubicBezTo>
                    <a:cubicBezTo>
                      <a:pt x="570" y="41"/>
                      <a:pt x="570" y="41"/>
                      <a:pt x="570" y="41"/>
                    </a:cubicBezTo>
                    <a:close/>
                    <a:moveTo>
                      <a:pt x="620" y="40"/>
                    </a:moveTo>
                    <a:cubicBezTo>
                      <a:pt x="617" y="40"/>
                      <a:pt x="615" y="39"/>
                      <a:pt x="615" y="39"/>
                    </a:cubicBezTo>
                    <a:cubicBezTo>
                      <a:pt x="614" y="38"/>
                      <a:pt x="614" y="37"/>
                      <a:pt x="614" y="35"/>
                    </a:cubicBezTo>
                    <a:cubicBezTo>
                      <a:pt x="614" y="4"/>
                      <a:pt x="614" y="4"/>
                      <a:pt x="614" y="4"/>
                    </a:cubicBezTo>
                    <a:cubicBezTo>
                      <a:pt x="617" y="4"/>
                      <a:pt x="617" y="4"/>
                      <a:pt x="617" y="4"/>
                    </a:cubicBezTo>
                    <a:cubicBezTo>
                      <a:pt x="621" y="4"/>
                      <a:pt x="623" y="4"/>
                      <a:pt x="624" y="5"/>
                    </a:cubicBezTo>
                    <a:cubicBezTo>
                      <a:pt x="625" y="6"/>
                      <a:pt x="626" y="8"/>
                      <a:pt x="627" y="11"/>
                    </a:cubicBezTo>
                    <a:cubicBezTo>
                      <a:pt x="628" y="11"/>
                      <a:pt x="628" y="11"/>
                      <a:pt x="628" y="11"/>
                    </a:cubicBezTo>
                    <a:cubicBezTo>
                      <a:pt x="628" y="1"/>
                      <a:pt x="628" y="1"/>
                      <a:pt x="628" y="1"/>
                    </a:cubicBezTo>
                    <a:cubicBezTo>
                      <a:pt x="594" y="1"/>
                      <a:pt x="594" y="1"/>
                      <a:pt x="594" y="1"/>
                    </a:cubicBezTo>
                    <a:cubicBezTo>
                      <a:pt x="593" y="11"/>
                      <a:pt x="593" y="11"/>
                      <a:pt x="593" y="11"/>
                    </a:cubicBezTo>
                    <a:cubicBezTo>
                      <a:pt x="595" y="11"/>
                      <a:pt x="595" y="11"/>
                      <a:pt x="595" y="11"/>
                    </a:cubicBezTo>
                    <a:cubicBezTo>
                      <a:pt x="595" y="8"/>
                      <a:pt x="596" y="6"/>
                      <a:pt x="597" y="5"/>
                    </a:cubicBezTo>
                    <a:cubicBezTo>
                      <a:pt x="599" y="4"/>
                      <a:pt x="601" y="4"/>
                      <a:pt x="604" y="4"/>
                    </a:cubicBezTo>
                    <a:cubicBezTo>
                      <a:pt x="608" y="4"/>
                      <a:pt x="608" y="4"/>
                      <a:pt x="608" y="4"/>
                    </a:cubicBezTo>
                    <a:cubicBezTo>
                      <a:pt x="608" y="34"/>
                      <a:pt x="608" y="34"/>
                      <a:pt x="608" y="34"/>
                    </a:cubicBezTo>
                    <a:cubicBezTo>
                      <a:pt x="608" y="37"/>
                      <a:pt x="607" y="38"/>
                      <a:pt x="607" y="39"/>
                    </a:cubicBezTo>
                    <a:cubicBezTo>
                      <a:pt x="606" y="39"/>
                      <a:pt x="604" y="40"/>
                      <a:pt x="602" y="40"/>
                    </a:cubicBezTo>
                    <a:cubicBezTo>
                      <a:pt x="602" y="41"/>
                      <a:pt x="602" y="41"/>
                      <a:pt x="602" y="41"/>
                    </a:cubicBezTo>
                    <a:cubicBezTo>
                      <a:pt x="620" y="41"/>
                      <a:pt x="620" y="41"/>
                      <a:pt x="620" y="41"/>
                    </a:cubicBezTo>
                    <a:cubicBezTo>
                      <a:pt x="620" y="40"/>
                      <a:pt x="620" y="40"/>
                      <a:pt x="620" y="40"/>
                    </a:cubicBezTo>
                    <a:close/>
                    <a:moveTo>
                      <a:pt x="675" y="1"/>
                    </a:moveTo>
                    <a:cubicBezTo>
                      <a:pt x="661" y="1"/>
                      <a:pt x="661" y="1"/>
                      <a:pt x="661" y="1"/>
                    </a:cubicBezTo>
                    <a:cubicBezTo>
                      <a:pt x="661" y="2"/>
                      <a:pt x="661" y="2"/>
                      <a:pt x="661" y="2"/>
                    </a:cubicBezTo>
                    <a:cubicBezTo>
                      <a:pt x="664" y="2"/>
                      <a:pt x="666" y="3"/>
                      <a:pt x="666" y="4"/>
                    </a:cubicBezTo>
                    <a:cubicBezTo>
                      <a:pt x="666" y="5"/>
                      <a:pt x="665" y="6"/>
                      <a:pt x="665" y="6"/>
                    </a:cubicBezTo>
                    <a:cubicBezTo>
                      <a:pt x="656" y="20"/>
                      <a:pt x="656" y="20"/>
                      <a:pt x="656" y="20"/>
                    </a:cubicBezTo>
                    <a:cubicBezTo>
                      <a:pt x="647" y="7"/>
                      <a:pt x="647" y="7"/>
                      <a:pt x="647" y="7"/>
                    </a:cubicBezTo>
                    <a:cubicBezTo>
                      <a:pt x="646" y="6"/>
                      <a:pt x="646" y="5"/>
                      <a:pt x="646" y="4"/>
                    </a:cubicBezTo>
                    <a:cubicBezTo>
                      <a:pt x="646" y="3"/>
                      <a:pt x="647" y="2"/>
                      <a:pt x="650" y="2"/>
                    </a:cubicBezTo>
                    <a:cubicBezTo>
                      <a:pt x="650" y="2"/>
                      <a:pt x="650" y="2"/>
                      <a:pt x="650" y="2"/>
                    </a:cubicBezTo>
                    <a:cubicBezTo>
                      <a:pt x="650" y="1"/>
                      <a:pt x="650" y="1"/>
                      <a:pt x="650" y="1"/>
                    </a:cubicBezTo>
                    <a:cubicBezTo>
                      <a:pt x="634" y="1"/>
                      <a:pt x="634" y="1"/>
                      <a:pt x="634" y="1"/>
                    </a:cubicBezTo>
                    <a:cubicBezTo>
                      <a:pt x="634" y="2"/>
                      <a:pt x="634" y="2"/>
                      <a:pt x="634" y="2"/>
                    </a:cubicBezTo>
                    <a:cubicBezTo>
                      <a:pt x="635" y="2"/>
                      <a:pt x="636" y="3"/>
                      <a:pt x="637" y="4"/>
                    </a:cubicBezTo>
                    <a:cubicBezTo>
                      <a:pt x="638" y="5"/>
                      <a:pt x="640" y="8"/>
                      <a:pt x="643" y="12"/>
                    </a:cubicBezTo>
                    <a:cubicBezTo>
                      <a:pt x="651" y="23"/>
                      <a:pt x="651" y="23"/>
                      <a:pt x="651" y="23"/>
                    </a:cubicBezTo>
                    <a:cubicBezTo>
                      <a:pt x="651" y="34"/>
                      <a:pt x="651" y="34"/>
                      <a:pt x="651" y="34"/>
                    </a:cubicBezTo>
                    <a:cubicBezTo>
                      <a:pt x="651" y="37"/>
                      <a:pt x="651" y="38"/>
                      <a:pt x="650" y="39"/>
                    </a:cubicBezTo>
                    <a:cubicBezTo>
                      <a:pt x="650" y="40"/>
                      <a:pt x="648" y="40"/>
                      <a:pt x="645" y="40"/>
                    </a:cubicBezTo>
                    <a:cubicBezTo>
                      <a:pt x="645" y="41"/>
                      <a:pt x="645" y="41"/>
                      <a:pt x="645" y="41"/>
                    </a:cubicBezTo>
                    <a:cubicBezTo>
                      <a:pt x="664" y="41"/>
                      <a:pt x="664" y="41"/>
                      <a:pt x="664" y="41"/>
                    </a:cubicBezTo>
                    <a:cubicBezTo>
                      <a:pt x="664" y="40"/>
                      <a:pt x="664" y="40"/>
                      <a:pt x="664" y="40"/>
                    </a:cubicBezTo>
                    <a:cubicBezTo>
                      <a:pt x="661" y="40"/>
                      <a:pt x="659" y="40"/>
                      <a:pt x="659" y="39"/>
                    </a:cubicBezTo>
                    <a:cubicBezTo>
                      <a:pt x="658" y="38"/>
                      <a:pt x="657" y="37"/>
                      <a:pt x="657" y="35"/>
                    </a:cubicBezTo>
                    <a:cubicBezTo>
                      <a:pt x="657" y="23"/>
                      <a:pt x="657" y="23"/>
                      <a:pt x="657" y="23"/>
                    </a:cubicBezTo>
                    <a:cubicBezTo>
                      <a:pt x="666" y="9"/>
                      <a:pt x="666" y="9"/>
                      <a:pt x="666" y="9"/>
                    </a:cubicBezTo>
                    <a:cubicBezTo>
                      <a:pt x="669" y="4"/>
                      <a:pt x="672" y="2"/>
                      <a:pt x="675" y="2"/>
                    </a:cubicBezTo>
                    <a:cubicBezTo>
                      <a:pt x="675" y="1"/>
                      <a:pt x="675" y="1"/>
                      <a:pt x="67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F3211A92-1AF1-42EB-8589-8CC80ADA8418}"/>
                </a:ext>
              </a:extLst>
            </p:cNvPr>
            <p:cNvGrpSpPr/>
            <p:nvPr/>
          </p:nvGrpSpPr>
          <p:grpSpPr>
            <a:xfrm>
              <a:off x="3763962" y="0"/>
              <a:ext cx="1069105" cy="1067923"/>
              <a:chOff x="3851276" y="1292225"/>
              <a:chExt cx="1435100" cy="1433513"/>
            </a:xfrm>
            <a:grpFill/>
          </p:grpSpPr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id="{AF4C1C20-256E-459D-943A-96EC169D0B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56051" y="1852613"/>
                <a:ext cx="1228725" cy="158750"/>
              </a:xfrm>
              <a:custGeom>
                <a:avLst/>
                <a:gdLst>
                  <a:gd name="T0" fmla="*/ 50 w 774"/>
                  <a:gd name="T1" fmla="*/ 0 h 100"/>
                  <a:gd name="T2" fmla="*/ 59 w 774"/>
                  <a:gd name="T3" fmla="*/ 26 h 100"/>
                  <a:gd name="T4" fmla="*/ 83 w 774"/>
                  <a:gd name="T5" fmla="*/ 14 h 100"/>
                  <a:gd name="T6" fmla="*/ 74 w 774"/>
                  <a:gd name="T7" fmla="*/ 40 h 100"/>
                  <a:gd name="T8" fmla="*/ 97 w 774"/>
                  <a:gd name="T9" fmla="*/ 50 h 100"/>
                  <a:gd name="T10" fmla="*/ 74 w 774"/>
                  <a:gd name="T11" fmla="*/ 59 h 100"/>
                  <a:gd name="T12" fmla="*/ 83 w 774"/>
                  <a:gd name="T13" fmla="*/ 85 h 100"/>
                  <a:gd name="T14" fmla="*/ 59 w 774"/>
                  <a:gd name="T15" fmla="*/ 74 h 100"/>
                  <a:gd name="T16" fmla="*/ 50 w 774"/>
                  <a:gd name="T17" fmla="*/ 100 h 100"/>
                  <a:gd name="T18" fmla="*/ 40 w 774"/>
                  <a:gd name="T19" fmla="*/ 74 h 100"/>
                  <a:gd name="T20" fmla="*/ 14 w 774"/>
                  <a:gd name="T21" fmla="*/ 85 h 100"/>
                  <a:gd name="T22" fmla="*/ 26 w 774"/>
                  <a:gd name="T23" fmla="*/ 59 h 100"/>
                  <a:gd name="T24" fmla="*/ 0 w 774"/>
                  <a:gd name="T25" fmla="*/ 50 h 100"/>
                  <a:gd name="T26" fmla="*/ 26 w 774"/>
                  <a:gd name="T27" fmla="*/ 40 h 100"/>
                  <a:gd name="T28" fmla="*/ 14 w 774"/>
                  <a:gd name="T29" fmla="*/ 14 h 100"/>
                  <a:gd name="T30" fmla="*/ 40 w 774"/>
                  <a:gd name="T31" fmla="*/ 26 h 100"/>
                  <a:gd name="T32" fmla="*/ 50 w 774"/>
                  <a:gd name="T33" fmla="*/ 0 h 100"/>
                  <a:gd name="T34" fmla="*/ 50 w 774"/>
                  <a:gd name="T35" fmla="*/ 0 h 100"/>
                  <a:gd name="T36" fmla="*/ 724 w 774"/>
                  <a:gd name="T37" fmla="*/ 0 h 100"/>
                  <a:gd name="T38" fmla="*/ 733 w 774"/>
                  <a:gd name="T39" fmla="*/ 26 h 100"/>
                  <a:gd name="T40" fmla="*/ 757 w 774"/>
                  <a:gd name="T41" fmla="*/ 14 h 100"/>
                  <a:gd name="T42" fmla="*/ 748 w 774"/>
                  <a:gd name="T43" fmla="*/ 40 h 100"/>
                  <a:gd name="T44" fmla="*/ 774 w 774"/>
                  <a:gd name="T45" fmla="*/ 50 h 100"/>
                  <a:gd name="T46" fmla="*/ 748 w 774"/>
                  <a:gd name="T47" fmla="*/ 59 h 100"/>
                  <a:gd name="T48" fmla="*/ 757 w 774"/>
                  <a:gd name="T49" fmla="*/ 85 h 100"/>
                  <a:gd name="T50" fmla="*/ 733 w 774"/>
                  <a:gd name="T51" fmla="*/ 74 h 100"/>
                  <a:gd name="T52" fmla="*/ 724 w 774"/>
                  <a:gd name="T53" fmla="*/ 100 h 100"/>
                  <a:gd name="T54" fmla="*/ 714 w 774"/>
                  <a:gd name="T55" fmla="*/ 74 h 100"/>
                  <a:gd name="T56" fmla="*/ 688 w 774"/>
                  <a:gd name="T57" fmla="*/ 85 h 100"/>
                  <a:gd name="T58" fmla="*/ 700 w 774"/>
                  <a:gd name="T59" fmla="*/ 59 h 100"/>
                  <a:gd name="T60" fmla="*/ 674 w 774"/>
                  <a:gd name="T61" fmla="*/ 50 h 100"/>
                  <a:gd name="T62" fmla="*/ 700 w 774"/>
                  <a:gd name="T63" fmla="*/ 40 h 100"/>
                  <a:gd name="T64" fmla="*/ 688 w 774"/>
                  <a:gd name="T65" fmla="*/ 14 h 100"/>
                  <a:gd name="T66" fmla="*/ 714 w 774"/>
                  <a:gd name="T67" fmla="*/ 26 h 100"/>
                  <a:gd name="T68" fmla="*/ 724 w 774"/>
                  <a:gd name="T69" fmla="*/ 0 h 100"/>
                  <a:gd name="T70" fmla="*/ 724 w 774"/>
                  <a:gd name="T71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74" h="100">
                    <a:moveTo>
                      <a:pt x="50" y="0"/>
                    </a:moveTo>
                    <a:lnTo>
                      <a:pt x="59" y="26"/>
                    </a:lnTo>
                    <a:lnTo>
                      <a:pt x="83" y="14"/>
                    </a:lnTo>
                    <a:lnTo>
                      <a:pt x="74" y="40"/>
                    </a:lnTo>
                    <a:lnTo>
                      <a:pt x="97" y="50"/>
                    </a:lnTo>
                    <a:lnTo>
                      <a:pt x="74" y="59"/>
                    </a:lnTo>
                    <a:lnTo>
                      <a:pt x="83" y="85"/>
                    </a:lnTo>
                    <a:lnTo>
                      <a:pt x="59" y="74"/>
                    </a:lnTo>
                    <a:lnTo>
                      <a:pt x="50" y="100"/>
                    </a:lnTo>
                    <a:lnTo>
                      <a:pt x="40" y="74"/>
                    </a:lnTo>
                    <a:lnTo>
                      <a:pt x="14" y="85"/>
                    </a:lnTo>
                    <a:lnTo>
                      <a:pt x="26" y="59"/>
                    </a:lnTo>
                    <a:lnTo>
                      <a:pt x="0" y="50"/>
                    </a:lnTo>
                    <a:lnTo>
                      <a:pt x="26" y="40"/>
                    </a:lnTo>
                    <a:lnTo>
                      <a:pt x="14" y="14"/>
                    </a:lnTo>
                    <a:lnTo>
                      <a:pt x="40" y="26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  <a:moveTo>
                      <a:pt x="724" y="0"/>
                    </a:moveTo>
                    <a:lnTo>
                      <a:pt x="733" y="26"/>
                    </a:lnTo>
                    <a:lnTo>
                      <a:pt x="757" y="14"/>
                    </a:lnTo>
                    <a:lnTo>
                      <a:pt x="748" y="40"/>
                    </a:lnTo>
                    <a:lnTo>
                      <a:pt x="774" y="50"/>
                    </a:lnTo>
                    <a:lnTo>
                      <a:pt x="748" y="59"/>
                    </a:lnTo>
                    <a:lnTo>
                      <a:pt x="757" y="85"/>
                    </a:lnTo>
                    <a:lnTo>
                      <a:pt x="733" y="74"/>
                    </a:lnTo>
                    <a:lnTo>
                      <a:pt x="724" y="100"/>
                    </a:lnTo>
                    <a:lnTo>
                      <a:pt x="714" y="74"/>
                    </a:lnTo>
                    <a:lnTo>
                      <a:pt x="688" y="85"/>
                    </a:lnTo>
                    <a:lnTo>
                      <a:pt x="700" y="59"/>
                    </a:lnTo>
                    <a:lnTo>
                      <a:pt x="674" y="50"/>
                    </a:lnTo>
                    <a:lnTo>
                      <a:pt x="700" y="40"/>
                    </a:lnTo>
                    <a:lnTo>
                      <a:pt x="688" y="14"/>
                    </a:lnTo>
                    <a:lnTo>
                      <a:pt x="714" y="26"/>
                    </a:lnTo>
                    <a:lnTo>
                      <a:pt x="724" y="0"/>
                    </a:lnTo>
                    <a:lnTo>
                      <a:pt x="7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Freeform 16">
                <a:extLst>
                  <a:ext uri="{FF2B5EF4-FFF2-40B4-BE49-F238E27FC236}">
                    <a16:creationId xmlns:a16="http://schemas.microsoft.com/office/drawing/2014/main" id="{6BA006D6-6DD6-4ABD-8A67-21D401A786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35426" y="1404938"/>
                <a:ext cx="1058863" cy="390525"/>
              </a:xfrm>
              <a:custGeom>
                <a:avLst/>
                <a:gdLst>
                  <a:gd name="T0" fmla="*/ 250 w 281"/>
                  <a:gd name="T1" fmla="*/ 60 h 104"/>
                  <a:gd name="T2" fmla="*/ 241 w 281"/>
                  <a:gd name="T3" fmla="*/ 65 h 104"/>
                  <a:gd name="T4" fmla="*/ 277 w 281"/>
                  <a:gd name="T5" fmla="*/ 69 h 104"/>
                  <a:gd name="T6" fmla="*/ 171 w 281"/>
                  <a:gd name="T7" fmla="*/ 16 h 104"/>
                  <a:gd name="T8" fmla="*/ 186 w 281"/>
                  <a:gd name="T9" fmla="*/ 6 h 104"/>
                  <a:gd name="T10" fmla="*/ 172 w 281"/>
                  <a:gd name="T11" fmla="*/ 5 h 104"/>
                  <a:gd name="T12" fmla="*/ 168 w 281"/>
                  <a:gd name="T13" fmla="*/ 28 h 104"/>
                  <a:gd name="T14" fmla="*/ 178 w 281"/>
                  <a:gd name="T15" fmla="*/ 11 h 104"/>
                  <a:gd name="T16" fmla="*/ 182 w 281"/>
                  <a:gd name="T17" fmla="*/ 7 h 104"/>
                  <a:gd name="T18" fmla="*/ 193 w 281"/>
                  <a:gd name="T19" fmla="*/ 43 h 104"/>
                  <a:gd name="T20" fmla="*/ 197 w 281"/>
                  <a:gd name="T21" fmla="*/ 44 h 104"/>
                  <a:gd name="T22" fmla="*/ 192 w 281"/>
                  <a:gd name="T23" fmla="*/ 4 h 104"/>
                  <a:gd name="T24" fmla="*/ 191 w 281"/>
                  <a:gd name="T25" fmla="*/ 19 h 104"/>
                  <a:gd name="T26" fmla="*/ 199 w 281"/>
                  <a:gd name="T27" fmla="*/ 14 h 104"/>
                  <a:gd name="T28" fmla="*/ 202 w 281"/>
                  <a:gd name="T29" fmla="*/ 12 h 104"/>
                  <a:gd name="T30" fmla="*/ 121 w 281"/>
                  <a:gd name="T31" fmla="*/ 38 h 104"/>
                  <a:gd name="T32" fmla="*/ 104 w 281"/>
                  <a:gd name="T33" fmla="*/ 17 h 104"/>
                  <a:gd name="T34" fmla="*/ 86 w 281"/>
                  <a:gd name="T35" fmla="*/ 9 h 104"/>
                  <a:gd name="T36" fmla="*/ 76 w 281"/>
                  <a:gd name="T37" fmla="*/ 30 h 104"/>
                  <a:gd name="T38" fmla="*/ 79 w 281"/>
                  <a:gd name="T39" fmla="*/ 52 h 104"/>
                  <a:gd name="T40" fmla="*/ 12 w 281"/>
                  <a:gd name="T41" fmla="*/ 67 h 104"/>
                  <a:gd name="T42" fmla="*/ 9 w 281"/>
                  <a:gd name="T43" fmla="*/ 62 h 104"/>
                  <a:gd name="T44" fmla="*/ 5 w 281"/>
                  <a:gd name="T45" fmla="*/ 70 h 104"/>
                  <a:gd name="T46" fmla="*/ 17 w 281"/>
                  <a:gd name="T47" fmla="*/ 72 h 104"/>
                  <a:gd name="T48" fmla="*/ 16 w 281"/>
                  <a:gd name="T49" fmla="*/ 68 h 104"/>
                  <a:gd name="T50" fmla="*/ 12 w 281"/>
                  <a:gd name="T51" fmla="*/ 73 h 104"/>
                  <a:gd name="T52" fmla="*/ 17 w 281"/>
                  <a:gd name="T53" fmla="*/ 73 h 104"/>
                  <a:gd name="T54" fmla="*/ 29 w 281"/>
                  <a:gd name="T55" fmla="*/ 62 h 104"/>
                  <a:gd name="T56" fmla="*/ 25 w 281"/>
                  <a:gd name="T57" fmla="*/ 63 h 104"/>
                  <a:gd name="T58" fmla="*/ 12 w 281"/>
                  <a:gd name="T59" fmla="*/ 59 h 104"/>
                  <a:gd name="T60" fmla="*/ 14 w 281"/>
                  <a:gd name="T61" fmla="*/ 65 h 104"/>
                  <a:gd name="T62" fmla="*/ 19 w 281"/>
                  <a:gd name="T63" fmla="*/ 67 h 104"/>
                  <a:gd name="T64" fmla="*/ 14 w 281"/>
                  <a:gd name="T65" fmla="*/ 76 h 104"/>
                  <a:gd name="T66" fmla="*/ 9 w 281"/>
                  <a:gd name="T67" fmla="*/ 73 h 104"/>
                  <a:gd name="T68" fmla="*/ 4 w 281"/>
                  <a:gd name="T69" fmla="*/ 71 h 104"/>
                  <a:gd name="T70" fmla="*/ 2 w 281"/>
                  <a:gd name="T71" fmla="*/ 79 h 104"/>
                  <a:gd name="T72" fmla="*/ 11 w 281"/>
                  <a:gd name="T73" fmla="*/ 88 h 104"/>
                  <a:gd name="T74" fmla="*/ 17 w 281"/>
                  <a:gd name="T75" fmla="*/ 91 h 104"/>
                  <a:gd name="T76" fmla="*/ 37 w 281"/>
                  <a:gd name="T77" fmla="*/ 67 h 104"/>
                  <a:gd name="T78" fmla="*/ 24 w 281"/>
                  <a:gd name="T79" fmla="*/ 72 h 104"/>
                  <a:gd name="T80" fmla="*/ 27 w 281"/>
                  <a:gd name="T81" fmla="*/ 74 h 104"/>
                  <a:gd name="T82" fmla="*/ 26 w 281"/>
                  <a:gd name="T83" fmla="*/ 97 h 104"/>
                  <a:gd name="T84" fmla="*/ 38 w 281"/>
                  <a:gd name="T85" fmla="*/ 92 h 104"/>
                  <a:gd name="T86" fmla="*/ 252 w 281"/>
                  <a:gd name="T87" fmla="*/ 73 h 104"/>
                  <a:gd name="T88" fmla="*/ 270 w 281"/>
                  <a:gd name="T89" fmla="*/ 77 h 104"/>
                  <a:gd name="T90" fmla="*/ 266 w 281"/>
                  <a:gd name="T91" fmla="*/ 67 h 104"/>
                  <a:gd name="T92" fmla="*/ 275 w 281"/>
                  <a:gd name="T93" fmla="*/ 70 h 104"/>
                  <a:gd name="T94" fmla="*/ 263 w 281"/>
                  <a:gd name="T95" fmla="*/ 65 h 104"/>
                  <a:gd name="T96" fmla="*/ 255 w 281"/>
                  <a:gd name="T97" fmla="*/ 68 h 104"/>
                  <a:gd name="T98" fmla="*/ 253 w 281"/>
                  <a:gd name="T99" fmla="*/ 72 h 104"/>
                  <a:gd name="T100" fmla="*/ 256 w 281"/>
                  <a:gd name="T101" fmla="*/ 70 h 104"/>
                  <a:gd name="T102" fmla="*/ 259 w 281"/>
                  <a:gd name="T103" fmla="*/ 68 h 104"/>
                  <a:gd name="T104" fmla="*/ 260 w 281"/>
                  <a:gd name="T105" fmla="*/ 80 h 104"/>
                  <a:gd name="T106" fmla="*/ 245 w 281"/>
                  <a:gd name="T107" fmla="*/ 87 h 104"/>
                  <a:gd name="T108" fmla="*/ 248 w 281"/>
                  <a:gd name="T109" fmla="*/ 87 h 104"/>
                  <a:gd name="T110" fmla="*/ 251 w 281"/>
                  <a:gd name="T111" fmla="*/ 77 h 104"/>
                  <a:gd name="T112" fmla="*/ 234 w 281"/>
                  <a:gd name="T113" fmla="*/ 72 h 104"/>
                  <a:gd name="T114" fmla="*/ 253 w 281"/>
                  <a:gd name="T115" fmla="*/ 8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1" h="104">
                    <a:moveTo>
                      <a:pt x="265" y="55"/>
                    </a:moveTo>
                    <a:cubicBezTo>
                      <a:pt x="265" y="54"/>
                      <a:pt x="265" y="53"/>
                      <a:pt x="265" y="52"/>
                    </a:cubicBezTo>
                    <a:cubicBezTo>
                      <a:pt x="265" y="51"/>
                      <a:pt x="264" y="51"/>
                      <a:pt x="264" y="51"/>
                    </a:cubicBezTo>
                    <a:cubicBezTo>
                      <a:pt x="264" y="50"/>
                      <a:pt x="263" y="51"/>
                      <a:pt x="263" y="51"/>
                    </a:cubicBezTo>
                    <a:cubicBezTo>
                      <a:pt x="263" y="51"/>
                      <a:pt x="263" y="52"/>
                      <a:pt x="262" y="52"/>
                    </a:cubicBezTo>
                    <a:cubicBezTo>
                      <a:pt x="262" y="53"/>
                      <a:pt x="262" y="53"/>
                      <a:pt x="261" y="54"/>
                    </a:cubicBezTo>
                    <a:cubicBezTo>
                      <a:pt x="260" y="54"/>
                      <a:pt x="259" y="55"/>
                      <a:pt x="258" y="56"/>
                    </a:cubicBezTo>
                    <a:cubicBezTo>
                      <a:pt x="255" y="57"/>
                      <a:pt x="253" y="59"/>
                      <a:pt x="250" y="60"/>
                    </a:cubicBezTo>
                    <a:cubicBezTo>
                      <a:pt x="248" y="61"/>
                      <a:pt x="245" y="62"/>
                      <a:pt x="243" y="62"/>
                    </a:cubicBezTo>
                    <a:cubicBezTo>
                      <a:pt x="240" y="63"/>
                      <a:pt x="237" y="64"/>
                      <a:pt x="234" y="64"/>
                    </a:cubicBezTo>
                    <a:cubicBezTo>
                      <a:pt x="233" y="64"/>
                      <a:pt x="231" y="64"/>
                      <a:pt x="229" y="64"/>
                    </a:cubicBezTo>
                    <a:cubicBezTo>
                      <a:pt x="229" y="64"/>
                      <a:pt x="229" y="64"/>
                      <a:pt x="229" y="64"/>
                    </a:cubicBezTo>
                    <a:cubicBezTo>
                      <a:pt x="228" y="65"/>
                      <a:pt x="228" y="65"/>
                      <a:pt x="228" y="65"/>
                    </a:cubicBezTo>
                    <a:cubicBezTo>
                      <a:pt x="229" y="65"/>
                      <a:pt x="229" y="65"/>
                      <a:pt x="230" y="66"/>
                    </a:cubicBezTo>
                    <a:cubicBezTo>
                      <a:pt x="231" y="66"/>
                      <a:pt x="232" y="66"/>
                      <a:pt x="232" y="66"/>
                    </a:cubicBezTo>
                    <a:cubicBezTo>
                      <a:pt x="235" y="66"/>
                      <a:pt x="238" y="66"/>
                      <a:pt x="241" y="65"/>
                    </a:cubicBezTo>
                    <a:cubicBezTo>
                      <a:pt x="244" y="65"/>
                      <a:pt x="247" y="64"/>
                      <a:pt x="249" y="63"/>
                    </a:cubicBezTo>
                    <a:cubicBezTo>
                      <a:pt x="253" y="62"/>
                      <a:pt x="256" y="60"/>
                      <a:pt x="258" y="59"/>
                    </a:cubicBezTo>
                    <a:cubicBezTo>
                      <a:pt x="260" y="58"/>
                      <a:pt x="261" y="57"/>
                      <a:pt x="262" y="57"/>
                    </a:cubicBezTo>
                    <a:cubicBezTo>
                      <a:pt x="262" y="57"/>
                      <a:pt x="263" y="56"/>
                      <a:pt x="264" y="56"/>
                    </a:cubicBezTo>
                    <a:cubicBezTo>
                      <a:pt x="264" y="56"/>
                      <a:pt x="264" y="56"/>
                      <a:pt x="264" y="56"/>
                    </a:cubicBezTo>
                    <a:cubicBezTo>
                      <a:pt x="264" y="56"/>
                      <a:pt x="264" y="56"/>
                      <a:pt x="264" y="57"/>
                    </a:cubicBezTo>
                    <a:cubicBezTo>
                      <a:pt x="265" y="58"/>
                      <a:pt x="265" y="58"/>
                      <a:pt x="266" y="59"/>
                    </a:cubicBezTo>
                    <a:cubicBezTo>
                      <a:pt x="270" y="62"/>
                      <a:pt x="273" y="66"/>
                      <a:pt x="277" y="69"/>
                    </a:cubicBezTo>
                    <a:cubicBezTo>
                      <a:pt x="279" y="70"/>
                      <a:pt x="280" y="71"/>
                      <a:pt x="280" y="71"/>
                    </a:cubicBezTo>
                    <a:cubicBezTo>
                      <a:pt x="280" y="71"/>
                      <a:pt x="281" y="71"/>
                      <a:pt x="281" y="71"/>
                    </a:cubicBezTo>
                    <a:cubicBezTo>
                      <a:pt x="281" y="71"/>
                      <a:pt x="281" y="70"/>
                      <a:pt x="281" y="69"/>
                    </a:cubicBezTo>
                    <a:cubicBezTo>
                      <a:pt x="280" y="68"/>
                      <a:pt x="280" y="67"/>
                      <a:pt x="279" y="67"/>
                    </a:cubicBezTo>
                    <a:cubicBezTo>
                      <a:pt x="277" y="65"/>
                      <a:pt x="274" y="64"/>
                      <a:pt x="272" y="62"/>
                    </a:cubicBezTo>
                    <a:cubicBezTo>
                      <a:pt x="270" y="60"/>
                      <a:pt x="267" y="57"/>
                      <a:pt x="265" y="55"/>
                    </a:cubicBezTo>
                    <a:cubicBezTo>
                      <a:pt x="265" y="55"/>
                      <a:pt x="265" y="55"/>
                      <a:pt x="265" y="55"/>
                    </a:cubicBezTo>
                    <a:close/>
                    <a:moveTo>
                      <a:pt x="171" y="16"/>
                    </a:moveTo>
                    <a:cubicBezTo>
                      <a:pt x="171" y="16"/>
                      <a:pt x="172" y="16"/>
                      <a:pt x="172" y="16"/>
                    </a:cubicBezTo>
                    <a:cubicBezTo>
                      <a:pt x="173" y="16"/>
                      <a:pt x="175" y="16"/>
                      <a:pt x="178" y="17"/>
                    </a:cubicBezTo>
                    <a:cubicBezTo>
                      <a:pt x="178" y="17"/>
                      <a:pt x="178" y="17"/>
                      <a:pt x="178" y="18"/>
                    </a:cubicBezTo>
                    <a:cubicBezTo>
                      <a:pt x="178" y="19"/>
                      <a:pt x="179" y="19"/>
                      <a:pt x="180" y="19"/>
                    </a:cubicBezTo>
                    <a:cubicBezTo>
                      <a:pt x="181" y="18"/>
                      <a:pt x="181" y="18"/>
                      <a:pt x="181" y="17"/>
                    </a:cubicBezTo>
                    <a:cubicBezTo>
                      <a:pt x="182" y="15"/>
                      <a:pt x="183" y="13"/>
                      <a:pt x="183" y="11"/>
                    </a:cubicBezTo>
                    <a:cubicBezTo>
                      <a:pt x="184" y="10"/>
                      <a:pt x="185" y="9"/>
                      <a:pt x="186" y="8"/>
                    </a:cubicBezTo>
                    <a:cubicBezTo>
                      <a:pt x="186" y="7"/>
                      <a:pt x="187" y="7"/>
                      <a:pt x="186" y="6"/>
                    </a:cubicBezTo>
                    <a:cubicBezTo>
                      <a:pt x="186" y="5"/>
                      <a:pt x="185" y="4"/>
                      <a:pt x="184" y="4"/>
                    </a:cubicBezTo>
                    <a:cubicBezTo>
                      <a:pt x="184" y="3"/>
                      <a:pt x="183" y="3"/>
                      <a:pt x="183" y="3"/>
                    </a:cubicBezTo>
                    <a:cubicBezTo>
                      <a:pt x="180" y="3"/>
                      <a:pt x="178" y="3"/>
                      <a:pt x="175" y="3"/>
                    </a:cubicBezTo>
                    <a:cubicBezTo>
                      <a:pt x="175" y="3"/>
                      <a:pt x="175" y="3"/>
                      <a:pt x="175" y="3"/>
                    </a:cubicBezTo>
                    <a:cubicBezTo>
                      <a:pt x="174" y="2"/>
                      <a:pt x="174" y="1"/>
                      <a:pt x="173" y="1"/>
                    </a:cubicBezTo>
                    <a:cubicBezTo>
                      <a:pt x="172" y="0"/>
                      <a:pt x="172" y="0"/>
                      <a:pt x="172" y="1"/>
                    </a:cubicBezTo>
                    <a:cubicBezTo>
                      <a:pt x="172" y="1"/>
                      <a:pt x="172" y="1"/>
                      <a:pt x="172" y="2"/>
                    </a:cubicBezTo>
                    <a:cubicBezTo>
                      <a:pt x="172" y="3"/>
                      <a:pt x="172" y="4"/>
                      <a:pt x="172" y="5"/>
                    </a:cubicBezTo>
                    <a:cubicBezTo>
                      <a:pt x="172" y="6"/>
                      <a:pt x="171" y="8"/>
                      <a:pt x="171" y="9"/>
                    </a:cubicBezTo>
                    <a:cubicBezTo>
                      <a:pt x="170" y="15"/>
                      <a:pt x="168" y="19"/>
                      <a:pt x="167" y="23"/>
                    </a:cubicBezTo>
                    <a:cubicBezTo>
                      <a:pt x="166" y="26"/>
                      <a:pt x="164" y="28"/>
                      <a:pt x="162" y="31"/>
                    </a:cubicBezTo>
                    <a:cubicBezTo>
                      <a:pt x="162" y="32"/>
                      <a:pt x="161" y="33"/>
                      <a:pt x="161" y="34"/>
                    </a:cubicBezTo>
                    <a:cubicBezTo>
                      <a:pt x="161" y="35"/>
                      <a:pt x="162" y="36"/>
                      <a:pt x="162" y="37"/>
                    </a:cubicBezTo>
                    <a:cubicBezTo>
                      <a:pt x="162" y="37"/>
                      <a:pt x="162" y="37"/>
                      <a:pt x="163" y="37"/>
                    </a:cubicBezTo>
                    <a:cubicBezTo>
                      <a:pt x="164" y="37"/>
                      <a:pt x="164" y="36"/>
                      <a:pt x="165" y="35"/>
                    </a:cubicBezTo>
                    <a:cubicBezTo>
                      <a:pt x="166" y="33"/>
                      <a:pt x="167" y="30"/>
                      <a:pt x="168" y="28"/>
                    </a:cubicBezTo>
                    <a:cubicBezTo>
                      <a:pt x="169" y="25"/>
                      <a:pt x="170" y="22"/>
                      <a:pt x="171" y="19"/>
                    </a:cubicBezTo>
                    <a:cubicBezTo>
                      <a:pt x="171" y="18"/>
                      <a:pt x="171" y="17"/>
                      <a:pt x="171" y="16"/>
                    </a:cubicBezTo>
                    <a:close/>
                    <a:moveTo>
                      <a:pt x="178" y="15"/>
                    </a:moveTo>
                    <a:cubicBezTo>
                      <a:pt x="177" y="15"/>
                      <a:pt x="176" y="14"/>
                      <a:pt x="175" y="14"/>
                    </a:cubicBezTo>
                    <a:cubicBezTo>
                      <a:pt x="174" y="14"/>
                      <a:pt x="173" y="14"/>
                      <a:pt x="172" y="14"/>
                    </a:cubicBezTo>
                    <a:cubicBezTo>
                      <a:pt x="172" y="13"/>
                      <a:pt x="173" y="12"/>
                      <a:pt x="173" y="11"/>
                    </a:cubicBezTo>
                    <a:cubicBezTo>
                      <a:pt x="175" y="11"/>
                      <a:pt x="176" y="11"/>
                      <a:pt x="178" y="11"/>
                    </a:cubicBezTo>
                    <a:cubicBezTo>
                      <a:pt x="178" y="11"/>
                      <a:pt x="179" y="11"/>
                      <a:pt x="178" y="11"/>
                    </a:cubicBezTo>
                    <a:cubicBezTo>
                      <a:pt x="178" y="10"/>
                      <a:pt x="178" y="10"/>
                      <a:pt x="177" y="9"/>
                    </a:cubicBezTo>
                    <a:cubicBezTo>
                      <a:pt x="176" y="9"/>
                      <a:pt x="175" y="9"/>
                      <a:pt x="174" y="9"/>
                    </a:cubicBezTo>
                    <a:cubicBezTo>
                      <a:pt x="174" y="9"/>
                      <a:pt x="174" y="9"/>
                      <a:pt x="174" y="9"/>
                    </a:cubicBezTo>
                    <a:cubicBezTo>
                      <a:pt x="174" y="7"/>
                      <a:pt x="175" y="5"/>
                      <a:pt x="175" y="5"/>
                    </a:cubicBezTo>
                    <a:cubicBezTo>
                      <a:pt x="175" y="5"/>
                      <a:pt x="176" y="5"/>
                      <a:pt x="176" y="5"/>
                    </a:cubicBezTo>
                    <a:cubicBezTo>
                      <a:pt x="177" y="5"/>
                      <a:pt x="178" y="5"/>
                      <a:pt x="179" y="5"/>
                    </a:cubicBezTo>
                    <a:cubicBezTo>
                      <a:pt x="181" y="5"/>
                      <a:pt x="181" y="5"/>
                      <a:pt x="182" y="5"/>
                    </a:cubicBezTo>
                    <a:cubicBezTo>
                      <a:pt x="182" y="6"/>
                      <a:pt x="182" y="6"/>
                      <a:pt x="182" y="7"/>
                    </a:cubicBezTo>
                    <a:cubicBezTo>
                      <a:pt x="181" y="10"/>
                      <a:pt x="180" y="13"/>
                      <a:pt x="179" y="15"/>
                    </a:cubicBezTo>
                    <a:cubicBezTo>
                      <a:pt x="179" y="16"/>
                      <a:pt x="179" y="16"/>
                      <a:pt x="178" y="16"/>
                    </a:cubicBezTo>
                    <a:cubicBezTo>
                      <a:pt x="178" y="16"/>
                      <a:pt x="178" y="15"/>
                      <a:pt x="178" y="15"/>
                    </a:cubicBezTo>
                    <a:close/>
                    <a:moveTo>
                      <a:pt x="191" y="19"/>
                    </a:moveTo>
                    <a:cubicBezTo>
                      <a:pt x="191" y="19"/>
                      <a:pt x="192" y="20"/>
                      <a:pt x="192" y="20"/>
                    </a:cubicBezTo>
                    <a:cubicBezTo>
                      <a:pt x="194" y="20"/>
                      <a:pt x="196" y="20"/>
                      <a:pt x="200" y="21"/>
                    </a:cubicBezTo>
                    <a:cubicBezTo>
                      <a:pt x="198" y="29"/>
                      <a:pt x="195" y="36"/>
                      <a:pt x="194" y="42"/>
                    </a:cubicBezTo>
                    <a:cubicBezTo>
                      <a:pt x="193" y="42"/>
                      <a:pt x="193" y="43"/>
                      <a:pt x="193" y="43"/>
                    </a:cubicBezTo>
                    <a:cubicBezTo>
                      <a:pt x="192" y="44"/>
                      <a:pt x="192" y="43"/>
                      <a:pt x="191" y="43"/>
                    </a:cubicBezTo>
                    <a:cubicBezTo>
                      <a:pt x="190" y="43"/>
                      <a:pt x="190" y="42"/>
                      <a:pt x="189" y="42"/>
                    </a:cubicBezTo>
                    <a:cubicBezTo>
                      <a:pt x="188" y="41"/>
                      <a:pt x="188" y="41"/>
                      <a:pt x="188" y="41"/>
                    </a:cubicBezTo>
                    <a:cubicBezTo>
                      <a:pt x="189" y="44"/>
                      <a:pt x="190" y="46"/>
                      <a:pt x="191" y="47"/>
                    </a:cubicBezTo>
                    <a:cubicBezTo>
                      <a:pt x="191" y="48"/>
                      <a:pt x="191" y="49"/>
                      <a:pt x="192" y="49"/>
                    </a:cubicBezTo>
                    <a:cubicBezTo>
                      <a:pt x="192" y="49"/>
                      <a:pt x="193" y="49"/>
                      <a:pt x="193" y="49"/>
                    </a:cubicBezTo>
                    <a:cubicBezTo>
                      <a:pt x="194" y="49"/>
                      <a:pt x="194" y="48"/>
                      <a:pt x="195" y="47"/>
                    </a:cubicBezTo>
                    <a:cubicBezTo>
                      <a:pt x="196" y="46"/>
                      <a:pt x="196" y="45"/>
                      <a:pt x="197" y="44"/>
                    </a:cubicBezTo>
                    <a:cubicBezTo>
                      <a:pt x="198" y="37"/>
                      <a:pt x="201" y="27"/>
                      <a:pt x="204" y="15"/>
                    </a:cubicBezTo>
                    <a:cubicBezTo>
                      <a:pt x="205" y="13"/>
                      <a:pt x="206" y="11"/>
                      <a:pt x="206" y="11"/>
                    </a:cubicBezTo>
                    <a:cubicBezTo>
                      <a:pt x="207" y="10"/>
                      <a:pt x="207" y="9"/>
                      <a:pt x="207" y="9"/>
                    </a:cubicBezTo>
                    <a:cubicBezTo>
                      <a:pt x="206" y="8"/>
                      <a:pt x="205" y="7"/>
                      <a:pt x="204" y="6"/>
                    </a:cubicBezTo>
                    <a:cubicBezTo>
                      <a:pt x="204" y="6"/>
                      <a:pt x="203" y="6"/>
                      <a:pt x="202" y="6"/>
                    </a:cubicBezTo>
                    <a:cubicBezTo>
                      <a:pt x="201" y="6"/>
                      <a:pt x="200" y="6"/>
                      <a:pt x="199" y="6"/>
                    </a:cubicBezTo>
                    <a:cubicBezTo>
                      <a:pt x="198" y="6"/>
                      <a:pt x="196" y="6"/>
                      <a:pt x="194" y="6"/>
                    </a:cubicBezTo>
                    <a:cubicBezTo>
                      <a:pt x="194" y="5"/>
                      <a:pt x="193" y="4"/>
                      <a:pt x="192" y="4"/>
                    </a:cubicBezTo>
                    <a:cubicBezTo>
                      <a:pt x="192" y="4"/>
                      <a:pt x="192" y="3"/>
                      <a:pt x="192" y="4"/>
                    </a:cubicBezTo>
                    <a:cubicBezTo>
                      <a:pt x="191" y="4"/>
                      <a:pt x="191" y="4"/>
                      <a:pt x="192" y="4"/>
                    </a:cubicBezTo>
                    <a:cubicBezTo>
                      <a:pt x="192" y="6"/>
                      <a:pt x="192" y="7"/>
                      <a:pt x="191" y="9"/>
                    </a:cubicBezTo>
                    <a:cubicBezTo>
                      <a:pt x="191" y="11"/>
                      <a:pt x="190" y="13"/>
                      <a:pt x="190" y="15"/>
                    </a:cubicBezTo>
                    <a:cubicBezTo>
                      <a:pt x="189" y="16"/>
                      <a:pt x="189" y="18"/>
                      <a:pt x="189" y="19"/>
                    </a:cubicBezTo>
                    <a:cubicBezTo>
                      <a:pt x="189" y="20"/>
                      <a:pt x="189" y="20"/>
                      <a:pt x="190" y="20"/>
                    </a:cubicBezTo>
                    <a:cubicBezTo>
                      <a:pt x="190" y="21"/>
                      <a:pt x="191" y="21"/>
                      <a:pt x="191" y="20"/>
                    </a:cubicBezTo>
                    <a:cubicBezTo>
                      <a:pt x="191" y="19"/>
                      <a:pt x="191" y="19"/>
                      <a:pt x="191" y="19"/>
                    </a:cubicBezTo>
                    <a:close/>
                    <a:moveTo>
                      <a:pt x="200" y="19"/>
                    </a:moveTo>
                    <a:cubicBezTo>
                      <a:pt x="199" y="18"/>
                      <a:pt x="198" y="18"/>
                      <a:pt x="197" y="18"/>
                    </a:cubicBezTo>
                    <a:cubicBezTo>
                      <a:pt x="195" y="18"/>
                      <a:pt x="193" y="18"/>
                      <a:pt x="192" y="18"/>
                    </a:cubicBezTo>
                    <a:cubicBezTo>
                      <a:pt x="192" y="17"/>
                      <a:pt x="192" y="17"/>
                      <a:pt x="192" y="16"/>
                    </a:cubicBezTo>
                    <a:cubicBezTo>
                      <a:pt x="192" y="15"/>
                      <a:pt x="192" y="14"/>
                      <a:pt x="193" y="13"/>
                    </a:cubicBezTo>
                    <a:cubicBezTo>
                      <a:pt x="193" y="13"/>
                      <a:pt x="193" y="13"/>
                      <a:pt x="193" y="14"/>
                    </a:cubicBezTo>
                    <a:cubicBezTo>
                      <a:pt x="195" y="14"/>
                      <a:pt x="197" y="14"/>
                      <a:pt x="198" y="14"/>
                    </a:cubicBezTo>
                    <a:cubicBezTo>
                      <a:pt x="199" y="14"/>
                      <a:pt x="200" y="14"/>
                      <a:pt x="199" y="14"/>
                    </a:cubicBezTo>
                    <a:cubicBezTo>
                      <a:pt x="199" y="13"/>
                      <a:pt x="199" y="13"/>
                      <a:pt x="198" y="12"/>
                    </a:cubicBezTo>
                    <a:cubicBezTo>
                      <a:pt x="197" y="12"/>
                      <a:pt x="196" y="12"/>
                      <a:pt x="195" y="12"/>
                    </a:cubicBezTo>
                    <a:cubicBezTo>
                      <a:pt x="194" y="12"/>
                      <a:pt x="194" y="12"/>
                      <a:pt x="193" y="12"/>
                    </a:cubicBezTo>
                    <a:cubicBezTo>
                      <a:pt x="194" y="10"/>
                      <a:pt x="194" y="9"/>
                      <a:pt x="195" y="8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197" y="8"/>
                      <a:pt x="199" y="8"/>
                      <a:pt x="201" y="8"/>
                    </a:cubicBezTo>
                    <a:cubicBezTo>
                      <a:pt x="202" y="8"/>
                      <a:pt x="202" y="8"/>
                      <a:pt x="202" y="9"/>
                    </a:cubicBezTo>
                    <a:cubicBezTo>
                      <a:pt x="202" y="10"/>
                      <a:pt x="202" y="11"/>
                      <a:pt x="202" y="12"/>
                    </a:cubicBezTo>
                    <a:cubicBezTo>
                      <a:pt x="201" y="15"/>
                      <a:pt x="201" y="17"/>
                      <a:pt x="200" y="20"/>
                    </a:cubicBezTo>
                    <a:cubicBezTo>
                      <a:pt x="200" y="19"/>
                      <a:pt x="200" y="19"/>
                      <a:pt x="200" y="19"/>
                    </a:cubicBezTo>
                    <a:close/>
                    <a:moveTo>
                      <a:pt x="90" y="28"/>
                    </a:moveTo>
                    <a:cubicBezTo>
                      <a:pt x="91" y="29"/>
                      <a:pt x="94" y="31"/>
                      <a:pt x="98" y="34"/>
                    </a:cubicBezTo>
                    <a:cubicBezTo>
                      <a:pt x="102" y="37"/>
                      <a:pt x="105" y="39"/>
                      <a:pt x="108" y="41"/>
                    </a:cubicBezTo>
                    <a:cubicBezTo>
                      <a:pt x="110" y="42"/>
                      <a:pt x="111" y="42"/>
                      <a:pt x="112" y="42"/>
                    </a:cubicBezTo>
                    <a:cubicBezTo>
                      <a:pt x="114" y="41"/>
                      <a:pt x="117" y="39"/>
                      <a:pt x="119" y="39"/>
                    </a:cubicBezTo>
                    <a:cubicBezTo>
                      <a:pt x="120" y="38"/>
                      <a:pt x="121" y="38"/>
                      <a:pt x="121" y="38"/>
                    </a:cubicBezTo>
                    <a:cubicBezTo>
                      <a:pt x="120" y="37"/>
                      <a:pt x="120" y="37"/>
                      <a:pt x="119" y="37"/>
                    </a:cubicBezTo>
                    <a:cubicBezTo>
                      <a:pt x="117" y="37"/>
                      <a:pt x="115" y="37"/>
                      <a:pt x="113" y="36"/>
                    </a:cubicBezTo>
                    <a:cubicBezTo>
                      <a:pt x="111" y="36"/>
                      <a:pt x="109" y="36"/>
                      <a:pt x="108" y="36"/>
                    </a:cubicBezTo>
                    <a:cubicBezTo>
                      <a:pt x="106" y="35"/>
                      <a:pt x="103" y="34"/>
                      <a:pt x="100" y="32"/>
                    </a:cubicBezTo>
                    <a:cubicBezTo>
                      <a:pt x="95" y="29"/>
                      <a:pt x="92" y="27"/>
                      <a:pt x="90" y="26"/>
                    </a:cubicBezTo>
                    <a:cubicBezTo>
                      <a:pt x="90" y="25"/>
                      <a:pt x="90" y="24"/>
                      <a:pt x="90" y="24"/>
                    </a:cubicBezTo>
                    <a:cubicBezTo>
                      <a:pt x="93" y="22"/>
                      <a:pt x="97" y="20"/>
                      <a:pt x="102" y="18"/>
                    </a:cubicBezTo>
                    <a:cubicBezTo>
                      <a:pt x="103" y="18"/>
                      <a:pt x="104" y="18"/>
                      <a:pt x="104" y="17"/>
                    </a:cubicBezTo>
                    <a:cubicBezTo>
                      <a:pt x="105" y="17"/>
                      <a:pt x="105" y="17"/>
                      <a:pt x="106" y="16"/>
                    </a:cubicBezTo>
                    <a:cubicBezTo>
                      <a:pt x="105" y="16"/>
                      <a:pt x="105" y="15"/>
                      <a:pt x="104" y="15"/>
                    </a:cubicBezTo>
                    <a:cubicBezTo>
                      <a:pt x="103" y="15"/>
                      <a:pt x="102" y="15"/>
                      <a:pt x="101" y="15"/>
                    </a:cubicBezTo>
                    <a:cubicBezTo>
                      <a:pt x="100" y="15"/>
                      <a:pt x="99" y="15"/>
                      <a:pt x="99" y="15"/>
                    </a:cubicBezTo>
                    <a:cubicBezTo>
                      <a:pt x="96" y="17"/>
                      <a:pt x="93" y="19"/>
                      <a:pt x="89" y="21"/>
                    </a:cubicBezTo>
                    <a:cubicBezTo>
                      <a:pt x="89" y="20"/>
                      <a:pt x="88" y="19"/>
                      <a:pt x="88" y="17"/>
                    </a:cubicBezTo>
                    <a:cubicBezTo>
                      <a:pt x="88" y="16"/>
                      <a:pt x="87" y="15"/>
                      <a:pt x="87" y="14"/>
                    </a:cubicBezTo>
                    <a:cubicBezTo>
                      <a:pt x="87" y="12"/>
                      <a:pt x="86" y="11"/>
                      <a:pt x="86" y="9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5" y="7"/>
                      <a:pt x="83" y="7"/>
                      <a:pt x="82" y="7"/>
                    </a:cubicBezTo>
                    <a:cubicBezTo>
                      <a:pt x="81" y="7"/>
                      <a:pt x="80" y="7"/>
                      <a:pt x="80" y="8"/>
                    </a:cubicBezTo>
                    <a:cubicBezTo>
                      <a:pt x="79" y="8"/>
                      <a:pt x="79" y="9"/>
                      <a:pt x="80" y="9"/>
                    </a:cubicBezTo>
                    <a:cubicBezTo>
                      <a:pt x="81" y="10"/>
                      <a:pt x="82" y="11"/>
                      <a:pt x="83" y="12"/>
                    </a:cubicBezTo>
                    <a:cubicBezTo>
                      <a:pt x="84" y="16"/>
                      <a:pt x="85" y="20"/>
                      <a:pt x="86" y="23"/>
                    </a:cubicBezTo>
                    <a:cubicBezTo>
                      <a:pt x="83" y="25"/>
                      <a:pt x="79" y="27"/>
                      <a:pt x="76" y="29"/>
                    </a:cubicBezTo>
                    <a:cubicBezTo>
                      <a:pt x="75" y="29"/>
                      <a:pt x="75" y="30"/>
                      <a:pt x="76" y="30"/>
                    </a:cubicBezTo>
                    <a:cubicBezTo>
                      <a:pt x="76" y="30"/>
                      <a:pt x="77" y="30"/>
                      <a:pt x="78" y="30"/>
                    </a:cubicBezTo>
                    <a:cubicBezTo>
                      <a:pt x="79" y="30"/>
                      <a:pt x="79" y="30"/>
                      <a:pt x="80" y="30"/>
                    </a:cubicBezTo>
                    <a:cubicBezTo>
                      <a:pt x="82" y="28"/>
                      <a:pt x="84" y="27"/>
                      <a:pt x="87" y="25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8" y="30"/>
                      <a:pt x="88" y="33"/>
                      <a:pt x="87" y="36"/>
                    </a:cubicBezTo>
                    <a:cubicBezTo>
                      <a:pt x="87" y="38"/>
                      <a:pt x="86" y="41"/>
                      <a:pt x="85" y="43"/>
                    </a:cubicBezTo>
                    <a:cubicBezTo>
                      <a:pt x="84" y="45"/>
                      <a:pt x="82" y="48"/>
                      <a:pt x="79" y="51"/>
                    </a:cubicBezTo>
                    <a:cubicBezTo>
                      <a:pt x="79" y="51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80" y="52"/>
                    </a:cubicBezTo>
                    <a:cubicBezTo>
                      <a:pt x="80" y="52"/>
                      <a:pt x="81" y="51"/>
                      <a:pt x="83" y="49"/>
                    </a:cubicBezTo>
                    <a:cubicBezTo>
                      <a:pt x="84" y="48"/>
                      <a:pt x="86" y="46"/>
                      <a:pt x="88" y="44"/>
                    </a:cubicBezTo>
                    <a:cubicBezTo>
                      <a:pt x="89" y="42"/>
                      <a:pt x="90" y="40"/>
                      <a:pt x="90" y="38"/>
                    </a:cubicBezTo>
                    <a:cubicBezTo>
                      <a:pt x="91" y="36"/>
                      <a:pt x="91" y="33"/>
                      <a:pt x="91" y="30"/>
                    </a:cubicBezTo>
                    <a:cubicBezTo>
                      <a:pt x="90" y="29"/>
                      <a:pt x="90" y="29"/>
                      <a:pt x="90" y="28"/>
                    </a:cubicBezTo>
                    <a:close/>
                    <a:moveTo>
                      <a:pt x="10" y="68"/>
                    </a:moveTo>
                    <a:cubicBezTo>
                      <a:pt x="11" y="68"/>
                      <a:pt x="12" y="67"/>
                      <a:pt x="12" y="67"/>
                    </a:cubicBezTo>
                    <a:cubicBezTo>
                      <a:pt x="13" y="67"/>
                      <a:pt x="13" y="66"/>
                      <a:pt x="13" y="66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13" y="65"/>
                      <a:pt x="13" y="65"/>
                      <a:pt x="12" y="65"/>
                    </a:cubicBezTo>
                    <a:cubicBezTo>
                      <a:pt x="11" y="65"/>
                      <a:pt x="11" y="65"/>
                      <a:pt x="10" y="65"/>
                    </a:cubicBezTo>
                    <a:cubicBezTo>
                      <a:pt x="10" y="65"/>
                      <a:pt x="10" y="66"/>
                      <a:pt x="10" y="66"/>
                    </a:cubicBezTo>
                    <a:cubicBezTo>
                      <a:pt x="10" y="65"/>
                      <a:pt x="10" y="65"/>
                      <a:pt x="9" y="64"/>
                    </a:cubicBezTo>
                    <a:cubicBezTo>
                      <a:pt x="9" y="63"/>
                      <a:pt x="9" y="63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8" y="62"/>
                      <a:pt x="8" y="62"/>
                      <a:pt x="7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5" y="63"/>
                      <a:pt x="5" y="63"/>
                      <a:pt x="6" y="63"/>
                    </a:cubicBezTo>
                    <a:cubicBezTo>
                      <a:pt x="6" y="63"/>
                      <a:pt x="7" y="64"/>
                      <a:pt x="7" y="64"/>
                    </a:cubicBezTo>
                    <a:cubicBezTo>
                      <a:pt x="7" y="65"/>
                      <a:pt x="8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7" y="68"/>
                      <a:pt x="6" y="69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5" y="70"/>
                      <a:pt x="6" y="70"/>
                      <a:pt x="6" y="70"/>
                    </a:cubicBezTo>
                    <a:cubicBezTo>
                      <a:pt x="7" y="70"/>
                      <a:pt x="8" y="69"/>
                      <a:pt x="9" y="69"/>
                    </a:cubicBezTo>
                    <a:cubicBezTo>
                      <a:pt x="9" y="69"/>
                      <a:pt x="9" y="70"/>
                      <a:pt x="9" y="71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0" y="72"/>
                      <a:pt x="10" y="71"/>
                      <a:pt x="10" y="70"/>
                    </a:cubicBezTo>
                    <a:cubicBezTo>
                      <a:pt x="10" y="70"/>
                      <a:pt x="10" y="69"/>
                      <a:pt x="10" y="68"/>
                    </a:cubicBezTo>
                    <a:close/>
                    <a:moveTo>
                      <a:pt x="17" y="72"/>
                    </a:moveTo>
                    <a:cubicBezTo>
                      <a:pt x="18" y="71"/>
                      <a:pt x="18" y="71"/>
                      <a:pt x="19" y="71"/>
                    </a:cubicBezTo>
                    <a:cubicBezTo>
                      <a:pt x="20" y="71"/>
                      <a:pt x="20" y="70"/>
                      <a:pt x="20" y="70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20" y="69"/>
                      <a:pt x="20" y="69"/>
                      <a:pt x="19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7" y="69"/>
                      <a:pt x="17" y="70"/>
                      <a:pt x="16" y="70"/>
                    </a:cubicBezTo>
                    <a:cubicBezTo>
                      <a:pt x="16" y="70"/>
                      <a:pt x="16" y="69"/>
                      <a:pt x="16" y="69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16" y="67"/>
                      <a:pt x="15" y="67"/>
                      <a:pt x="15" y="67"/>
                    </a:cubicBezTo>
                    <a:cubicBezTo>
                      <a:pt x="15" y="67"/>
                      <a:pt x="15" y="67"/>
                      <a:pt x="14" y="67"/>
                    </a:cubicBezTo>
                    <a:cubicBezTo>
                      <a:pt x="13" y="67"/>
                      <a:pt x="13" y="67"/>
                      <a:pt x="12" y="68"/>
                    </a:cubicBezTo>
                    <a:cubicBezTo>
                      <a:pt x="12" y="68"/>
                      <a:pt x="12" y="68"/>
                      <a:pt x="13" y="68"/>
                    </a:cubicBezTo>
                    <a:cubicBezTo>
                      <a:pt x="13" y="69"/>
                      <a:pt x="14" y="69"/>
                      <a:pt x="14" y="69"/>
                    </a:cubicBezTo>
                    <a:cubicBezTo>
                      <a:pt x="14" y="70"/>
                      <a:pt x="14" y="70"/>
                      <a:pt x="15" y="71"/>
                    </a:cubicBezTo>
                    <a:cubicBezTo>
                      <a:pt x="14" y="72"/>
                      <a:pt x="13" y="72"/>
                      <a:pt x="12" y="73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2" y="74"/>
                      <a:pt x="13" y="74"/>
                      <a:pt x="13" y="73"/>
                    </a:cubicBezTo>
                    <a:cubicBezTo>
                      <a:pt x="14" y="73"/>
                      <a:pt x="15" y="73"/>
                      <a:pt x="15" y="72"/>
                    </a:cubicBezTo>
                    <a:cubicBezTo>
                      <a:pt x="15" y="72"/>
                      <a:pt x="15" y="72"/>
                      <a:pt x="15" y="73"/>
                    </a:cubicBezTo>
                    <a:cubicBezTo>
                      <a:pt x="16" y="74"/>
                      <a:pt x="16" y="75"/>
                      <a:pt x="17" y="76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17" y="77"/>
                      <a:pt x="17" y="76"/>
                      <a:pt x="17" y="76"/>
                    </a:cubicBezTo>
                    <a:cubicBezTo>
                      <a:pt x="17" y="75"/>
                      <a:pt x="17" y="74"/>
                      <a:pt x="17" y="73"/>
                    </a:cubicBezTo>
                    <a:cubicBezTo>
                      <a:pt x="17" y="73"/>
                      <a:pt x="17" y="72"/>
                      <a:pt x="17" y="72"/>
                    </a:cubicBezTo>
                    <a:close/>
                    <a:moveTo>
                      <a:pt x="14" y="88"/>
                    </a:moveTo>
                    <a:cubicBezTo>
                      <a:pt x="16" y="88"/>
                      <a:pt x="16" y="87"/>
                      <a:pt x="17" y="86"/>
                    </a:cubicBezTo>
                    <a:cubicBezTo>
                      <a:pt x="18" y="83"/>
                      <a:pt x="18" y="81"/>
                      <a:pt x="20" y="78"/>
                    </a:cubicBezTo>
                    <a:cubicBezTo>
                      <a:pt x="21" y="75"/>
                      <a:pt x="23" y="71"/>
                      <a:pt x="25" y="66"/>
                    </a:cubicBezTo>
                    <a:cubicBezTo>
                      <a:pt x="26" y="64"/>
                      <a:pt x="27" y="62"/>
                      <a:pt x="28" y="61"/>
                    </a:cubicBezTo>
                    <a:cubicBezTo>
                      <a:pt x="28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2"/>
                    </a:cubicBezTo>
                    <a:cubicBezTo>
                      <a:pt x="30" y="63"/>
                      <a:pt x="31" y="63"/>
                      <a:pt x="31" y="64"/>
                    </a:cubicBezTo>
                    <a:cubicBezTo>
                      <a:pt x="31" y="65"/>
                      <a:pt x="32" y="65"/>
                      <a:pt x="32" y="65"/>
                    </a:cubicBezTo>
                    <a:cubicBezTo>
                      <a:pt x="32" y="65"/>
                      <a:pt x="32" y="64"/>
                      <a:pt x="32" y="64"/>
                    </a:cubicBezTo>
                    <a:cubicBezTo>
                      <a:pt x="32" y="61"/>
                      <a:pt x="33" y="59"/>
                      <a:pt x="33" y="58"/>
                    </a:cubicBezTo>
                    <a:cubicBezTo>
                      <a:pt x="34" y="57"/>
                      <a:pt x="34" y="56"/>
                      <a:pt x="33" y="56"/>
                    </a:cubicBezTo>
                    <a:cubicBezTo>
                      <a:pt x="33" y="56"/>
                      <a:pt x="31" y="56"/>
                      <a:pt x="28" y="57"/>
                    </a:cubicBezTo>
                    <a:cubicBezTo>
                      <a:pt x="28" y="58"/>
                      <a:pt x="27" y="58"/>
                      <a:pt x="27" y="59"/>
                    </a:cubicBezTo>
                    <a:cubicBezTo>
                      <a:pt x="26" y="60"/>
                      <a:pt x="25" y="62"/>
                      <a:pt x="25" y="63"/>
                    </a:cubicBezTo>
                    <a:cubicBezTo>
                      <a:pt x="21" y="59"/>
                      <a:pt x="18" y="56"/>
                      <a:pt x="17" y="54"/>
                    </a:cubicBezTo>
                    <a:cubicBezTo>
                      <a:pt x="17" y="53"/>
                      <a:pt x="17" y="53"/>
                      <a:pt x="16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7"/>
                      <a:pt x="10" y="59"/>
                      <a:pt x="10" y="61"/>
                    </a:cubicBezTo>
                    <a:cubicBezTo>
                      <a:pt x="9" y="61"/>
                      <a:pt x="9" y="62"/>
                      <a:pt x="10" y="62"/>
                    </a:cubicBezTo>
                    <a:cubicBezTo>
                      <a:pt x="10" y="62"/>
                      <a:pt x="11" y="61"/>
                      <a:pt x="11" y="61"/>
                    </a:cubicBezTo>
                    <a:cubicBezTo>
                      <a:pt x="12" y="61"/>
                      <a:pt x="12" y="60"/>
                      <a:pt x="12" y="59"/>
                    </a:cubicBezTo>
                    <a:cubicBezTo>
                      <a:pt x="13" y="59"/>
                      <a:pt x="13" y="58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4" y="57"/>
                      <a:pt x="14" y="57"/>
                      <a:pt x="15" y="57"/>
                    </a:cubicBezTo>
                    <a:cubicBezTo>
                      <a:pt x="15" y="58"/>
                      <a:pt x="16" y="58"/>
                      <a:pt x="17" y="59"/>
                    </a:cubicBezTo>
                    <a:cubicBezTo>
                      <a:pt x="16" y="59"/>
                      <a:pt x="16" y="59"/>
                      <a:pt x="16" y="60"/>
                    </a:cubicBezTo>
                    <a:cubicBezTo>
                      <a:pt x="15" y="60"/>
                      <a:pt x="15" y="61"/>
                      <a:pt x="14" y="62"/>
                    </a:cubicBezTo>
                    <a:cubicBezTo>
                      <a:pt x="14" y="63"/>
                      <a:pt x="14" y="63"/>
                      <a:pt x="14" y="64"/>
                    </a:cubicBezTo>
                    <a:cubicBezTo>
                      <a:pt x="13" y="65"/>
                      <a:pt x="14" y="65"/>
                      <a:pt x="14" y="65"/>
                    </a:cubicBezTo>
                    <a:cubicBezTo>
                      <a:pt x="15" y="64"/>
                      <a:pt x="15" y="64"/>
                      <a:pt x="15" y="64"/>
                    </a:cubicBezTo>
                    <a:cubicBezTo>
                      <a:pt x="16" y="62"/>
                      <a:pt x="17" y="61"/>
                      <a:pt x="17" y="60"/>
                    </a:cubicBezTo>
                    <a:cubicBezTo>
                      <a:pt x="18" y="60"/>
                      <a:pt x="19" y="61"/>
                      <a:pt x="20" y="62"/>
                    </a:cubicBezTo>
                    <a:cubicBezTo>
                      <a:pt x="19" y="62"/>
                      <a:pt x="19" y="62"/>
                      <a:pt x="19" y="63"/>
                    </a:cubicBezTo>
                    <a:cubicBezTo>
                      <a:pt x="18" y="63"/>
                      <a:pt x="18" y="64"/>
                      <a:pt x="18" y="65"/>
                    </a:cubicBezTo>
                    <a:cubicBezTo>
                      <a:pt x="18" y="66"/>
                      <a:pt x="17" y="67"/>
                      <a:pt x="17" y="67"/>
                    </a:cubicBezTo>
                    <a:cubicBezTo>
                      <a:pt x="17" y="68"/>
                      <a:pt x="17" y="68"/>
                      <a:pt x="18" y="68"/>
                    </a:cubicBezTo>
                    <a:cubicBezTo>
                      <a:pt x="18" y="68"/>
                      <a:pt x="18" y="67"/>
                      <a:pt x="19" y="67"/>
                    </a:cubicBezTo>
                    <a:cubicBezTo>
                      <a:pt x="19" y="65"/>
                      <a:pt x="20" y="64"/>
                      <a:pt x="21" y="63"/>
                    </a:cubicBezTo>
                    <a:cubicBezTo>
                      <a:pt x="21" y="64"/>
                      <a:pt x="22" y="65"/>
                      <a:pt x="23" y="66"/>
                    </a:cubicBezTo>
                    <a:cubicBezTo>
                      <a:pt x="23" y="67"/>
                      <a:pt x="23" y="67"/>
                      <a:pt x="22" y="68"/>
                    </a:cubicBezTo>
                    <a:cubicBezTo>
                      <a:pt x="21" y="71"/>
                      <a:pt x="19" y="76"/>
                      <a:pt x="16" y="81"/>
                    </a:cubicBezTo>
                    <a:cubicBezTo>
                      <a:pt x="16" y="81"/>
                      <a:pt x="16" y="82"/>
                      <a:pt x="16" y="82"/>
                    </a:cubicBezTo>
                    <a:cubicBezTo>
                      <a:pt x="15" y="81"/>
                      <a:pt x="13" y="81"/>
                      <a:pt x="12" y="80"/>
                    </a:cubicBezTo>
                    <a:cubicBezTo>
                      <a:pt x="12" y="80"/>
                      <a:pt x="12" y="80"/>
                      <a:pt x="12" y="80"/>
                    </a:cubicBezTo>
                    <a:cubicBezTo>
                      <a:pt x="13" y="79"/>
                      <a:pt x="13" y="77"/>
                      <a:pt x="14" y="76"/>
                    </a:cubicBezTo>
                    <a:cubicBezTo>
                      <a:pt x="14" y="75"/>
                      <a:pt x="14" y="75"/>
                      <a:pt x="13" y="75"/>
                    </a:cubicBezTo>
                    <a:cubicBezTo>
                      <a:pt x="13" y="75"/>
                      <a:pt x="12" y="76"/>
                      <a:pt x="12" y="76"/>
                    </a:cubicBezTo>
                    <a:cubicBezTo>
                      <a:pt x="11" y="77"/>
                      <a:pt x="11" y="78"/>
                      <a:pt x="11" y="79"/>
                    </a:cubicBezTo>
                    <a:cubicBezTo>
                      <a:pt x="11" y="79"/>
                      <a:pt x="11" y="79"/>
                      <a:pt x="11" y="80"/>
                    </a:cubicBezTo>
                    <a:cubicBezTo>
                      <a:pt x="10" y="79"/>
                      <a:pt x="10" y="79"/>
                      <a:pt x="9" y="79"/>
                    </a:cubicBezTo>
                    <a:cubicBezTo>
                      <a:pt x="9" y="79"/>
                      <a:pt x="8" y="79"/>
                      <a:pt x="8" y="79"/>
                    </a:cubicBezTo>
                    <a:cubicBezTo>
                      <a:pt x="8" y="77"/>
                      <a:pt x="9" y="75"/>
                      <a:pt x="9" y="74"/>
                    </a:cubicBezTo>
                    <a:cubicBezTo>
                      <a:pt x="10" y="73"/>
                      <a:pt x="10" y="73"/>
                      <a:pt x="9" y="73"/>
                    </a:cubicBezTo>
                    <a:cubicBezTo>
                      <a:pt x="9" y="73"/>
                      <a:pt x="8" y="73"/>
                      <a:pt x="8" y="74"/>
                    </a:cubicBezTo>
                    <a:cubicBezTo>
                      <a:pt x="7" y="75"/>
                      <a:pt x="7" y="75"/>
                      <a:pt x="7" y="77"/>
                    </a:cubicBezTo>
                    <a:cubicBezTo>
                      <a:pt x="7" y="77"/>
                      <a:pt x="7" y="78"/>
                      <a:pt x="7" y="78"/>
                    </a:cubicBezTo>
                    <a:cubicBezTo>
                      <a:pt x="6" y="78"/>
                      <a:pt x="6" y="78"/>
                      <a:pt x="5" y="77"/>
                    </a:cubicBezTo>
                    <a:cubicBezTo>
                      <a:pt x="5" y="77"/>
                      <a:pt x="5" y="77"/>
                      <a:pt x="5" y="77"/>
                    </a:cubicBezTo>
                    <a:cubicBezTo>
                      <a:pt x="5" y="76"/>
                      <a:pt x="4" y="76"/>
                      <a:pt x="4" y="75"/>
                    </a:cubicBezTo>
                    <a:cubicBezTo>
                      <a:pt x="4" y="75"/>
                      <a:pt x="4" y="74"/>
                      <a:pt x="4" y="73"/>
                    </a:cubicBezTo>
                    <a:cubicBezTo>
                      <a:pt x="4" y="73"/>
                      <a:pt x="4" y="72"/>
                      <a:pt x="4" y="71"/>
                    </a:cubicBezTo>
                    <a:cubicBezTo>
                      <a:pt x="4" y="71"/>
                      <a:pt x="4" y="70"/>
                      <a:pt x="4" y="70"/>
                    </a:cubicBezTo>
                    <a:cubicBezTo>
                      <a:pt x="3" y="70"/>
                      <a:pt x="2" y="71"/>
                      <a:pt x="2" y="71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0" y="73"/>
                      <a:pt x="1" y="73"/>
                      <a:pt x="1" y="73"/>
                    </a:cubicBezTo>
                    <a:cubicBezTo>
                      <a:pt x="1" y="73"/>
                      <a:pt x="2" y="73"/>
                      <a:pt x="2" y="74"/>
                    </a:cubicBezTo>
                    <a:cubicBezTo>
                      <a:pt x="2" y="75"/>
                      <a:pt x="3" y="75"/>
                      <a:pt x="3" y="76"/>
                    </a:cubicBezTo>
                    <a:cubicBezTo>
                      <a:pt x="3" y="76"/>
                      <a:pt x="3" y="77"/>
                      <a:pt x="4" y="77"/>
                    </a:cubicBezTo>
                    <a:cubicBezTo>
                      <a:pt x="3" y="78"/>
                      <a:pt x="2" y="78"/>
                      <a:pt x="2" y="79"/>
                    </a:cubicBezTo>
                    <a:cubicBezTo>
                      <a:pt x="1" y="79"/>
                      <a:pt x="1" y="80"/>
                      <a:pt x="1" y="80"/>
                    </a:cubicBezTo>
                    <a:cubicBezTo>
                      <a:pt x="1" y="80"/>
                      <a:pt x="2" y="81"/>
                      <a:pt x="2" y="80"/>
                    </a:cubicBezTo>
                    <a:cubicBezTo>
                      <a:pt x="3" y="80"/>
                      <a:pt x="5" y="80"/>
                      <a:pt x="6" y="81"/>
                    </a:cubicBezTo>
                    <a:cubicBezTo>
                      <a:pt x="7" y="81"/>
                      <a:pt x="11" y="82"/>
                      <a:pt x="15" y="84"/>
                    </a:cubicBezTo>
                    <a:cubicBezTo>
                      <a:pt x="15" y="85"/>
                      <a:pt x="14" y="86"/>
                      <a:pt x="13" y="88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2" y="88"/>
                      <a:pt x="12" y="88"/>
                      <a:pt x="11" y="88"/>
                    </a:cubicBezTo>
                    <a:cubicBezTo>
                      <a:pt x="10" y="88"/>
                      <a:pt x="10" y="89"/>
                      <a:pt x="11" y="89"/>
                    </a:cubicBezTo>
                    <a:cubicBezTo>
                      <a:pt x="11" y="89"/>
                      <a:pt x="12" y="89"/>
                      <a:pt x="12" y="89"/>
                    </a:cubicBezTo>
                    <a:cubicBezTo>
                      <a:pt x="12" y="90"/>
                      <a:pt x="13" y="90"/>
                      <a:pt x="13" y="91"/>
                    </a:cubicBezTo>
                    <a:cubicBezTo>
                      <a:pt x="13" y="92"/>
                      <a:pt x="14" y="93"/>
                      <a:pt x="14" y="94"/>
                    </a:cubicBezTo>
                    <a:cubicBezTo>
                      <a:pt x="14" y="95"/>
                      <a:pt x="15" y="95"/>
                      <a:pt x="15" y="95"/>
                    </a:cubicBezTo>
                    <a:cubicBezTo>
                      <a:pt x="16" y="96"/>
                      <a:pt x="17" y="96"/>
                      <a:pt x="18" y="96"/>
                    </a:cubicBezTo>
                    <a:cubicBezTo>
                      <a:pt x="19" y="96"/>
                      <a:pt x="19" y="95"/>
                      <a:pt x="19" y="94"/>
                    </a:cubicBezTo>
                    <a:cubicBezTo>
                      <a:pt x="18" y="93"/>
                      <a:pt x="18" y="92"/>
                      <a:pt x="17" y="91"/>
                    </a:cubicBezTo>
                    <a:cubicBezTo>
                      <a:pt x="16" y="90"/>
                      <a:pt x="15" y="89"/>
                      <a:pt x="14" y="88"/>
                    </a:cubicBezTo>
                    <a:close/>
                    <a:moveTo>
                      <a:pt x="34" y="79"/>
                    </a:moveTo>
                    <a:cubicBezTo>
                      <a:pt x="36" y="76"/>
                      <a:pt x="38" y="72"/>
                      <a:pt x="41" y="68"/>
                    </a:cubicBezTo>
                    <a:cubicBezTo>
                      <a:pt x="41" y="67"/>
                      <a:pt x="42" y="66"/>
                      <a:pt x="42" y="66"/>
                    </a:cubicBezTo>
                    <a:cubicBezTo>
                      <a:pt x="43" y="65"/>
                      <a:pt x="43" y="64"/>
                      <a:pt x="43" y="64"/>
                    </a:cubicBezTo>
                    <a:cubicBezTo>
                      <a:pt x="43" y="64"/>
                      <a:pt x="42" y="64"/>
                      <a:pt x="41" y="64"/>
                    </a:cubicBezTo>
                    <a:cubicBezTo>
                      <a:pt x="40" y="64"/>
                      <a:pt x="39" y="65"/>
                      <a:pt x="38" y="65"/>
                    </a:cubicBezTo>
                    <a:cubicBezTo>
                      <a:pt x="38" y="66"/>
                      <a:pt x="37" y="67"/>
                      <a:pt x="37" y="67"/>
                    </a:cubicBezTo>
                    <a:cubicBezTo>
                      <a:pt x="36" y="70"/>
                      <a:pt x="34" y="74"/>
                      <a:pt x="32" y="79"/>
                    </a:cubicBezTo>
                    <a:cubicBezTo>
                      <a:pt x="32" y="79"/>
                      <a:pt x="32" y="78"/>
                      <a:pt x="32" y="78"/>
                    </a:cubicBezTo>
                    <a:cubicBezTo>
                      <a:pt x="31" y="78"/>
                      <a:pt x="31" y="78"/>
                      <a:pt x="30" y="79"/>
                    </a:cubicBezTo>
                    <a:cubicBezTo>
                      <a:pt x="30" y="77"/>
                      <a:pt x="30" y="76"/>
                      <a:pt x="30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0" y="70"/>
                      <a:pt x="30" y="69"/>
                      <a:pt x="30" y="69"/>
                    </a:cubicBezTo>
                    <a:cubicBezTo>
                      <a:pt x="29" y="69"/>
                      <a:pt x="28" y="70"/>
                      <a:pt x="25" y="71"/>
                    </a:cubicBezTo>
                    <a:cubicBezTo>
                      <a:pt x="25" y="71"/>
                      <a:pt x="24" y="72"/>
                      <a:pt x="24" y="72"/>
                    </a:cubicBezTo>
                    <a:cubicBezTo>
                      <a:pt x="24" y="75"/>
                      <a:pt x="23" y="77"/>
                      <a:pt x="22" y="81"/>
                    </a:cubicBezTo>
                    <a:cubicBezTo>
                      <a:pt x="22" y="82"/>
                      <a:pt x="21" y="83"/>
                      <a:pt x="20" y="84"/>
                    </a:cubicBezTo>
                    <a:cubicBezTo>
                      <a:pt x="19" y="85"/>
                      <a:pt x="19" y="86"/>
                      <a:pt x="20" y="86"/>
                    </a:cubicBezTo>
                    <a:cubicBezTo>
                      <a:pt x="21" y="86"/>
                      <a:pt x="21" y="86"/>
                      <a:pt x="22" y="85"/>
                    </a:cubicBezTo>
                    <a:cubicBezTo>
                      <a:pt x="23" y="85"/>
                      <a:pt x="23" y="84"/>
                      <a:pt x="23" y="82"/>
                    </a:cubicBezTo>
                    <a:cubicBezTo>
                      <a:pt x="24" y="82"/>
                      <a:pt x="24" y="79"/>
                      <a:pt x="25" y="75"/>
                    </a:cubicBezTo>
                    <a:cubicBezTo>
                      <a:pt x="25" y="74"/>
                      <a:pt x="26" y="74"/>
                      <a:pt x="26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8" y="76"/>
                      <a:pt x="29" y="77"/>
                      <a:pt x="29" y="79"/>
                    </a:cubicBezTo>
                    <a:cubicBezTo>
                      <a:pt x="29" y="79"/>
                      <a:pt x="29" y="79"/>
                      <a:pt x="28" y="80"/>
                    </a:cubicBezTo>
                    <a:cubicBezTo>
                      <a:pt x="28" y="80"/>
                      <a:pt x="27" y="81"/>
                      <a:pt x="27" y="81"/>
                    </a:cubicBezTo>
                    <a:cubicBezTo>
                      <a:pt x="27" y="82"/>
                      <a:pt x="28" y="82"/>
                      <a:pt x="28" y="82"/>
                    </a:cubicBezTo>
                    <a:cubicBezTo>
                      <a:pt x="29" y="81"/>
                      <a:pt x="30" y="81"/>
                      <a:pt x="31" y="81"/>
                    </a:cubicBezTo>
                    <a:cubicBezTo>
                      <a:pt x="29" y="86"/>
                      <a:pt x="26" y="92"/>
                      <a:pt x="24" y="97"/>
                    </a:cubicBezTo>
                    <a:cubicBezTo>
                      <a:pt x="23" y="98"/>
                      <a:pt x="23" y="98"/>
                      <a:pt x="24" y="98"/>
                    </a:cubicBezTo>
                    <a:cubicBezTo>
                      <a:pt x="25" y="98"/>
                      <a:pt x="26" y="98"/>
                      <a:pt x="26" y="97"/>
                    </a:cubicBezTo>
                    <a:cubicBezTo>
                      <a:pt x="27" y="97"/>
                      <a:pt x="27" y="96"/>
                      <a:pt x="27" y="95"/>
                    </a:cubicBezTo>
                    <a:cubicBezTo>
                      <a:pt x="28" y="92"/>
                      <a:pt x="30" y="88"/>
                      <a:pt x="32" y="84"/>
                    </a:cubicBezTo>
                    <a:cubicBezTo>
                      <a:pt x="32" y="83"/>
                      <a:pt x="33" y="83"/>
                      <a:pt x="33" y="82"/>
                    </a:cubicBezTo>
                    <a:cubicBezTo>
                      <a:pt x="35" y="82"/>
                      <a:pt x="36" y="83"/>
                      <a:pt x="37" y="84"/>
                    </a:cubicBezTo>
                    <a:cubicBezTo>
                      <a:pt x="38" y="85"/>
                      <a:pt x="39" y="86"/>
                      <a:pt x="40" y="87"/>
                    </a:cubicBezTo>
                    <a:cubicBezTo>
                      <a:pt x="40" y="87"/>
                      <a:pt x="40" y="88"/>
                      <a:pt x="40" y="89"/>
                    </a:cubicBezTo>
                    <a:cubicBezTo>
                      <a:pt x="39" y="90"/>
                      <a:pt x="38" y="91"/>
                      <a:pt x="37" y="92"/>
                    </a:cubicBezTo>
                    <a:cubicBezTo>
                      <a:pt x="37" y="92"/>
                      <a:pt x="37" y="92"/>
                      <a:pt x="38" y="92"/>
                    </a:cubicBezTo>
                    <a:cubicBezTo>
                      <a:pt x="38" y="92"/>
                      <a:pt x="38" y="92"/>
                      <a:pt x="39" y="92"/>
                    </a:cubicBezTo>
                    <a:cubicBezTo>
                      <a:pt x="41" y="91"/>
                      <a:pt x="42" y="91"/>
                      <a:pt x="43" y="91"/>
                    </a:cubicBezTo>
                    <a:cubicBezTo>
                      <a:pt x="44" y="91"/>
                      <a:pt x="45" y="91"/>
                      <a:pt x="45" y="90"/>
                    </a:cubicBezTo>
                    <a:cubicBezTo>
                      <a:pt x="45" y="90"/>
                      <a:pt x="45" y="89"/>
                      <a:pt x="45" y="87"/>
                    </a:cubicBezTo>
                    <a:cubicBezTo>
                      <a:pt x="44" y="86"/>
                      <a:pt x="44" y="85"/>
                      <a:pt x="43" y="84"/>
                    </a:cubicBezTo>
                    <a:cubicBezTo>
                      <a:pt x="41" y="83"/>
                      <a:pt x="40" y="82"/>
                      <a:pt x="37" y="80"/>
                    </a:cubicBezTo>
                    <a:cubicBezTo>
                      <a:pt x="36" y="80"/>
                      <a:pt x="35" y="79"/>
                      <a:pt x="34" y="79"/>
                    </a:cubicBezTo>
                    <a:close/>
                    <a:moveTo>
                      <a:pt x="252" y="73"/>
                    </a:moveTo>
                    <a:cubicBezTo>
                      <a:pt x="252" y="73"/>
                      <a:pt x="252" y="74"/>
                      <a:pt x="252" y="74"/>
                    </a:cubicBezTo>
                    <a:cubicBezTo>
                      <a:pt x="255" y="77"/>
                      <a:pt x="257" y="79"/>
                      <a:pt x="259" y="81"/>
                    </a:cubicBezTo>
                    <a:cubicBezTo>
                      <a:pt x="259" y="82"/>
                      <a:pt x="258" y="82"/>
                      <a:pt x="259" y="82"/>
                    </a:cubicBezTo>
                    <a:cubicBezTo>
                      <a:pt x="259" y="83"/>
                      <a:pt x="260" y="83"/>
                      <a:pt x="261" y="83"/>
                    </a:cubicBezTo>
                    <a:cubicBezTo>
                      <a:pt x="261" y="83"/>
                      <a:pt x="262" y="82"/>
                      <a:pt x="262" y="82"/>
                    </a:cubicBezTo>
                    <a:cubicBezTo>
                      <a:pt x="262" y="82"/>
                      <a:pt x="262" y="82"/>
                      <a:pt x="262" y="82"/>
                    </a:cubicBezTo>
                    <a:cubicBezTo>
                      <a:pt x="264" y="81"/>
                      <a:pt x="265" y="79"/>
                      <a:pt x="268" y="78"/>
                    </a:cubicBezTo>
                    <a:cubicBezTo>
                      <a:pt x="268" y="77"/>
                      <a:pt x="269" y="77"/>
                      <a:pt x="270" y="77"/>
                    </a:cubicBezTo>
                    <a:cubicBezTo>
                      <a:pt x="270" y="77"/>
                      <a:pt x="271" y="77"/>
                      <a:pt x="271" y="76"/>
                    </a:cubicBezTo>
                    <a:cubicBezTo>
                      <a:pt x="271" y="75"/>
                      <a:pt x="271" y="74"/>
                      <a:pt x="270" y="72"/>
                    </a:cubicBezTo>
                    <a:cubicBezTo>
                      <a:pt x="270" y="72"/>
                      <a:pt x="270" y="71"/>
                      <a:pt x="269" y="71"/>
                    </a:cubicBezTo>
                    <a:cubicBezTo>
                      <a:pt x="268" y="70"/>
                      <a:pt x="266" y="69"/>
                      <a:pt x="265" y="68"/>
                    </a:cubicBezTo>
                    <a:cubicBezTo>
                      <a:pt x="264" y="68"/>
                      <a:pt x="264" y="67"/>
                      <a:pt x="263" y="67"/>
                    </a:cubicBezTo>
                    <a:cubicBezTo>
                      <a:pt x="263" y="67"/>
                      <a:pt x="263" y="67"/>
                      <a:pt x="263" y="67"/>
                    </a:cubicBezTo>
                    <a:cubicBezTo>
                      <a:pt x="264" y="67"/>
                      <a:pt x="265" y="67"/>
                      <a:pt x="265" y="67"/>
                    </a:cubicBezTo>
                    <a:cubicBezTo>
                      <a:pt x="266" y="67"/>
                      <a:pt x="266" y="67"/>
                      <a:pt x="266" y="67"/>
                    </a:cubicBezTo>
                    <a:cubicBezTo>
                      <a:pt x="267" y="67"/>
                      <a:pt x="267" y="67"/>
                      <a:pt x="267" y="67"/>
                    </a:cubicBezTo>
                    <a:cubicBezTo>
                      <a:pt x="267" y="67"/>
                      <a:pt x="268" y="67"/>
                      <a:pt x="268" y="66"/>
                    </a:cubicBezTo>
                    <a:cubicBezTo>
                      <a:pt x="269" y="67"/>
                      <a:pt x="270" y="68"/>
                      <a:pt x="271" y="69"/>
                    </a:cubicBezTo>
                    <a:cubicBezTo>
                      <a:pt x="272" y="71"/>
                      <a:pt x="274" y="72"/>
                      <a:pt x="275" y="73"/>
                    </a:cubicBezTo>
                    <a:cubicBezTo>
                      <a:pt x="275" y="74"/>
                      <a:pt x="275" y="74"/>
                      <a:pt x="276" y="74"/>
                    </a:cubicBezTo>
                    <a:cubicBezTo>
                      <a:pt x="276" y="74"/>
                      <a:pt x="276" y="73"/>
                      <a:pt x="276" y="72"/>
                    </a:cubicBezTo>
                    <a:cubicBezTo>
                      <a:pt x="276" y="72"/>
                      <a:pt x="276" y="72"/>
                      <a:pt x="276" y="71"/>
                    </a:cubicBezTo>
                    <a:cubicBezTo>
                      <a:pt x="276" y="71"/>
                      <a:pt x="275" y="70"/>
                      <a:pt x="275" y="70"/>
                    </a:cubicBezTo>
                    <a:cubicBezTo>
                      <a:pt x="273" y="69"/>
                      <a:pt x="272" y="67"/>
                      <a:pt x="270" y="66"/>
                    </a:cubicBezTo>
                    <a:cubicBezTo>
                      <a:pt x="269" y="65"/>
                      <a:pt x="267" y="63"/>
                      <a:pt x="266" y="62"/>
                    </a:cubicBezTo>
                    <a:cubicBezTo>
                      <a:pt x="265" y="61"/>
                      <a:pt x="264" y="60"/>
                      <a:pt x="263" y="59"/>
                    </a:cubicBezTo>
                    <a:cubicBezTo>
                      <a:pt x="262" y="58"/>
                      <a:pt x="262" y="58"/>
                      <a:pt x="262" y="59"/>
                    </a:cubicBezTo>
                    <a:cubicBezTo>
                      <a:pt x="262" y="60"/>
                      <a:pt x="262" y="60"/>
                      <a:pt x="262" y="61"/>
                    </a:cubicBezTo>
                    <a:cubicBezTo>
                      <a:pt x="262" y="61"/>
                      <a:pt x="262" y="62"/>
                      <a:pt x="263" y="62"/>
                    </a:cubicBezTo>
                    <a:cubicBezTo>
                      <a:pt x="264" y="63"/>
                      <a:pt x="265" y="64"/>
                      <a:pt x="266" y="65"/>
                    </a:cubicBezTo>
                    <a:cubicBezTo>
                      <a:pt x="265" y="65"/>
                      <a:pt x="264" y="65"/>
                      <a:pt x="263" y="65"/>
                    </a:cubicBezTo>
                    <a:cubicBezTo>
                      <a:pt x="262" y="65"/>
                      <a:pt x="262" y="66"/>
                      <a:pt x="262" y="66"/>
                    </a:cubicBezTo>
                    <a:cubicBezTo>
                      <a:pt x="262" y="65"/>
                      <a:pt x="262" y="65"/>
                      <a:pt x="262" y="65"/>
                    </a:cubicBezTo>
                    <a:cubicBezTo>
                      <a:pt x="261" y="65"/>
                      <a:pt x="261" y="64"/>
                      <a:pt x="261" y="63"/>
                    </a:cubicBezTo>
                    <a:cubicBezTo>
                      <a:pt x="261" y="63"/>
                      <a:pt x="261" y="63"/>
                      <a:pt x="261" y="63"/>
                    </a:cubicBezTo>
                    <a:cubicBezTo>
                      <a:pt x="260" y="63"/>
                      <a:pt x="260" y="63"/>
                      <a:pt x="260" y="64"/>
                    </a:cubicBezTo>
                    <a:cubicBezTo>
                      <a:pt x="260" y="64"/>
                      <a:pt x="260" y="64"/>
                      <a:pt x="260" y="65"/>
                    </a:cubicBezTo>
                    <a:cubicBezTo>
                      <a:pt x="259" y="65"/>
                      <a:pt x="259" y="65"/>
                      <a:pt x="259" y="66"/>
                    </a:cubicBezTo>
                    <a:cubicBezTo>
                      <a:pt x="257" y="67"/>
                      <a:pt x="256" y="68"/>
                      <a:pt x="255" y="68"/>
                    </a:cubicBezTo>
                    <a:cubicBezTo>
                      <a:pt x="254" y="69"/>
                      <a:pt x="254" y="69"/>
                      <a:pt x="253" y="70"/>
                    </a:cubicBezTo>
                    <a:cubicBezTo>
                      <a:pt x="252" y="70"/>
                      <a:pt x="251" y="70"/>
                      <a:pt x="251" y="71"/>
                    </a:cubicBezTo>
                    <a:cubicBezTo>
                      <a:pt x="251" y="72"/>
                      <a:pt x="250" y="72"/>
                      <a:pt x="250" y="73"/>
                    </a:cubicBezTo>
                    <a:cubicBezTo>
                      <a:pt x="250" y="73"/>
                      <a:pt x="250" y="73"/>
                      <a:pt x="251" y="73"/>
                    </a:cubicBezTo>
                    <a:cubicBezTo>
                      <a:pt x="251" y="73"/>
                      <a:pt x="251" y="73"/>
                      <a:pt x="252" y="73"/>
                    </a:cubicBezTo>
                    <a:close/>
                    <a:moveTo>
                      <a:pt x="260" y="79"/>
                    </a:moveTo>
                    <a:cubicBezTo>
                      <a:pt x="260" y="79"/>
                      <a:pt x="259" y="78"/>
                      <a:pt x="258" y="77"/>
                    </a:cubicBezTo>
                    <a:cubicBezTo>
                      <a:pt x="256" y="75"/>
                      <a:pt x="254" y="74"/>
                      <a:pt x="253" y="72"/>
                    </a:cubicBezTo>
                    <a:cubicBezTo>
                      <a:pt x="253" y="72"/>
                      <a:pt x="254" y="72"/>
                      <a:pt x="255" y="71"/>
                    </a:cubicBezTo>
                    <a:cubicBezTo>
                      <a:pt x="255" y="71"/>
                      <a:pt x="255" y="71"/>
                      <a:pt x="255" y="71"/>
                    </a:cubicBezTo>
                    <a:cubicBezTo>
                      <a:pt x="255" y="71"/>
                      <a:pt x="255" y="72"/>
                      <a:pt x="256" y="72"/>
                    </a:cubicBezTo>
                    <a:cubicBezTo>
                      <a:pt x="258" y="74"/>
                      <a:pt x="259" y="75"/>
                      <a:pt x="261" y="76"/>
                    </a:cubicBezTo>
                    <a:cubicBezTo>
                      <a:pt x="261" y="77"/>
                      <a:pt x="261" y="77"/>
                      <a:pt x="262" y="76"/>
                    </a:cubicBezTo>
                    <a:cubicBezTo>
                      <a:pt x="262" y="76"/>
                      <a:pt x="262" y="75"/>
                      <a:pt x="261" y="75"/>
                    </a:cubicBezTo>
                    <a:cubicBezTo>
                      <a:pt x="261" y="74"/>
                      <a:pt x="260" y="74"/>
                      <a:pt x="259" y="73"/>
                    </a:cubicBezTo>
                    <a:cubicBezTo>
                      <a:pt x="258" y="72"/>
                      <a:pt x="257" y="71"/>
                      <a:pt x="256" y="70"/>
                    </a:cubicBezTo>
                    <a:cubicBezTo>
                      <a:pt x="256" y="70"/>
                      <a:pt x="257" y="70"/>
                      <a:pt x="257" y="69"/>
                    </a:cubicBezTo>
                    <a:cubicBezTo>
                      <a:pt x="257" y="69"/>
                      <a:pt x="258" y="69"/>
                      <a:pt x="258" y="69"/>
                    </a:cubicBezTo>
                    <a:cubicBezTo>
                      <a:pt x="258" y="69"/>
                      <a:pt x="258" y="69"/>
                      <a:pt x="259" y="70"/>
                    </a:cubicBezTo>
                    <a:cubicBezTo>
                      <a:pt x="260" y="71"/>
                      <a:pt x="262" y="73"/>
                      <a:pt x="263" y="74"/>
                    </a:cubicBezTo>
                    <a:cubicBezTo>
                      <a:pt x="264" y="74"/>
                      <a:pt x="264" y="74"/>
                      <a:pt x="264" y="74"/>
                    </a:cubicBezTo>
                    <a:cubicBezTo>
                      <a:pt x="264" y="73"/>
                      <a:pt x="264" y="73"/>
                      <a:pt x="264" y="72"/>
                    </a:cubicBezTo>
                    <a:cubicBezTo>
                      <a:pt x="264" y="72"/>
                      <a:pt x="263" y="71"/>
                      <a:pt x="262" y="70"/>
                    </a:cubicBezTo>
                    <a:cubicBezTo>
                      <a:pt x="261" y="69"/>
                      <a:pt x="260" y="69"/>
                      <a:pt x="259" y="68"/>
                    </a:cubicBezTo>
                    <a:cubicBezTo>
                      <a:pt x="260" y="67"/>
                      <a:pt x="260" y="67"/>
                      <a:pt x="261" y="67"/>
                    </a:cubicBezTo>
                    <a:cubicBezTo>
                      <a:pt x="261" y="67"/>
                      <a:pt x="261" y="67"/>
                      <a:pt x="261" y="67"/>
                    </a:cubicBezTo>
                    <a:cubicBezTo>
                      <a:pt x="263" y="68"/>
                      <a:pt x="264" y="69"/>
                      <a:pt x="265" y="70"/>
                    </a:cubicBezTo>
                    <a:cubicBezTo>
                      <a:pt x="267" y="72"/>
                      <a:pt x="268" y="73"/>
                      <a:pt x="268" y="73"/>
                    </a:cubicBezTo>
                    <a:cubicBezTo>
                      <a:pt x="268" y="73"/>
                      <a:pt x="268" y="73"/>
                      <a:pt x="268" y="73"/>
                    </a:cubicBezTo>
                    <a:cubicBezTo>
                      <a:pt x="268" y="74"/>
                      <a:pt x="267" y="75"/>
                      <a:pt x="266" y="75"/>
                    </a:cubicBezTo>
                    <a:cubicBezTo>
                      <a:pt x="263" y="78"/>
                      <a:pt x="261" y="79"/>
                      <a:pt x="260" y="80"/>
                    </a:cubicBezTo>
                    <a:cubicBezTo>
                      <a:pt x="260" y="80"/>
                      <a:pt x="260" y="80"/>
                      <a:pt x="260" y="80"/>
                    </a:cubicBezTo>
                    <a:cubicBezTo>
                      <a:pt x="260" y="80"/>
                      <a:pt x="260" y="80"/>
                      <a:pt x="260" y="79"/>
                    </a:cubicBezTo>
                    <a:close/>
                    <a:moveTo>
                      <a:pt x="245" y="84"/>
                    </a:moveTo>
                    <a:cubicBezTo>
                      <a:pt x="244" y="84"/>
                      <a:pt x="242" y="84"/>
                      <a:pt x="241" y="83"/>
                    </a:cubicBezTo>
                    <a:cubicBezTo>
                      <a:pt x="239" y="82"/>
                      <a:pt x="236" y="80"/>
                      <a:pt x="234" y="78"/>
                    </a:cubicBezTo>
                    <a:cubicBezTo>
                      <a:pt x="234" y="78"/>
                      <a:pt x="234" y="78"/>
                      <a:pt x="233" y="79"/>
                    </a:cubicBezTo>
                    <a:cubicBezTo>
                      <a:pt x="234" y="79"/>
                      <a:pt x="234" y="80"/>
                      <a:pt x="235" y="81"/>
                    </a:cubicBezTo>
                    <a:cubicBezTo>
                      <a:pt x="236" y="82"/>
                      <a:pt x="238" y="84"/>
                      <a:pt x="240" y="85"/>
                    </a:cubicBezTo>
                    <a:cubicBezTo>
                      <a:pt x="242" y="86"/>
                      <a:pt x="244" y="86"/>
                      <a:pt x="245" y="87"/>
                    </a:cubicBezTo>
                    <a:cubicBezTo>
                      <a:pt x="245" y="90"/>
                      <a:pt x="245" y="93"/>
                      <a:pt x="245" y="96"/>
                    </a:cubicBezTo>
                    <a:cubicBezTo>
                      <a:pt x="245" y="97"/>
                      <a:pt x="246" y="98"/>
                      <a:pt x="247" y="99"/>
                    </a:cubicBezTo>
                    <a:cubicBezTo>
                      <a:pt x="248" y="101"/>
                      <a:pt x="250" y="102"/>
                      <a:pt x="252" y="104"/>
                    </a:cubicBezTo>
                    <a:cubicBezTo>
                      <a:pt x="253" y="104"/>
                      <a:pt x="253" y="104"/>
                      <a:pt x="253" y="104"/>
                    </a:cubicBezTo>
                    <a:cubicBezTo>
                      <a:pt x="253" y="104"/>
                      <a:pt x="253" y="104"/>
                      <a:pt x="253" y="103"/>
                    </a:cubicBezTo>
                    <a:cubicBezTo>
                      <a:pt x="252" y="101"/>
                      <a:pt x="251" y="99"/>
                      <a:pt x="250" y="97"/>
                    </a:cubicBezTo>
                    <a:cubicBezTo>
                      <a:pt x="249" y="95"/>
                      <a:pt x="249" y="92"/>
                      <a:pt x="248" y="90"/>
                    </a:cubicBezTo>
                    <a:cubicBezTo>
                      <a:pt x="248" y="89"/>
                      <a:pt x="248" y="88"/>
                      <a:pt x="248" y="87"/>
                    </a:cubicBezTo>
                    <a:cubicBezTo>
                      <a:pt x="249" y="87"/>
                      <a:pt x="251" y="86"/>
                      <a:pt x="253" y="86"/>
                    </a:cubicBezTo>
                    <a:cubicBezTo>
                      <a:pt x="254" y="86"/>
                      <a:pt x="255" y="86"/>
                      <a:pt x="256" y="86"/>
                    </a:cubicBezTo>
                    <a:cubicBezTo>
                      <a:pt x="257" y="86"/>
                      <a:pt x="257" y="86"/>
                      <a:pt x="257" y="86"/>
                    </a:cubicBezTo>
                    <a:cubicBezTo>
                      <a:pt x="257" y="85"/>
                      <a:pt x="257" y="84"/>
                      <a:pt x="257" y="83"/>
                    </a:cubicBezTo>
                    <a:cubicBezTo>
                      <a:pt x="257" y="83"/>
                      <a:pt x="256" y="82"/>
                      <a:pt x="256" y="81"/>
                    </a:cubicBezTo>
                    <a:cubicBezTo>
                      <a:pt x="255" y="81"/>
                      <a:pt x="254" y="80"/>
                      <a:pt x="253" y="80"/>
                    </a:cubicBezTo>
                    <a:cubicBezTo>
                      <a:pt x="252" y="79"/>
                      <a:pt x="252" y="78"/>
                      <a:pt x="251" y="78"/>
                    </a:cubicBezTo>
                    <a:cubicBezTo>
                      <a:pt x="251" y="77"/>
                      <a:pt x="251" y="77"/>
                      <a:pt x="251" y="77"/>
                    </a:cubicBezTo>
                    <a:cubicBezTo>
                      <a:pt x="251" y="76"/>
                      <a:pt x="251" y="76"/>
                      <a:pt x="251" y="75"/>
                    </a:cubicBezTo>
                    <a:cubicBezTo>
                      <a:pt x="251" y="75"/>
                      <a:pt x="251" y="74"/>
                      <a:pt x="251" y="74"/>
                    </a:cubicBezTo>
                    <a:cubicBezTo>
                      <a:pt x="251" y="74"/>
                      <a:pt x="250" y="74"/>
                      <a:pt x="250" y="74"/>
                    </a:cubicBezTo>
                    <a:cubicBezTo>
                      <a:pt x="250" y="74"/>
                      <a:pt x="249" y="74"/>
                      <a:pt x="249" y="75"/>
                    </a:cubicBezTo>
                    <a:cubicBezTo>
                      <a:pt x="247" y="75"/>
                      <a:pt x="246" y="75"/>
                      <a:pt x="245" y="75"/>
                    </a:cubicBezTo>
                    <a:cubicBezTo>
                      <a:pt x="243" y="75"/>
                      <a:pt x="242" y="74"/>
                      <a:pt x="240" y="74"/>
                    </a:cubicBezTo>
                    <a:cubicBezTo>
                      <a:pt x="239" y="74"/>
                      <a:pt x="237" y="73"/>
                      <a:pt x="234" y="72"/>
                    </a:cubicBezTo>
                    <a:cubicBezTo>
                      <a:pt x="234" y="72"/>
                      <a:pt x="234" y="72"/>
                      <a:pt x="234" y="72"/>
                    </a:cubicBezTo>
                    <a:cubicBezTo>
                      <a:pt x="234" y="72"/>
                      <a:pt x="234" y="73"/>
                      <a:pt x="235" y="73"/>
                    </a:cubicBezTo>
                    <a:cubicBezTo>
                      <a:pt x="236" y="74"/>
                      <a:pt x="237" y="74"/>
                      <a:pt x="238" y="75"/>
                    </a:cubicBezTo>
                    <a:cubicBezTo>
                      <a:pt x="239" y="76"/>
                      <a:pt x="240" y="76"/>
                      <a:pt x="242" y="77"/>
                    </a:cubicBezTo>
                    <a:cubicBezTo>
                      <a:pt x="243" y="77"/>
                      <a:pt x="244" y="77"/>
                      <a:pt x="246" y="77"/>
                    </a:cubicBezTo>
                    <a:cubicBezTo>
                      <a:pt x="246" y="77"/>
                      <a:pt x="246" y="77"/>
                      <a:pt x="246" y="77"/>
                    </a:cubicBezTo>
                    <a:cubicBezTo>
                      <a:pt x="246" y="80"/>
                      <a:pt x="246" y="82"/>
                      <a:pt x="245" y="84"/>
                    </a:cubicBezTo>
                    <a:close/>
                    <a:moveTo>
                      <a:pt x="251" y="80"/>
                    </a:moveTo>
                    <a:cubicBezTo>
                      <a:pt x="252" y="81"/>
                      <a:pt x="253" y="82"/>
                      <a:pt x="253" y="82"/>
                    </a:cubicBezTo>
                    <a:cubicBezTo>
                      <a:pt x="254" y="82"/>
                      <a:pt x="253" y="83"/>
                      <a:pt x="253" y="83"/>
                    </a:cubicBezTo>
                    <a:cubicBezTo>
                      <a:pt x="251" y="84"/>
                      <a:pt x="249" y="84"/>
                      <a:pt x="247" y="84"/>
                    </a:cubicBezTo>
                    <a:cubicBezTo>
                      <a:pt x="247" y="83"/>
                      <a:pt x="247" y="82"/>
                      <a:pt x="247" y="82"/>
                    </a:cubicBezTo>
                    <a:cubicBezTo>
                      <a:pt x="247" y="80"/>
                      <a:pt x="247" y="78"/>
                      <a:pt x="247" y="77"/>
                    </a:cubicBezTo>
                    <a:cubicBezTo>
                      <a:pt x="248" y="77"/>
                      <a:pt x="248" y="77"/>
                      <a:pt x="249" y="78"/>
                    </a:cubicBezTo>
                    <a:cubicBezTo>
                      <a:pt x="249" y="78"/>
                      <a:pt x="250" y="79"/>
                      <a:pt x="25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Freeform 17">
                <a:extLst>
                  <a:ext uri="{FF2B5EF4-FFF2-40B4-BE49-F238E27FC236}">
                    <a16:creationId xmlns:a16="http://schemas.microsoft.com/office/drawing/2014/main" id="{AA4E9DD3-2900-4045-87E9-48B7C7A6D3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0338" y="2078038"/>
                <a:ext cx="1195388" cy="534988"/>
              </a:xfrm>
              <a:custGeom>
                <a:avLst/>
                <a:gdLst>
                  <a:gd name="T0" fmla="*/ 287 w 317"/>
                  <a:gd name="T1" fmla="*/ 63 h 142"/>
                  <a:gd name="T2" fmla="*/ 293 w 317"/>
                  <a:gd name="T3" fmla="*/ 69 h 142"/>
                  <a:gd name="T4" fmla="*/ 290 w 317"/>
                  <a:gd name="T5" fmla="*/ 73 h 142"/>
                  <a:gd name="T6" fmla="*/ 312 w 317"/>
                  <a:gd name="T7" fmla="*/ 10 h 142"/>
                  <a:gd name="T8" fmla="*/ 301 w 317"/>
                  <a:gd name="T9" fmla="*/ 14 h 142"/>
                  <a:gd name="T10" fmla="*/ 298 w 317"/>
                  <a:gd name="T11" fmla="*/ 0 h 142"/>
                  <a:gd name="T12" fmla="*/ 295 w 317"/>
                  <a:gd name="T13" fmla="*/ 9 h 142"/>
                  <a:gd name="T14" fmla="*/ 309 w 317"/>
                  <a:gd name="T15" fmla="*/ 2 h 142"/>
                  <a:gd name="T16" fmla="*/ 306 w 317"/>
                  <a:gd name="T17" fmla="*/ 17 h 142"/>
                  <a:gd name="T18" fmla="*/ 293 w 317"/>
                  <a:gd name="T19" fmla="*/ 52 h 142"/>
                  <a:gd name="T20" fmla="*/ 300 w 317"/>
                  <a:gd name="T21" fmla="*/ 44 h 142"/>
                  <a:gd name="T22" fmla="*/ 284 w 317"/>
                  <a:gd name="T23" fmla="*/ 47 h 142"/>
                  <a:gd name="T24" fmla="*/ 289 w 317"/>
                  <a:gd name="T25" fmla="*/ 39 h 142"/>
                  <a:gd name="T26" fmla="*/ 291 w 317"/>
                  <a:gd name="T27" fmla="*/ 40 h 142"/>
                  <a:gd name="T28" fmla="*/ 306 w 317"/>
                  <a:gd name="T29" fmla="*/ 42 h 142"/>
                  <a:gd name="T30" fmla="*/ 253 w 317"/>
                  <a:gd name="T31" fmla="*/ 76 h 142"/>
                  <a:gd name="T32" fmla="*/ 273 w 317"/>
                  <a:gd name="T33" fmla="*/ 78 h 142"/>
                  <a:gd name="T34" fmla="*/ 261 w 317"/>
                  <a:gd name="T35" fmla="*/ 105 h 142"/>
                  <a:gd name="T36" fmla="*/ 241 w 317"/>
                  <a:gd name="T37" fmla="*/ 111 h 142"/>
                  <a:gd name="T38" fmla="*/ 236 w 317"/>
                  <a:gd name="T39" fmla="*/ 97 h 142"/>
                  <a:gd name="T40" fmla="*/ 231 w 317"/>
                  <a:gd name="T41" fmla="*/ 93 h 142"/>
                  <a:gd name="T42" fmla="*/ 241 w 317"/>
                  <a:gd name="T43" fmla="*/ 118 h 142"/>
                  <a:gd name="T44" fmla="*/ 213 w 317"/>
                  <a:gd name="T45" fmla="*/ 113 h 142"/>
                  <a:gd name="T46" fmla="*/ 221 w 317"/>
                  <a:gd name="T47" fmla="*/ 100 h 142"/>
                  <a:gd name="T48" fmla="*/ 218 w 317"/>
                  <a:gd name="T49" fmla="*/ 112 h 142"/>
                  <a:gd name="T50" fmla="*/ 207 w 317"/>
                  <a:gd name="T51" fmla="*/ 110 h 142"/>
                  <a:gd name="T52" fmla="*/ 185 w 317"/>
                  <a:gd name="T53" fmla="*/ 112 h 142"/>
                  <a:gd name="T54" fmla="*/ 190 w 317"/>
                  <a:gd name="T55" fmla="*/ 138 h 142"/>
                  <a:gd name="T56" fmla="*/ 189 w 317"/>
                  <a:gd name="T57" fmla="*/ 116 h 142"/>
                  <a:gd name="T58" fmla="*/ 159 w 317"/>
                  <a:gd name="T59" fmla="*/ 135 h 142"/>
                  <a:gd name="T60" fmla="*/ 161 w 317"/>
                  <a:gd name="T61" fmla="*/ 132 h 142"/>
                  <a:gd name="T62" fmla="*/ 162 w 317"/>
                  <a:gd name="T63" fmla="*/ 115 h 142"/>
                  <a:gd name="T64" fmla="*/ 163 w 317"/>
                  <a:gd name="T65" fmla="*/ 120 h 142"/>
                  <a:gd name="T66" fmla="*/ 164 w 317"/>
                  <a:gd name="T67" fmla="*/ 127 h 142"/>
                  <a:gd name="T68" fmla="*/ 155 w 317"/>
                  <a:gd name="T69" fmla="*/ 140 h 142"/>
                  <a:gd name="T70" fmla="*/ 147 w 317"/>
                  <a:gd name="T71" fmla="*/ 141 h 142"/>
                  <a:gd name="T72" fmla="*/ 137 w 317"/>
                  <a:gd name="T73" fmla="*/ 131 h 142"/>
                  <a:gd name="T74" fmla="*/ 139 w 317"/>
                  <a:gd name="T75" fmla="*/ 123 h 142"/>
                  <a:gd name="T76" fmla="*/ 129 w 317"/>
                  <a:gd name="T77" fmla="*/ 112 h 142"/>
                  <a:gd name="T78" fmla="*/ 105 w 317"/>
                  <a:gd name="T79" fmla="*/ 104 h 142"/>
                  <a:gd name="T80" fmla="*/ 82 w 317"/>
                  <a:gd name="T81" fmla="*/ 115 h 142"/>
                  <a:gd name="T82" fmla="*/ 85 w 317"/>
                  <a:gd name="T83" fmla="*/ 113 h 142"/>
                  <a:gd name="T84" fmla="*/ 95 w 317"/>
                  <a:gd name="T85" fmla="*/ 99 h 142"/>
                  <a:gd name="T86" fmla="*/ 93 w 317"/>
                  <a:gd name="T87" fmla="*/ 104 h 142"/>
                  <a:gd name="T88" fmla="*/ 91 w 317"/>
                  <a:gd name="T89" fmla="*/ 110 h 142"/>
                  <a:gd name="T90" fmla="*/ 76 w 317"/>
                  <a:gd name="T91" fmla="*/ 117 h 142"/>
                  <a:gd name="T92" fmla="*/ 73 w 317"/>
                  <a:gd name="T93" fmla="*/ 94 h 142"/>
                  <a:gd name="T94" fmla="*/ 70 w 317"/>
                  <a:gd name="T95" fmla="*/ 82 h 142"/>
                  <a:gd name="T96" fmla="*/ 75 w 317"/>
                  <a:gd name="T97" fmla="*/ 100 h 142"/>
                  <a:gd name="T98" fmla="*/ 66 w 317"/>
                  <a:gd name="T99" fmla="*/ 113 h 142"/>
                  <a:gd name="T100" fmla="*/ 66 w 317"/>
                  <a:gd name="T101" fmla="*/ 98 h 142"/>
                  <a:gd name="T102" fmla="*/ 62 w 317"/>
                  <a:gd name="T103" fmla="*/ 82 h 142"/>
                  <a:gd name="T104" fmla="*/ 45 w 317"/>
                  <a:gd name="T105" fmla="*/ 88 h 142"/>
                  <a:gd name="T106" fmla="*/ 48 w 317"/>
                  <a:gd name="T107" fmla="*/ 57 h 142"/>
                  <a:gd name="T108" fmla="*/ 50 w 317"/>
                  <a:gd name="T109" fmla="*/ 60 h 142"/>
                  <a:gd name="T110" fmla="*/ 42 w 317"/>
                  <a:gd name="T111" fmla="*/ 47 h 142"/>
                  <a:gd name="T112" fmla="*/ 24 w 317"/>
                  <a:gd name="T113" fmla="*/ 33 h 142"/>
                  <a:gd name="T114" fmla="*/ 36 w 317"/>
                  <a:gd name="T115" fmla="*/ 36 h 142"/>
                  <a:gd name="T116" fmla="*/ 20 w 317"/>
                  <a:gd name="T117" fmla="*/ 30 h 142"/>
                  <a:gd name="T118" fmla="*/ 6 w 317"/>
                  <a:gd name="T119" fmla="*/ 9 h 142"/>
                  <a:gd name="T120" fmla="*/ 10 w 317"/>
                  <a:gd name="T121" fmla="*/ 18 h 142"/>
                  <a:gd name="T122" fmla="*/ 27 w 317"/>
                  <a:gd name="T123" fmla="*/ 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17" h="142">
                    <a:moveTo>
                      <a:pt x="287" y="78"/>
                    </a:moveTo>
                    <a:cubicBezTo>
                      <a:pt x="265" y="62"/>
                      <a:pt x="265" y="62"/>
                      <a:pt x="265" y="62"/>
                    </a:cubicBezTo>
                    <a:cubicBezTo>
                      <a:pt x="269" y="57"/>
                      <a:pt x="269" y="57"/>
                      <a:pt x="269" y="57"/>
                    </a:cubicBezTo>
                    <a:cubicBezTo>
                      <a:pt x="280" y="60"/>
                      <a:pt x="280" y="60"/>
                      <a:pt x="280" y="60"/>
                    </a:cubicBezTo>
                    <a:cubicBezTo>
                      <a:pt x="281" y="61"/>
                      <a:pt x="282" y="61"/>
                      <a:pt x="284" y="62"/>
                    </a:cubicBezTo>
                    <a:cubicBezTo>
                      <a:pt x="285" y="62"/>
                      <a:pt x="286" y="63"/>
                      <a:pt x="287" y="63"/>
                    </a:cubicBezTo>
                    <a:cubicBezTo>
                      <a:pt x="286" y="63"/>
                      <a:pt x="285" y="62"/>
                      <a:pt x="284" y="61"/>
                    </a:cubicBezTo>
                    <a:cubicBezTo>
                      <a:pt x="283" y="61"/>
                      <a:pt x="282" y="60"/>
                      <a:pt x="280" y="59"/>
                    </a:cubicBezTo>
                    <a:cubicBezTo>
                      <a:pt x="272" y="53"/>
                      <a:pt x="272" y="53"/>
                      <a:pt x="272" y="53"/>
                    </a:cubicBezTo>
                    <a:cubicBezTo>
                      <a:pt x="276" y="48"/>
                      <a:pt x="276" y="48"/>
                      <a:pt x="276" y="48"/>
                    </a:cubicBezTo>
                    <a:cubicBezTo>
                      <a:pt x="297" y="64"/>
                      <a:pt x="297" y="64"/>
                      <a:pt x="297" y="64"/>
                    </a:cubicBezTo>
                    <a:cubicBezTo>
                      <a:pt x="293" y="69"/>
                      <a:pt x="293" y="69"/>
                      <a:pt x="293" y="69"/>
                    </a:cubicBezTo>
                    <a:cubicBezTo>
                      <a:pt x="282" y="65"/>
                      <a:pt x="282" y="65"/>
                      <a:pt x="282" y="65"/>
                    </a:cubicBezTo>
                    <a:cubicBezTo>
                      <a:pt x="281" y="65"/>
                      <a:pt x="280" y="64"/>
                      <a:pt x="278" y="64"/>
                    </a:cubicBezTo>
                    <a:cubicBezTo>
                      <a:pt x="277" y="63"/>
                      <a:pt x="276" y="63"/>
                      <a:pt x="275" y="62"/>
                    </a:cubicBezTo>
                    <a:cubicBezTo>
                      <a:pt x="276" y="63"/>
                      <a:pt x="278" y="64"/>
                      <a:pt x="279" y="65"/>
                    </a:cubicBezTo>
                    <a:cubicBezTo>
                      <a:pt x="281" y="66"/>
                      <a:pt x="282" y="67"/>
                      <a:pt x="283" y="68"/>
                    </a:cubicBezTo>
                    <a:cubicBezTo>
                      <a:pt x="290" y="73"/>
                      <a:pt x="290" y="73"/>
                      <a:pt x="290" y="73"/>
                    </a:cubicBezTo>
                    <a:cubicBezTo>
                      <a:pt x="287" y="78"/>
                      <a:pt x="287" y="78"/>
                      <a:pt x="287" y="78"/>
                    </a:cubicBezTo>
                    <a:close/>
                    <a:moveTo>
                      <a:pt x="306" y="17"/>
                    </a:moveTo>
                    <a:cubicBezTo>
                      <a:pt x="307" y="11"/>
                      <a:pt x="307" y="11"/>
                      <a:pt x="307" y="11"/>
                    </a:cubicBezTo>
                    <a:cubicBezTo>
                      <a:pt x="309" y="12"/>
                      <a:pt x="309" y="12"/>
                      <a:pt x="309" y="12"/>
                    </a:cubicBezTo>
                    <a:cubicBezTo>
                      <a:pt x="310" y="12"/>
                      <a:pt x="311" y="12"/>
                      <a:pt x="311" y="12"/>
                    </a:cubicBezTo>
                    <a:cubicBezTo>
                      <a:pt x="312" y="11"/>
                      <a:pt x="312" y="11"/>
                      <a:pt x="312" y="10"/>
                    </a:cubicBezTo>
                    <a:cubicBezTo>
                      <a:pt x="312" y="10"/>
                      <a:pt x="312" y="9"/>
                      <a:pt x="312" y="9"/>
                    </a:cubicBezTo>
                    <a:cubicBezTo>
                      <a:pt x="311" y="8"/>
                      <a:pt x="311" y="8"/>
                      <a:pt x="310" y="8"/>
                    </a:cubicBezTo>
                    <a:cubicBezTo>
                      <a:pt x="310" y="8"/>
                      <a:pt x="309" y="8"/>
                      <a:pt x="309" y="8"/>
                    </a:cubicBezTo>
                    <a:cubicBezTo>
                      <a:pt x="308" y="9"/>
                      <a:pt x="307" y="9"/>
                      <a:pt x="307" y="10"/>
                    </a:cubicBezTo>
                    <a:cubicBezTo>
                      <a:pt x="306" y="10"/>
                      <a:pt x="306" y="10"/>
                      <a:pt x="305" y="11"/>
                    </a:cubicBezTo>
                    <a:cubicBezTo>
                      <a:pt x="304" y="12"/>
                      <a:pt x="302" y="13"/>
                      <a:pt x="301" y="14"/>
                    </a:cubicBezTo>
                    <a:cubicBezTo>
                      <a:pt x="300" y="15"/>
                      <a:pt x="300" y="15"/>
                      <a:pt x="299" y="15"/>
                    </a:cubicBezTo>
                    <a:cubicBezTo>
                      <a:pt x="298" y="15"/>
                      <a:pt x="297" y="15"/>
                      <a:pt x="295" y="15"/>
                    </a:cubicBezTo>
                    <a:cubicBezTo>
                      <a:pt x="293" y="15"/>
                      <a:pt x="292" y="14"/>
                      <a:pt x="291" y="12"/>
                    </a:cubicBezTo>
                    <a:cubicBezTo>
                      <a:pt x="290" y="11"/>
                      <a:pt x="289" y="9"/>
                      <a:pt x="290" y="6"/>
                    </a:cubicBezTo>
                    <a:cubicBezTo>
                      <a:pt x="290" y="4"/>
                      <a:pt x="291" y="2"/>
                      <a:pt x="292" y="1"/>
                    </a:cubicBezTo>
                    <a:cubicBezTo>
                      <a:pt x="294" y="0"/>
                      <a:pt x="296" y="0"/>
                      <a:pt x="298" y="0"/>
                    </a:cubicBezTo>
                    <a:cubicBezTo>
                      <a:pt x="300" y="0"/>
                      <a:pt x="300" y="0"/>
                      <a:pt x="300" y="0"/>
                    </a:cubicBezTo>
                    <a:cubicBezTo>
                      <a:pt x="299" y="6"/>
                      <a:pt x="299" y="6"/>
                      <a:pt x="299" y="6"/>
                    </a:cubicBezTo>
                    <a:cubicBezTo>
                      <a:pt x="297" y="6"/>
                      <a:pt x="297" y="6"/>
                      <a:pt x="297" y="6"/>
                    </a:cubicBezTo>
                    <a:cubicBezTo>
                      <a:pt x="296" y="6"/>
                      <a:pt x="296" y="6"/>
                      <a:pt x="295" y="6"/>
                    </a:cubicBezTo>
                    <a:cubicBezTo>
                      <a:pt x="295" y="6"/>
                      <a:pt x="294" y="7"/>
                      <a:pt x="294" y="7"/>
                    </a:cubicBezTo>
                    <a:cubicBezTo>
                      <a:pt x="294" y="8"/>
                      <a:pt x="294" y="8"/>
                      <a:pt x="295" y="9"/>
                    </a:cubicBezTo>
                    <a:cubicBezTo>
                      <a:pt x="295" y="9"/>
                      <a:pt x="295" y="9"/>
                      <a:pt x="296" y="9"/>
                    </a:cubicBezTo>
                    <a:cubicBezTo>
                      <a:pt x="297" y="9"/>
                      <a:pt x="299" y="8"/>
                      <a:pt x="301" y="6"/>
                    </a:cubicBezTo>
                    <a:cubicBezTo>
                      <a:pt x="302" y="6"/>
                      <a:pt x="302" y="6"/>
                      <a:pt x="302" y="6"/>
                    </a:cubicBezTo>
                    <a:cubicBezTo>
                      <a:pt x="302" y="6"/>
                      <a:pt x="302" y="6"/>
                      <a:pt x="302" y="6"/>
                    </a:cubicBezTo>
                    <a:cubicBezTo>
                      <a:pt x="304" y="4"/>
                      <a:pt x="306" y="3"/>
                      <a:pt x="307" y="2"/>
                    </a:cubicBezTo>
                    <a:cubicBezTo>
                      <a:pt x="307" y="2"/>
                      <a:pt x="308" y="2"/>
                      <a:pt x="309" y="2"/>
                    </a:cubicBezTo>
                    <a:cubicBezTo>
                      <a:pt x="309" y="2"/>
                      <a:pt x="310" y="2"/>
                      <a:pt x="311" y="2"/>
                    </a:cubicBezTo>
                    <a:cubicBezTo>
                      <a:pt x="313" y="2"/>
                      <a:pt x="315" y="3"/>
                      <a:pt x="316" y="5"/>
                    </a:cubicBezTo>
                    <a:cubicBezTo>
                      <a:pt x="317" y="7"/>
                      <a:pt x="317" y="9"/>
                      <a:pt x="317" y="11"/>
                    </a:cubicBezTo>
                    <a:cubicBezTo>
                      <a:pt x="316" y="14"/>
                      <a:pt x="315" y="16"/>
                      <a:pt x="314" y="17"/>
                    </a:cubicBezTo>
                    <a:cubicBezTo>
                      <a:pt x="312" y="18"/>
                      <a:pt x="310" y="18"/>
                      <a:pt x="308" y="18"/>
                    </a:cubicBezTo>
                    <a:cubicBezTo>
                      <a:pt x="306" y="17"/>
                      <a:pt x="306" y="17"/>
                      <a:pt x="306" y="17"/>
                    </a:cubicBezTo>
                    <a:close/>
                    <a:moveTo>
                      <a:pt x="311" y="33"/>
                    </a:moveTo>
                    <a:cubicBezTo>
                      <a:pt x="286" y="25"/>
                      <a:pt x="286" y="25"/>
                      <a:pt x="286" y="25"/>
                    </a:cubicBezTo>
                    <a:cubicBezTo>
                      <a:pt x="287" y="19"/>
                      <a:pt x="287" y="19"/>
                      <a:pt x="287" y="19"/>
                    </a:cubicBezTo>
                    <a:cubicBezTo>
                      <a:pt x="313" y="28"/>
                      <a:pt x="313" y="28"/>
                      <a:pt x="313" y="28"/>
                    </a:cubicBezTo>
                    <a:cubicBezTo>
                      <a:pt x="311" y="33"/>
                      <a:pt x="311" y="33"/>
                      <a:pt x="311" y="33"/>
                    </a:cubicBezTo>
                    <a:close/>
                    <a:moveTo>
                      <a:pt x="293" y="52"/>
                    </a:moveTo>
                    <a:cubicBezTo>
                      <a:pt x="296" y="46"/>
                      <a:pt x="296" y="46"/>
                      <a:pt x="296" y="46"/>
                    </a:cubicBezTo>
                    <a:cubicBezTo>
                      <a:pt x="298" y="47"/>
                      <a:pt x="298" y="47"/>
                      <a:pt x="298" y="47"/>
                    </a:cubicBezTo>
                    <a:cubicBezTo>
                      <a:pt x="298" y="48"/>
                      <a:pt x="299" y="48"/>
                      <a:pt x="300" y="48"/>
                    </a:cubicBezTo>
                    <a:cubicBezTo>
                      <a:pt x="300" y="47"/>
                      <a:pt x="301" y="47"/>
                      <a:pt x="301" y="46"/>
                    </a:cubicBezTo>
                    <a:cubicBezTo>
                      <a:pt x="301" y="46"/>
                      <a:pt x="301" y="45"/>
                      <a:pt x="301" y="45"/>
                    </a:cubicBezTo>
                    <a:cubicBezTo>
                      <a:pt x="301" y="44"/>
                      <a:pt x="300" y="44"/>
                      <a:pt x="300" y="44"/>
                    </a:cubicBezTo>
                    <a:cubicBezTo>
                      <a:pt x="299" y="44"/>
                      <a:pt x="299" y="43"/>
                      <a:pt x="298" y="44"/>
                    </a:cubicBezTo>
                    <a:cubicBezTo>
                      <a:pt x="297" y="44"/>
                      <a:pt x="297" y="44"/>
                      <a:pt x="296" y="44"/>
                    </a:cubicBezTo>
                    <a:cubicBezTo>
                      <a:pt x="295" y="44"/>
                      <a:pt x="295" y="45"/>
                      <a:pt x="294" y="45"/>
                    </a:cubicBezTo>
                    <a:cubicBezTo>
                      <a:pt x="292" y="46"/>
                      <a:pt x="291" y="47"/>
                      <a:pt x="289" y="47"/>
                    </a:cubicBezTo>
                    <a:cubicBezTo>
                      <a:pt x="289" y="48"/>
                      <a:pt x="288" y="48"/>
                      <a:pt x="287" y="48"/>
                    </a:cubicBezTo>
                    <a:cubicBezTo>
                      <a:pt x="286" y="48"/>
                      <a:pt x="285" y="48"/>
                      <a:pt x="284" y="47"/>
                    </a:cubicBezTo>
                    <a:cubicBezTo>
                      <a:pt x="282" y="46"/>
                      <a:pt x="280" y="45"/>
                      <a:pt x="280" y="43"/>
                    </a:cubicBezTo>
                    <a:cubicBezTo>
                      <a:pt x="279" y="41"/>
                      <a:pt x="279" y="39"/>
                      <a:pt x="280" y="37"/>
                    </a:cubicBezTo>
                    <a:cubicBezTo>
                      <a:pt x="281" y="35"/>
                      <a:pt x="283" y="33"/>
                      <a:pt x="284" y="33"/>
                    </a:cubicBezTo>
                    <a:cubicBezTo>
                      <a:pt x="286" y="32"/>
                      <a:pt x="287" y="32"/>
                      <a:pt x="290" y="33"/>
                    </a:cubicBezTo>
                    <a:cubicBezTo>
                      <a:pt x="292" y="34"/>
                      <a:pt x="292" y="34"/>
                      <a:pt x="292" y="34"/>
                    </a:cubicBezTo>
                    <a:cubicBezTo>
                      <a:pt x="289" y="39"/>
                      <a:pt x="289" y="39"/>
                      <a:pt x="289" y="39"/>
                    </a:cubicBezTo>
                    <a:cubicBezTo>
                      <a:pt x="288" y="38"/>
                      <a:pt x="288" y="38"/>
                      <a:pt x="288" y="38"/>
                    </a:cubicBezTo>
                    <a:cubicBezTo>
                      <a:pt x="287" y="38"/>
                      <a:pt x="286" y="38"/>
                      <a:pt x="286" y="38"/>
                    </a:cubicBezTo>
                    <a:cubicBezTo>
                      <a:pt x="285" y="38"/>
                      <a:pt x="285" y="38"/>
                      <a:pt x="284" y="39"/>
                    </a:cubicBezTo>
                    <a:cubicBezTo>
                      <a:pt x="284" y="40"/>
                      <a:pt x="284" y="40"/>
                      <a:pt x="284" y="40"/>
                    </a:cubicBezTo>
                    <a:cubicBezTo>
                      <a:pt x="285" y="41"/>
                      <a:pt x="285" y="41"/>
                      <a:pt x="286" y="41"/>
                    </a:cubicBezTo>
                    <a:cubicBezTo>
                      <a:pt x="286" y="42"/>
                      <a:pt x="288" y="41"/>
                      <a:pt x="291" y="40"/>
                    </a:cubicBezTo>
                    <a:cubicBezTo>
                      <a:pt x="292" y="40"/>
                      <a:pt x="292" y="40"/>
                      <a:pt x="292" y="40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95" y="38"/>
                      <a:pt x="297" y="37"/>
                      <a:pt x="298" y="37"/>
                    </a:cubicBezTo>
                    <a:cubicBezTo>
                      <a:pt x="298" y="37"/>
                      <a:pt x="299" y="37"/>
                      <a:pt x="300" y="37"/>
                    </a:cubicBezTo>
                    <a:cubicBezTo>
                      <a:pt x="300" y="38"/>
                      <a:pt x="301" y="38"/>
                      <a:pt x="302" y="38"/>
                    </a:cubicBezTo>
                    <a:cubicBezTo>
                      <a:pt x="304" y="39"/>
                      <a:pt x="305" y="40"/>
                      <a:pt x="306" y="42"/>
                    </a:cubicBezTo>
                    <a:cubicBezTo>
                      <a:pt x="306" y="44"/>
                      <a:pt x="306" y="46"/>
                      <a:pt x="305" y="49"/>
                    </a:cubicBezTo>
                    <a:cubicBezTo>
                      <a:pt x="304" y="51"/>
                      <a:pt x="303" y="52"/>
                      <a:pt x="301" y="53"/>
                    </a:cubicBezTo>
                    <a:cubicBezTo>
                      <a:pt x="299" y="54"/>
                      <a:pt x="297" y="54"/>
                      <a:pt x="295" y="53"/>
                    </a:cubicBezTo>
                    <a:cubicBezTo>
                      <a:pt x="293" y="52"/>
                      <a:pt x="293" y="52"/>
                      <a:pt x="293" y="52"/>
                    </a:cubicBezTo>
                    <a:close/>
                    <a:moveTo>
                      <a:pt x="272" y="95"/>
                    </a:moveTo>
                    <a:cubicBezTo>
                      <a:pt x="253" y="76"/>
                      <a:pt x="253" y="76"/>
                      <a:pt x="253" y="76"/>
                    </a:cubicBezTo>
                    <a:cubicBezTo>
                      <a:pt x="263" y="66"/>
                      <a:pt x="263" y="66"/>
                      <a:pt x="263" y="66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61" y="75"/>
                      <a:pt x="261" y="75"/>
                      <a:pt x="261" y="75"/>
                    </a:cubicBezTo>
                    <a:cubicBezTo>
                      <a:pt x="265" y="79"/>
                      <a:pt x="265" y="79"/>
                      <a:pt x="265" y="79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73" y="78"/>
                      <a:pt x="273" y="78"/>
                      <a:pt x="273" y="78"/>
                    </a:cubicBezTo>
                    <a:cubicBezTo>
                      <a:pt x="269" y="83"/>
                      <a:pt x="269" y="83"/>
                      <a:pt x="269" y="83"/>
                    </a:cubicBezTo>
                    <a:cubicBezTo>
                      <a:pt x="273" y="87"/>
                      <a:pt x="273" y="87"/>
                      <a:pt x="273" y="87"/>
                    </a:cubicBezTo>
                    <a:cubicBezTo>
                      <a:pt x="278" y="81"/>
                      <a:pt x="278" y="81"/>
                      <a:pt x="278" y="81"/>
                    </a:cubicBezTo>
                    <a:cubicBezTo>
                      <a:pt x="282" y="85"/>
                      <a:pt x="282" y="85"/>
                      <a:pt x="282" y="85"/>
                    </a:cubicBezTo>
                    <a:cubicBezTo>
                      <a:pt x="272" y="95"/>
                      <a:pt x="272" y="95"/>
                      <a:pt x="272" y="95"/>
                    </a:cubicBezTo>
                    <a:close/>
                    <a:moveTo>
                      <a:pt x="261" y="105"/>
                    </a:moveTo>
                    <a:cubicBezTo>
                      <a:pt x="243" y="85"/>
                      <a:pt x="243" y="85"/>
                      <a:pt x="243" y="85"/>
                    </a:cubicBezTo>
                    <a:cubicBezTo>
                      <a:pt x="248" y="81"/>
                      <a:pt x="248" y="81"/>
                      <a:pt x="248" y="81"/>
                    </a:cubicBezTo>
                    <a:cubicBezTo>
                      <a:pt x="266" y="101"/>
                      <a:pt x="266" y="101"/>
                      <a:pt x="266" y="101"/>
                    </a:cubicBezTo>
                    <a:cubicBezTo>
                      <a:pt x="261" y="105"/>
                      <a:pt x="261" y="105"/>
                      <a:pt x="261" y="105"/>
                    </a:cubicBezTo>
                    <a:close/>
                    <a:moveTo>
                      <a:pt x="234" y="100"/>
                    </a:moveTo>
                    <a:cubicBezTo>
                      <a:pt x="241" y="111"/>
                      <a:pt x="241" y="111"/>
                      <a:pt x="241" y="111"/>
                    </a:cubicBezTo>
                    <a:cubicBezTo>
                      <a:pt x="242" y="112"/>
                      <a:pt x="242" y="112"/>
                      <a:pt x="243" y="112"/>
                    </a:cubicBezTo>
                    <a:cubicBezTo>
                      <a:pt x="243" y="112"/>
                      <a:pt x="244" y="112"/>
                      <a:pt x="244" y="112"/>
                    </a:cubicBezTo>
                    <a:cubicBezTo>
                      <a:pt x="245" y="112"/>
                      <a:pt x="245" y="111"/>
                      <a:pt x="245" y="111"/>
                    </a:cubicBezTo>
                    <a:cubicBezTo>
                      <a:pt x="245" y="110"/>
                      <a:pt x="245" y="110"/>
                      <a:pt x="244" y="109"/>
                    </a:cubicBezTo>
                    <a:cubicBezTo>
                      <a:pt x="237" y="98"/>
                      <a:pt x="237" y="98"/>
                      <a:pt x="237" y="98"/>
                    </a:cubicBezTo>
                    <a:cubicBezTo>
                      <a:pt x="237" y="97"/>
                      <a:pt x="236" y="97"/>
                      <a:pt x="236" y="97"/>
                    </a:cubicBezTo>
                    <a:cubicBezTo>
                      <a:pt x="235" y="97"/>
                      <a:pt x="235" y="97"/>
                      <a:pt x="234" y="97"/>
                    </a:cubicBezTo>
                    <a:cubicBezTo>
                      <a:pt x="234" y="97"/>
                      <a:pt x="233" y="98"/>
                      <a:pt x="233" y="98"/>
                    </a:cubicBezTo>
                    <a:cubicBezTo>
                      <a:pt x="233" y="99"/>
                      <a:pt x="233" y="99"/>
                      <a:pt x="234" y="100"/>
                    </a:cubicBezTo>
                    <a:close/>
                    <a:moveTo>
                      <a:pt x="229" y="104"/>
                    </a:moveTo>
                    <a:cubicBezTo>
                      <a:pt x="228" y="102"/>
                      <a:pt x="227" y="100"/>
                      <a:pt x="228" y="98"/>
                    </a:cubicBezTo>
                    <a:cubicBezTo>
                      <a:pt x="228" y="96"/>
                      <a:pt x="229" y="95"/>
                      <a:pt x="231" y="93"/>
                    </a:cubicBezTo>
                    <a:cubicBezTo>
                      <a:pt x="234" y="92"/>
                      <a:pt x="236" y="91"/>
                      <a:pt x="238" y="92"/>
                    </a:cubicBezTo>
                    <a:cubicBezTo>
                      <a:pt x="239" y="92"/>
                      <a:pt x="241" y="93"/>
                      <a:pt x="243" y="96"/>
                    </a:cubicBezTo>
                    <a:cubicBezTo>
                      <a:pt x="249" y="105"/>
                      <a:pt x="249" y="105"/>
                      <a:pt x="249" y="105"/>
                    </a:cubicBezTo>
                    <a:cubicBezTo>
                      <a:pt x="250" y="107"/>
                      <a:pt x="251" y="109"/>
                      <a:pt x="251" y="111"/>
                    </a:cubicBezTo>
                    <a:cubicBezTo>
                      <a:pt x="250" y="113"/>
                      <a:pt x="249" y="114"/>
                      <a:pt x="247" y="116"/>
                    </a:cubicBezTo>
                    <a:cubicBezTo>
                      <a:pt x="245" y="117"/>
                      <a:pt x="243" y="118"/>
                      <a:pt x="241" y="118"/>
                    </a:cubicBezTo>
                    <a:cubicBezTo>
                      <a:pt x="239" y="117"/>
                      <a:pt x="237" y="116"/>
                      <a:pt x="236" y="114"/>
                    </a:cubicBezTo>
                    <a:cubicBezTo>
                      <a:pt x="229" y="104"/>
                      <a:pt x="229" y="104"/>
                      <a:pt x="229" y="104"/>
                    </a:cubicBezTo>
                    <a:close/>
                    <a:moveTo>
                      <a:pt x="210" y="134"/>
                    </a:moveTo>
                    <a:cubicBezTo>
                      <a:pt x="200" y="109"/>
                      <a:pt x="200" y="109"/>
                      <a:pt x="200" y="109"/>
                    </a:cubicBezTo>
                    <a:cubicBezTo>
                      <a:pt x="209" y="105"/>
                      <a:pt x="209" y="105"/>
                      <a:pt x="209" y="105"/>
                    </a:cubicBezTo>
                    <a:cubicBezTo>
                      <a:pt x="213" y="113"/>
                      <a:pt x="213" y="113"/>
                      <a:pt x="213" y="113"/>
                    </a:cubicBezTo>
                    <a:cubicBezTo>
                      <a:pt x="214" y="114"/>
                      <a:pt x="214" y="115"/>
                      <a:pt x="215" y="116"/>
                    </a:cubicBezTo>
                    <a:cubicBezTo>
                      <a:pt x="215" y="117"/>
                      <a:pt x="216" y="118"/>
                      <a:pt x="216" y="119"/>
                    </a:cubicBezTo>
                    <a:cubicBezTo>
                      <a:pt x="216" y="118"/>
                      <a:pt x="215" y="116"/>
                      <a:pt x="215" y="115"/>
                    </a:cubicBezTo>
                    <a:cubicBezTo>
                      <a:pt x="215" y="114"/>
                      <a:pt x="214" y="113"/>
                      <a:pt x="214" y="113"/>
                    </a:cubicBezTo>
                    <a:cubicBezTo>
                      <a:pt x="212" y="104"/>
                      <a:pt x="212" y="104"/>
                      <a:pt x="212" y="104"/>
                    </a:cubicBezTo>
                    <a:cubicBezTo>
                      <a:pt x="221" y="100"/>
                      <a:pt x="221" y="100"/>
                      <a:pt x="221" y="100"/>
                    </a:cubicBezTo>
                    <a:cubicBezTo>
                      <a:pt x="231" y="125"/>
                      <a:pt x="231" y="125"/>
                      <a:pt x="231" y="125"/>
                    </a:cubicBezTo>
                    <a:cubicBezTo>
                      <a:pt x="226" y="127"/>
                      <a:pt x="226" y="127"/>
                      <a:pt x="226" y="127"/>
                    </a:cubicBezTo>
                    <a:cubicBezTo>
                      <a:pt x="222" y="118"/>
                      <a:pt x="222" y="118"/>
                      <a:pt x="222" y="118"/>
                    </a:cubicBezTo>
                    <a:cubicBezTo>
                      <a:pt x="221" y="116"/>
                      <a:pt x="220" y="114"/>
                      <a:pt x="219" y="112"/>
                    </a:cubicBezTo>
                    <a:cubicBezTo>
                      <a:pt x="219" y="110"/>
                      <a:pt x="218" y="108"/>
                      <a:pt x="217" y="106"/>
                    </a:cubicBezTo>
                    <a:cubicBezTo>
                      <a:pt x="218" y="109"/>
                      <a:pt x="218" y="110"/>
                      <a:pt x="218" y="112"/>
                    </a:cubicBezTo>
                    <a:cubicBezTo>
                      <a:pt x="219" y="113"/>
                      <a:pt x="219" y="114"/>
                      <a:pt x="219" y="115"/>
                    </a:cubicBezTo>
                    <a:cubicBezTo>
                      <a:pt x="222" y="129"/>
                      <a:pt x="222" y="129"/>
                      <a:pt x="222" y="129"/>
                    </a:cubicBezTo>
                    <a:cubicBezTo>
                      <a:pt x="219" y="130"/>
                      <a:pt x="219" y="130"/>
                      <a:pt x="219" y="130"/>
                    </a:cubicBezTo>
                    <a:cubicBezTo>
                      <a:pt x="212" y="119"/>
                      <a:pt x="212" y="119"/>
                      <a:pt x="212" y="119"/>
                    </a:cubicBezTo>
                    <a:cubicBezTo>
                      <a:pt x="211" y="117"/>
                      <a:pt x="210" y="116"/>
                      <a:pt x="209" y="114"/>
                    </a:cubicBezTo>
                    <a:cubicBezTo>
                      <a:pt x="208" y="113"/>
                      <a:pt x="207" y="112"/>
                      <a:pt x="207" y="110"/>
                    </a:cubicBezTo>
                    <a:cubicBezTo>
                      <a:pt x="208" y="112"/>
                      <a:pt x="208" y="114"/>
                      <a:pt x="209" y="116"/>
                    </a:cubicBezTo>
                    <a:cubicBezTo>
                      <a:pt x="210" y="118"/>
                      <a:pt x="211" y="120"/>
                      <a:pt x="212" y="122"/>
                    </a:cubicBezTo>
                    <a:cubicBezTo>
                      <a:pt x="216" y="131"/>
                      <a:pt x="216" y="131"/>
                      <a:pt x="216" y="131"/>
                    </a:cubicBezTo>
                    <a:cubicBezTo>
                      <a:pt x="210" y="134"/>
                      <a:pt x="210" y="134"/>
                      <a:pt x="210" y="134"/>
                    </a:cubicBezTo>
                    <a:close/>
                    <a:moveTo>
                      <a:pt x="184" y="139"/>
                    </a:moveTo>
                    <a:cubicBezTo>
                      <a:pt x="185" y="112"/>
                      <a:pt x="185" y="112"/>
                      <a:pt x="185" y="112"/>
                    </a:cubicBezTo>
                    <a:cubicBezTo>
                      <a:pt x="193" y="111"/>
                      <a:pt x="193" y="111"/>
                      <a:pt x="193" y="111"/>
                    </a:cubicBezTo>
                    <a:cubicBezTo>
                      <a:pt x="202" y="137"/>
                      <a:pt x="202" y="137"/>
                      <a:pt x="202" y="137"/>
                    </a:cubicBezTo>
                    <a:cubicBezTo>
                      <a:pt x="195" y="138"/>
                      <a:pt x="195" y="138"/>
                      <a:pt x="195" y="138"/>
                    </a:cubicBezTo>
                    <a:cubicBezTo>
                      <a:pt x="194" y="133"/>
                      <a:pt x="194" y="133"/>
                      <a:pt x="194" y="133"/>
                    </a:cubicBezTo>
                    <a:cubicBezTo>
                      <a:pt x="190" y="134"/>
                      <a:pt x="190" y="134"/>
                      <a:pt x="190" y="134"/>
                    </a:cubicBezTo>
                    <a:cubicBezTo>
                      <a:pt x="190" y="138"/>
                      <a:pt x="190" y="138"/>
                      <a:pt x="190" y="138"/>
                    </a:cubicBezTo>
                    <a:cubicBezTo>
                      <a:pt x="184" y="139"/>
                      <a:pt x="184" y="139"/>
                      <a:pt x="184" y="139"/>
                    </a:cubicBezTo>
                    <a:close/>
                    <a:moveTo>
                      <a:pt x="190" y="129"/>
                    </a:moveTo>
                    <a:cubicBezTo>
                      <a:pt x="193" y="128"/>
                      <a:pt x="193" y="128"/>
                      <a:pt x="193" y="128"/>
                    </a:cubicBezTo>
                    <a:cubicBezTo>
                      <a:pt x="191" y="120"/>
                      <a:pt x="191" y="120"/>
                      <a:pt x="191" y="120"/>
                    </a:cubicBezTo>
                    <a:cubicBezTo>
                      <a:pt x="190" y="120"/>
                      <a:pt x="190" y="119"/>
                      <a:pt x="190" y="119"/>
                    </a:cubicBezTo>
                    <a:cubicBezTo>
                      <a:pt x="190" y="118"/>
                      <a:pt x="190" y="117"/>
                      <a:pt x="189" y="116"/>
                    </a:cubicBezTo>
                    <a:cubicBezTo>
                      <a:pt x="189" y="117"/>
                      <a:pt x="190" y="117"/>
                      <a:pt x="190" y="118"/>
                    </a:cubicBezTo>
                    <a:cubicBezTo>
                      <a:pt x="190" y="119"/>
                      <a:pt x="190" y="120"/>
                      <a:pt x="190" y="120"/>
                    </a:cubicBezTo>
                    <a:cubicBezTo>
                      <a:pt x="190" y="129"/>
                      <a:pt x="190" y="129"/>
                      <a:pt x="190" y="129"/>
                    </a:cubicBezTo>
                    <a:close/>
                    <a:moveTo>
                      <a:pt x="153" y="132"/>
                    </a:moveTo>
                    <a:cubicBezTo>
                      <a:pt x="159" y="133"/>
                      <a:pt x="159" y="133"/>
                      <a:pt x="159" y="133"/>
                    </a:cubicBezTo>
                    <a:cubicBezTo>
                      <a:pt x="159" y="135"/>
                      <a:pt x="159" y="135"/>
                      <a:pt x="159" y="135"/>
                    </a:cubicBezTo>
                    <a:cubicBezTo>
                      <a:pt x="159" y="136"/>
                      <a:pt x="159" y="136"/>
                      <a:pt x="159" y="137"/>
                    </a:cubicBezTo>
                    <a:cubicBezTo>
                      <a:pt x="160" y="137"/>
                      <a:pt x="160" y="137"/>
                      <a:pt x="161" y="137"/>
                    </a:cubicBezTo>
                    <a:cubicBezTo>
                      <a:pt x="162" y="138"/>
                      <a:pt x="162" y="137"/>
                      <a:pt x="162" y="137"/>
                    </a:cubicBezTo>
                    <a:cubicBezTo>
                      <a:pt x="163" y="137"/>
                      <a:pt x="163" y="136"/>
                      <a:pt x="163" y="135"/>
                    </a:cubicBezTo>
                    <a:cubicBezTo>
                      <a:pt x="163" y="135"/>
                      <a:pt x="163" y="134"/>
                      <a:pt x="163" y="134"/>
                    </a:cubicBezTo>
                    <a:cubicBezTo>
                      <a:pt x="162" y="133"/>
                      <a:pt x="162" y="133"/>
                      <a:pt x="161" y="132"/>
                    </a:cubicBezTo>
                    <a:cubicBezTo>
                      <a:pt x="161" y="132"/>
                      <a:pt x="160" y="131"/>
                      <a:pt x="160" y="131"/>
                    </a:cubicBezTo>
                    <a:cubicBezTo>
                      <a:pt x="158" y="129"/>
                      <a:pt x="157" y="128"/>
                      <a:pt x="156" y="127"/>
                    </a:cubicBezTo>
                    <a:cubicBezTo>
                      <a:pt x="155" y="126"/>
                      <a:pt x="155" y="126"/>
                      <a:pt x="155" y="125"/>
                    </a:cubicBezTo>
                    <a:cubicBezTo>
                      <a:pt x="154" y="124"/>
                      <a:pt x="154" y="123"/>
                      <a:pt x="154" y="122"/>
                    </a:cubicBezTo>
                    <a:cubicBezTo>
                      <a:pt x="154" y="119"/>
                      <a:pt x="155" y="118"/>
                      <a:pt x="156" y="116"/>
                    </a:cubicBezTo>
                    <a:cubicBezTo>
                      <a:pt x="158" y="115"/>
                      <a:pt x="160" y="115"/>
                      <a:pt x="162" y="115"/>
                    </a:cubicBezTo>
                    <a:cubicBezTo>
                      <a:pt x="165" y="115"/>
                      <a:pt x="167" y="116"/>
                      <a:pt x="168" y="117"/>
                    </a:cubicBezTo>
                    <a:cubicBezTo>
                      <a:pt x="169" y="118"/>
                      <a:pt x="170" y="120"/>
                      <a:pt x="169" y="122"/>
                    </a:cubicBezTo>
                    <a:cubicBezTo>
                      <a:pt x="169" y="124"/>
                      <a:pt x="169" y="124"/>
                      <a:pt x="169" y="124"/>
                    </a:cubicBezTo>
                    <a:cubicBezTo>
                      <a:pt x="164" y="124"/>
                      <a:pt x="164" y="124"/>
                      <a:pt x="164" y="124"/>
                    </a:cubicBezTo>
                    <a:cubicBezTo>
                      <a:pt x="164" y="122"/>
                      <a:pt x="164" y="122"/>
                      <a:pt x="164" y="122"/>
                    </a:cubicBezTo>
                    <a:cubicBezTo>
                      <a:pt x="164" y="121"/>
                      <a:pt x="164" y="121"/>
                      <a:pt x="163" y="120"/>
                    </a:cubicBezTo>
                    <a:cubicBezTo>
                      <a:pt x="163" y="120"/>
                      <a:pt x="163" y="120"/>
                      <a:pt x="162" y="120"/>
                    </a:cubicBezTo>
                    <a:cubicBezTo>
                      <a:pt x="161" y="119"/>
                      <a:pt x="161" y="120"/>
                      <a:pt x="161" y="120"/>
                    </a:cubicBezTo>
                    <a:cubicBezTo>
                      <a:pt x="160" y="120"/>
                      <a:pt x="160" y="121"/>
                      <a:pt x="160" y="121"/>
                    </a:cubicBezTo>
                    <a:cubicBezTo>
                      <a:pt x="160" y="122"/>
                      <a:pt x="161" y="124"/>
                      <a:pt x="164" y="126"/>
                    </a:cubicBezTo>
                    <a:cubicBezTo>
                      <a:pt x="164" y="127"/>
                      <a:pt x="164" y="127"/>
                      <a:pt x="164" y="127"/>
                    </a:cubicBezTo>
                    <a:cubicBezTo>
                      <a:pt x="164" y="127"/>
                      <a:pt x="164" y="127"/>
                      <a:pt x="164" y="127"/>
                    </a:cubicBezTo>
                    <a:cubicBezTo>
                      <a:pt x="167" y="129"/>
                      <a:pt x="168" y="130"/>
                      <a:pt x="168" y="131"/>
                    </a:cubicBezTo>
                    <a:cubicBezTo>
                      <a:pt x="169" y="132"/>
                      <a:pt x="169" y="133"/>
                      <a:pt x="169" y="133"/>
                    </a:cubicBezTo>
                    <a:cubicBezTo>
                      <a:pt x="169" y="134"/>
                      <a:pt x="169" y="135"/>
                      <a:pt x="169" y="135"/>
                    </a:cubicBezTo>
                    <a:cubicBezTo>
                      <a:pt x="169" y="138"/>
                      <a:pt x="168" y="139"/>
                      <a:pt x="167" y="141"/>
                    </a:cubicBezTo>
                    <a:cubicBezTo>
                      <a:pt x="165" y="142"/>
                      <a:pt x="163" y="142"/>
                      <a:pt x="161" y="142"/>
                    </a:cubicBezTo>
                    <a:cubicBezTo>
                      <a:pt x="158" y="142"/>
                      <a:pt x="156" y="141"/>
                      <a:pt x="155" y="140"/>
                    </a:cubicBezTo>
                    <a:cubicBezTo>
                      <a:pt x="154" y="139"/>
                      <a:pt x="153" y="137"/>
                      <a:pt x="153" y="134"/>
                    </a:cubicBezTo>
                    <a:cubicBezTo>
                      <a:pt x="153" y="132"/>
                      <a:pt x="153" y="132"/>
                      <a:pt x="153" y="132"/>
                    </a:cubicBezTo>
                    <a:close/>
                    <a:moveTo>
                      <a:pt x="129" y="140"/>
                    </a:moveTo>
                    <a:cubicBezTo>
                      <a:pt x="136" y="113"/>
                      <a:pt x="136" y="113"/>
                      <a:pt x="136" y="113"/>
                    </a:cubicBezTo>
                    <a:cubicBezTo>
                      <a:pt x="144" y="114"/>
                      <a:pt x="144" y="114"/>
                      <a:pt x="144" y="114"/>
                    </a:cubicBezTo>
                    <a:cubicBezTo>
                      <a:pt x="147" y="141"/>
                      <a:pt x="147" y="141"/>
                      <a:pt x="147" y="141"/>
                    </a:cubicBezTo>
                    <a:cubicBezTo>
                      <a:pt x="140" y="140"/>
                      <a:pt x="140" y="140"/>
                      <a:pt x="140" y="140"/>
                    </a:cubicBezTo>
                    <a:cubicBezTo>
                      <a:pt x="140" y="136"/>
                      <a:pt x="140" y="136"/>
                      <a:pt x="140" y="136"/>
                    </a:cubicBezTo>
                    <a:cubicBezTo>
                      <a:pt x="136" y="135"/>
                      <a:pt x="136" y="135"/>
                      <a:pt x="136" y="135"/>
                    </a:cubicBezTo>
                    <a:cubicBezTo>
                      <a:pt x="135" y="140"/>
                      <a:pt x="135" y="140"/>
                      <a:pt x="135" y="140"/>
                    </a:cubicBezTo>
                    <a:cubicBezTo>
                      <a:pt x="129" y="140"/>
                      <a:pt x="129" y="140"/>
                      <a:pt x="129" y="140"/>
                    </a:cubicBezTo>
                    <a:close/>
                    <a:moveTo>
                      <a:pt x="137" y="131"/>
                    </a:moveTo>
                    <a:cubicBezTo>
                      <a:pt x="140" y="131"/>
                      <a:pt x="140" y="131"/>
                      <a:pt x="140" y="131"/>
                    </a:cubicBezTo>
                    <a:cubicBezTo>
                      <a:pt x="140" y="123"/>
                      <a:pt x="140" y="123"/>
                      <a:pt x="140" y="123"/>
                    </a:cubicBezTo>
                    <a:cubicBezTo>
                      <a:pt x="140" y="122"/>
                      <a:pt x="140" y="121"/>
                      <a:pt x="140" y="121"/>
                    </a:cubicBezTo>
                    <a:cubicBezTo>
                      <a:pt x="140" y="120"/>
                      <a:pt x="140" y="119"/>
                      <a:pt x="140" y="118"/>
                    </a:cubicBezTo>
                    <a:cubicBezTo>
                      <a:pt x="140" y="119"/>
                      <a:pt x="140" y="119"/>
                      <a:pt x="139" y="120"/>
                    </a:cubicBezTo>
                    <a:cubicBezTo>
                      <a:pt x="139" y="121"/>
                      <a:pt x="139" y="122"/>
                      <a:pt x="139" y="123"/>
                    </a:cubicBezTo>
                    <a:cubicBezTo>
                      <a:pt x="137" y="131"/>
                      <a:pt x="137" y="131"/>
                      <a:pt x="137" y="131"/>
                    </a:cubicBezTo>
                    <a:close/>
                    <a:moveTo>
                      <a:pt x="113" y="136"/>
                    </a:moveTo>
                    <a:cubicBezTo>
                      <a:pt x="118" y="115"/>
                      <a:pt x="118" y="115"/>
                      <a:pt x="118" y="115"/>
                    </a:cubicBezTo>
                    <a:cubicBezTo>
                      <a:pt x="114" y="114"/>
                      <a:pt x="114" y="114"/>
                      <a:pt x="114" y="114"/>
                    </a:cubicBezTo>
                    <a:cubicBezTo>
                      <a:pt x="115" y="109"/>
                      <a:pt x="115" y="109"/>
                      <a:pt x="115" y="109"/>
                    </a:cubicBezTo>
                    <a:cubicBezTo>
                      <a:pt x="129" y="112"/>
                      <a:pt x="129" y="112"/>
                      <a:pt x="129" y="112"/>
                    </a:cubicBezTo>
                    <a:cubicBezTo>
                      <a:pt x="128" y="117"/>
                      <a:pt x="128" y="117"/>
                      <a:pt x="128" y="117"/>
                    </a:cubicBezTo>
                    <a:cubicBezTo>
                      <a:pt x="124" y="116"/>
                      <a:pt x="124" y="116"/>
                      <a:pt x="124" y="116"/>
                    </a:cubicBezTo>
                    <a:cubicBezTo>
                      <a:pt x="119" y="137"/>
                      <a:pt x="119" y="137"/>
                      <a:pt x="119" y="137"/>
                    </a:cubicBezTo>
                    <a:cubicBezTo>
                      <a:pt x="113" y="136"/>
                      <a:pt x="113" y="136"/>
                      <a:pt x="113" y="136"/>
                    </a:cubicBezTo>
                    <a:close/>
                    <a:moveTo>
                      <a:pt x="95" y="129"/>
                    </a:moveTo>
                    <a:cubicBezTo>
                      <a:pt x="105" y="104"/>
                      <a:pt x="105" y="104"/>
                      <a:pt x="105" y="104"/>
                    </a:cubicBezTo>
                    <a:cubicBezTo>
                      <a:pt x="111" y="107"/>
                      <a:pt x="111" y="107"/>
                      <a:pt x="111" y="107"/>
                    </a:cubicBezTo>
                    <a:cubicBezTo>
                      <a:pt x="101" y="131"/>
                      <a:pt x="101" y="131"/>
                      <a:pt x="101" y="131"/>
                    </a:cubicBezTo>
                    <a:cubicBezTo>
                      <a:pt x="95" y="129"/>
                      <a:pt x="95" y="129"/>
                      <a:pt x="95" y="129"/>
                    </a:cubicBezTo>
                    <a:close/>
                    <a:moveTo>
                      <a:pt x="78" y="110"/>
                    </a:moveTo>
                    <a:cubicBezTo>
                      <a:pt x="83" y="113"/>
                      <a:pt x="83" y="113"/>
                      <a:pt x="83" y="113"/>
                    </a:cubicBezTo>
                    <a:cubicBezTo>
                      <a:pt x="82" y="115"/>
                      <a:pt x="82" y="115"/>
                      <a:pt x="82" y="115"/>
                    </a:cubicBezTo>
                    <a:cubicBezTo>
                      <a:pt x="82" y="115"/>
                      <a:pt x="81" y="116"/>
                      <a:pt x="82" y="117"/>
                    </a:cubicBezTo>
                    <a:cubicBezTo>
                      <a:pt x="82" y="117"/>
                      <a:pt x="82" y="118"/>
                      <a:pt x="82" y="118"/>
                    </a:cubicBezTo>
                    <a:cubicBezTo>
                      <a:pt x="83" y="118"/>
                      <a:pt x="83" y="118"/>
                      <a:pt x="84" y="118"/>
                    </a:cubicBezTo>
                    <a:cubicBezTo>
                      <a:pt x="84" y="118"/>
                      <a:pt x="85" y="118"/>
                      <a:pt x="85" y="117"/>
                    </a:cubicBezTo>
                    <a:cubicBezTo>
                      <a:pt x="86" y="117"/>
                      <a:pt x="86" y="116"/>
                      <a:pt x="86" y="115"/>
                    </a:cubicBezTo>
                    <a:cubicBezTo>
                      <a:pt x="86" y="115"/>
                      <a:pt x="86" y="114"/>
                      <a:pt x="85" y="113"/>
                    </a:cubicBezTo>
                    <a:cubicBezTo>
                      <a:pt x="85" y="113"/>
                      <a:pt x="85" y="112"/>
                      <a:pt x="85" y="112"/>
                    </a:cubicBezTo>
                    <a:cubicBezTo>
                      <a:pt x="84" y="109"/>
                      <a:pt x="83" y="108"/>
                      <a:pt x="83" y="106"/>
                    </a:cubicBezTo>
                    <a:cubicBezTo>
                      <a:pt x="83" y="106"/>
                      <a:pt x="83" y="105"/>
                      <a:pt x="83" y="104"/>
                    </a:cubicBezTo>
                    <a:cubicBezTo>
                      <a:pt x="83" y="103"/>
                      <a:pt x="84" y="102"/>
                      <a:pt x="84" y="101"/>
                    </a:cubicBezTo>
                    <a:cubicBezTo>
                      <a:pt x="85" y="99"/>
                      <a:pt x="87" y="98"/>
                      <a:pt x="89" y="97"/>
                    </a:cubicBezTo>
                    <a:cubicBezTo>
                      <a:pt x="91" y="97"/>
                      <a:pt x="93" y="97"/>
                      <a:pt x="95" y="99"/>
                    </a:cubicBezTo>
                    <a:cubicBezTo>
                      <a:pt x="97" y="100"/>
                      <a:pt x="98" y="102"/>
                      <a:pt x="98" y="103"/>
                    </a:cubicBezTo>
                    <a:cubicBezTo>
                      <a:pt x="99" y="105"/>
                      <a:pt x="99" y="107"/>
                      <a:pt x="97" y="108"/>
                    </a:cubicBezTo>
                    <a:cubicBezTo>
                      <a:pt x="96" y="110"/>
                      <a:pt x="96" y="110"/>
                      <a:pt x="96" y="110"/>
                    </a:cubicBezTo>
                    <a:cubicBezTo>
                      <a:pt x="91" y="107"/>
                      <a:pt x="91" y="107"/>
                      <a:pt x="91" y="107"/>
                    </a:cubicBezTo>
                    <a:cubicBezTo>
                      <a:pt x="92" y="106"/>
                      <a:pt x="92" y="106"/>
                      <a:pt x="92" y="106"/>
                    </a:cubicBezTo>
                    <a:cubicBezTo>
                      <a:pt x="93" y="105"/>
                      <a:pt x="93" y="104"/>
                      <a:pt x="93" y="104"/>
                    </a:cubicBezTo>
                    <a:cubicBezTo>
                      <a:pt x="93" y="103"/>
                      <a:pt x="93" y="103"/>
                      <a:pt x="92" y="103"/>
                    </a:cubicBezTo>
                    <a:cubicBezTo>
                      <a:pt x="92" y="102"/>
                      <a:pt x="91" y="102"/>
                      <a:pt x="91" y="102"/>
                    </a:cubicBezTo>
                    <a:cubicBezTo>
                      <a:pt x="90" y="103"/>
                      <a:pt x="90" y="103"/>
                      <a:pt x="89" y="103"/>
                    </a:cubicBezTo>
                    <a:cubicBezTo>
                      <a:pt x="89" y="104"/>
                      <a:pt x="89" y="106"/>
                      <a:pt x="90" y="110"/>
                    </a:cubicBezTo>
                    <a:cubicBezTo>
                      <a:pt x="90" y="110"/>
                      <a:pt x="90" y="110"/>
                      <a:pt x="90" y="110"/>
                    </a:cubicBezTo>
                    <a:cubicBezTo>
                      <a:pt x="91" y="110"/>
                      <a:pt x="91" y="110"/>
                      <a:pt x="91" y="110"/>
                    </a:cubicBezTo>
                    <a:cubicBezTo>
                      <a:pt x="92" y="113"/>
                      <a:pt x="92" y="115"/>
                      <a:pt x="92" y="116"/>
                    </a:cubicBezTo>
                    <a:cubicBezTo>
                      <a:pt x="92" y="117"/>
                      <a:pt x="92" y="117"/>
                      <a:pt x="91" y="118"/>
                    </a:cubicBezTo>
                    <a:cubicBezTo>
                      <a:pt x="91" y="119"/>
                      <a:pt x="91" y="119"/>
                      <a:pt x="91" y="120"/>
                    </a:cubicBezTo>
                    <a:cubicBezTo>
                      <a:pt x="89" y="122"/>
                      <a:pt x="88" y="123"/>
                      <a:pt x="86" y="123"/>
                    </a:cubicBezTo>
                    <a:cubicBezTo>
                      <a:pt x="84" y="124"/>
                      <a:pt x="82" y="123"/>
                      <a:pt x="80" y="122"/>
                    </a:cubicBezTo>
                    <a:cubicBezTo>
                      <a:pt x="78" y="120"/>
                      <a:pt x="76" y="119"/>
                      <a:pt x="76" y="117"/>
                    </a:cubicBezTo>
                    <a:cubicBezTo>
                      <a:pt x="75" y="115"/>
                      <a:pt x="76" y="113"/>
                      <a:pt x="77" y="111"/>
                    </a:cubicBezTo>
                    <a:cubicBezTo>
                      <a:pt x="78" y="110"/>
                      <a:pt x="78" y="110"/>
                      <a:pt x="78" y="110"/>
                    </a:cubicBezTo>
                    <a:close/>
                    <a:moveTo>
                      <a:pt x="68" y="95"/>
                    </a:moveTo>
                    <a:cubicBezTo>
                      <a:pt x="69" y="95"/>
                      <a:pt x="70" y="96"/>
                      <a:pt x="71" y="96"/>
                    </a:cubicBezTo>
                    <a:cubicBezTo>
                      <a:pt x="71" y="96"/>
                      <a:pt x="72" y="96"/>
                      <a:pt x="72" y="95"/>
                    </a:cubicBezTo>
                    <a:cubicBezTo>
                      <a:pt x="73" y="94"/>
                      <a:pt x="73" y="94"/>
                      <a:pt x="73" y="94"/>
                    </a:cubicBezTo>
                    <a:cubicBezTo>
                      <a:pt x="74" y="93"/>
                      <a:pt x="74" y="92"/>
                      <a:pt x="74" y="92"/>
                    </a:cubicBezTo>
                    <a:cubicBezTo>
                      <a:pt x="74" y="91"/>
                      <a:pt x="73" y="91"/>
                      <a:pt x="72" y="90"/>
                    </a:cubicBezTo>
                    <a:cubicBezTo>
                      <a:pt x="72" y="90"/>
                      <a:pt x="72" y="90"/>
                      <a:pt x="72" y="90"/>
                    </a:cubicBezTo>
                    <a:cubicBezTo>
                      <a:pt x="68" y="95"/>
                      <a:pt x="68" y="95"/>
                      <a:pt x="68" y="95"/>
                    </a:cubicBezTo>
                    <a:close/>
                    <a:moveTo>
                      <a:pt x="54" y="103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79" y="89"/>
                      <a:pt x="80" y="91"/>
                      <a:pt x="80" y="92"/>
                    </a:cubicBezTo>
                    <a:cubicBezTo>
                      <a:pt x="80" y="94"/>
                      <a:pt x="80" y="95"/>
                      <a:pt x="79" y="97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8" y="98"/>
                      <a:pt x="78" y="98"/>
                      <a:pt x="78" y="98"/>
                    </a:cubicBezTo>
                    <a:cubicBezTo>
                      <a:pt x="77" y="99"/>
                      <a:pt x="76" y="100"/>
                      <a:pt x="75" y="100"/>
                    </a:cubicBezTo>
                    <a:cubicBezTo>
                      <a:pt x="74" y="100"/>
                      <a:pt x="73" y="100"/>
                      <a:pt x="72" y="100"/>
                    </a:cubicBezTo>
                    <a:cubicBezTo>
                      <a:pt x="72" y="101"/>
                      <a:pt x="73" y="102"/>
                      <a:pt x="73" y="103"/>
                    </a:cubicBezTo>
                    <a:cubicBezTo>
                      <a:pt x="73" y="104"/>
                      <a:pt x="72" y="105"/>
                      <a:pt x="71" y="106"/>
                    </a:cubicBezTo>
                    <a:cubicBezTo>
                      <a:pt x="67" y="111"/>
                      <a:pt x="67" y="111"/>
                      <a:pt x="67" y="111"/>
                    </a:cubicBezTo>
                    <a:cubicBezTo>
                      <a:pt x="67" y="111"/>
                      <a:pt x="66" y="112"/>
                      <a:pt x="66" y="112"/>
                    </a:cubicBezTo>
                    <a:cubicBezTo>
                      <a:pt x="66" y="112"/>
                      <a:pt x="66" y="113"/>
                      <a:pt x="66" y="113"/>
                    </a:cubicBezTo>
                    <a:cubicBezTo>
                      <a:pt x="61" y="109"/>
                      <a:pt x="61" y="109"/>
                      <a:pt x="61" y="109"/>
                    </a:cubicBezTo>
                    <a:cubicBezTo>
                      <a:pt x="61" y="109"/>
                      <a:pt x="61" y="109"/>
                      <a:pt x="62" y="108"/>
                    </a:cubicBezTo>
                    <a:cubicBezTo>
                      <a:pt x="62" y="108"/>
                      <a:pt x="62" y="107"/>
                      <a:pt x="63" y="107"/>
                    </a:cubicBezTo>
                    <a:cubicBezTo>
                      <a:pt x="66" y="103"/>
                      <a:pt x="66" y="103"/>
                      <a:pt x="66" y="103"/>
                    </a:cubicBezTo>
                    <a:cubicBezTo>
                      <a:pt x="67" y="102"/>
                      <a:pt x="67" y="101"/>
                      <a:pt x="67" y="100"/>
                    </a:cubicBezTo>
                    <a:cubicBezTo>
                      <a:pt x="67" y="99"/>
                      <a:pt x="67" y="99"/>
                      <a:pt x="66" y="98"/>
                    </a:cubicBezTo>
                    <a:cubicBezTo>
                      <a:pt x="58" y="107"/>
                      <a:pt x="58" y="107"/>
                      <a:pt x="58" y="107"/>
                    </a:cubicBezTo>
                    <a:cubicBezTo>
                      <a:pt x="54" y="103"/>
                      <a:pt x="54" y="103"/>
                      <a:pt x="54" y="103"/>
                    </a:cubicBezTo>
                    <a:close/>
                    <a:moveTo>
                      <a:pt x="37" y="87"/>
                    </a:moveTo>
                    <a:cubicBezTo>
                      <a:pt x="57" y="69"/>
                      <a:pt x="57" y="69"/>
                      <a:pt x="57" y="69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62" y="82"/>
                      <a:pt x="62" y="82"/>
                      <a:pt x="62" y="82"/>
                    </a:cubicBezTo>
                    <a:cubicBezTo>
                      <a:pt x="57" y="77"/>
                      <a:pt x="57" y="77"/>
                      <a:pt x="57" y="77"/>
                    </a:cubicBezTo>
                    <a:cubicBezTo>
                      <a:pt x="53" y="80"/>
                      <a:pt x="53" y="80"/>
                      <a:pt x="53" y="80"/>
                    </a:cubicBezTo>
                    <a:cubicBezTo>
                      <a:pt x="58" y="85"/>
                      <a:pt x="58" y="85"/>
                      <a:pt x="58" y="85"/>
                    </a:cubicBezTo>
                    <a:cubicBezTo>
                      <a:pt x="54" y="89"/>
                      <a:pt x="54" y="89"/>
                      <a:pt x="54" y="89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45" y="88"/>
                      <a:pt x="45" y="88"/>
                      <a:pt x="45" y="88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47" y="97"/>
                      <a:pt x="47" y="97"/>
                      <a:pt x="47" y="97"/>
                    </a:cubicBezTo>
                    <a:cubicBezTo>
                      <a:pt x="37" y="87"/>
                      <a:pt x="37" y="87"/>
                      <a:pt x="37" y="87"/>
                    </a:cubicBezTo>
                    <a:close/>
                    <a:moveTo>
                      <a:pt x="25" y="70"/>
                    </a:moveTo>
                    <a:cubicBezTo>
                      <a:pt x="45" y="51"/>
                      <a:pt x="45" y="51"/>
                      <a:pt x="45" y="51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9" y="64"/>
                      <a:pt x="38" y="65"/>
                      <a:pt x="37" y="66"/>
                    </a:cubicBezTo>
                    <a:cubicBezTo>
                      <a:pt x="36" y="67"/>
                      <a:pt x="34" y="68"/>
                      <a:pt x="32" y="69"/>
                    </a:cubicBezTo>
                    <a:cubicBezTo>
                      <a:pt x="34" y="68"/>
                      <a:pt x="37" y="67"/>
                      <a:pt x="39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50" y="60"/>
                      <a:pt x="50" y="60"/>
                      <a:pt x="50" y="60"/>
                    </a:cubicBezTo>
                    <a:cubicBezTo>
                      <a:pt x="54" y="65"/>
                      <a:pt x="54" y="65"/>
                      <a:pt x="54" y="65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5" y="70"/>
                      <a:pt x="25" y="70"/>
                      <a:pt x="25" y="70"/>
                    </a:cubicBezTo>
                    <a:close/>
                    <a:moveTo>
                      <a:pt x="15" y="53"/>
                    </a:moveTo>
                    <a:cubicBezTo>
                      <a:pt x="39" y="41"/>
                      <a:pt x="39" y="41"/>
                      <a:pt x="39" y="41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18" y="58"/>
                      <a:pt x="18" y="58"/>
                      <a:pt x="18" y="58"/>
                    </a:cubicBezTo>
                    <a:cubicBezTo>
                      <a:pt x="15" y="53"/>
                      <a:pt x="15" y="53"/>
                      <a:pt x="15" y="53"/>
                    </a:cubicBezTo>
                    <a:close/>
                    <a:moveTo>
                      <a:pt x="5" y="29"/>
                    </a:moveTo>
                    <a:cubicBezTo>
                      <a:pt x="31" y="20"/>
                      <a:pt x="31" y="20"/>
                      <a:pt x="31" y="20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3" y="33"/>
                      <a:pt x="22" y="34"/>
                      <a:pt x="20" y="35"/>
                    </a:cubicBezTo>
                    <a:cubicBezTo>
                      <a:pt x="19" y="36"/>
                      <a:pt x="18" y="36"/>
                      <a:pt x="17" y="37"/>
                    </a:cubicBezTo>
                    <a:cubicBezTo>
                      <a:pt x="18" y="37"/>
                      <a:pt x="19" y="36"/>
                      <a:pt x="21" y="35"/>
                    </a:cubicBezTo>
                    <a:cubicBezTo>
                      <a:pt x="22" y="35"/>
                      <a:pt x="23" y="34"/>
                      <a:pt x="25" y="34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0" y="31"/>
                      <a:pt x="21" y="30"/>
                      <a:pt x="22" y="29"/>
                    </a:cubicBezTo>
                    <a:cubicBezTo>
                      <a:pt x="23" y="29"/>
                      <a:pt x="24" y="28"/>
                      <a:pt x="25" y="27"/>
                    </a:cubicBezTo>
                    <a:cubicBezTo>
                      <a:pt x="23" y="28"/>
                      <a:pt x="22" y="29"/>
                      <a:pt x="20" y="30"/>
                    </a:cubicBezTo>
                    <a:cubicBezTo>
                      <a:pt x="18" y="30"/>
                      <a:pt x="17" y="31"/>
                      <a:pt x="15" y="31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5" y="29"/>
                      <a:pt x="5" y="29"/>
                      <a:pt x="5" y="29"/>
                    </a:cubicBezTo>
                    <a:close/>
                    <a:moveTo>
                      <a:pt x="27" y="6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8"/>
                      <a:pt x="6" y="8"/>
                      <a:pt x="6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7" y="12"/>
                      <a:pt x="7" y="12"/>
                      <a:pt x="8" y="12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7" y="18"/>
                      <a:pt x="5" y="18"/>
                      <a:pt x="3" y="16"/>
                    </a:cubicBezTo>
                    <a:cubicBezTo>
                      <a:pt x="2" y="15"/>
                      <a:pt x="1" y="13"/>
                      <a:pt x="1" y="11"/>
                    </a:cubicBezTo>
                    <a:cubicBezTo>
                      <a:pt x="0" y="8"/>
                      <a:pt x="1" y="6"/>
                      <a:pt x="2" y="5"/>
                    </a:cubicBezTo>
                    <a:cubicBezTo>
                      <a:pt x="3" y="3"/>
                      <a:pt x="5" y="2"/>
                      <a:pt x="8" y="2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18">
                <a:extLst>
                  <a:ext uri="{FF2B5EF4-FFF2-40B4-BE49-F238E27FC236}">
                    <a16:creationId xmlns:a16="http://schemas.microsoft.com/office/drawing/2014/main" id="{0EC89C8A-ED94-4E0D-B551-E72EFE6FFF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276" y="1292225"/>
                <a:ext cx="1435100" cy="1433513"/>
              </a:xfrm>
              <a:custGeom>
                <a:avLst/>
                <a:gdLst>
                  <a:gd name="T0" fmla="*/ 191 w 381"/>
                  <a:gd name="T1" fmla="*/ 0 h 381"/>
                  <a:gd name="T2" fmla="*/ 381 w 381"/>
                  <a:gd name="T3" fmla="*/ 191 h 381"/>
                  <a:gd name="T4" fmla="*/ 191 w 381"/>
                  <a:gd name="T5" fmla="*/ 381 h 381"/>
                  <a:gd name="T6" fmla="*/ 0 w 381"/>
                  <a:gd name="T7" fmla="*/ 191 h 381"/>
                  <a:gd name="T8" fmla="*/ 191 w 381"/>
                  <a:gd name="T9" fmla="*/ 0 h 381"/>
                  <a:gd name="T10" fmla="*/ 191 w 381"/>
                  <a:gd name="T11" fmla="*/ 17 h 381"/>
                  <a:gd name="T12" fmla="*/ 365 w 381"/>
                  <a:gd name="T13" fmla="*/ 191 h 381"/>
                  <a:gd name="T14" fmla="*/ 191 w 381"/>
                  <a:gd name="T15" fmla="*/ 365 h 381"/>
                  <a:gd name="T16" fmla="*/ 16 w 381"/>
                  <a:gd name="T17" fmla="*/ 191 h 381"/>
                  <a:gd name="T18" fmla="*/ 191 w 381"/>
                  <a:gd name="T19" fmla="*/ 17 h 381"/>
                  <a:gd name="T20" fmla="*/ 191 w 381"/>
                  <a:gd name="T21" fmla="*/ 21 h 381"/>
                  <a:gd name="T22" fmla="*/ 361 w 381"/>
                  <a:gd name="T23" fmla="*/ 191 h 381"/>
                  <a:gd name="T24" fmla="*/ 191 w 381"/>
                  <a:gd name="T25" fmla="*/ 361 h 381"/>
                  <a:gd name="T26" fmla="*/ 20 w 381"/>
                  <a:gd name="T27" fmla="*/ 191 h 381"/>
                  <a:gd name="T28" fmla="*/ 191 w 381"/>
                  <a:gd name="T29" fmla="*/ 21 h 381"/>
                  <a:gd name="T30" fmla="*/ 191 w 381"/>
                  <a:gd name="T31" fmla="*/ 73 h 381"/>
                  <a:gd name="T32" fmla="*/ 309 w 381"/>
                  <a:gd name="T33" fmla="*/ 191 h 381"/>
                  <a:gd name="T34" fmla="*/ 191 w 381"/>
                  <a:gd name="T35" fmla="*/ 309 h 381"/>
                  <a:gd name="T36" fmla="*/ 72 w 381"/>
                  <a:gd name="T37" fmla="*/ 191 h 381"/>
                  <a:gd name="T38" fmla="*/ 191 w 381"/>
                  <a:gd name="T39" fmla="*/ 73 h 381"/>
                  <a:gd name="T40" fmla="*/ 191 w 381"/>
                  <a:gd name="T41" fmla="*/ 76 h 381"/>
                  <a:gd name="T42" fmla="*/ 305 w 381"/>
                  <a:gd name="T43" fmla="*/ 191 h 381"/>
                  <a:gd name="T44" fmla="*/ 191 w 381"/>
                  <a:gd name="T45" fmla="*/ 306 h 381"/>
                  <a:gd name="T46" fmla="*/ 76 w 381"/>
                  <a:gd name="T47" fmla="*/ 191 h 381"/>
                  <a:gd name="T48" fmla="*/ 191 w 381"/>
                  <a:gd name="T49" fmla="*/ 76 h 381"/>
                  <a:gd name="T50" fmla="*/ 191 w 381"/>
                  <a:gd name="T51" fmla="*/ 9 h 381"/>
                  <a:gd name="T52" fmla="*/ 372 w 381"/>
                  <a:gd name="T53" fmla="*/ 191 h 381"/>
                  <a:gd name="T54" fmla="*/ 191 w 381"/>
                  <a:gd name="T55" fmla="*/ 373 h 381"/>
                  <a:gd name="T56" fmla="*/ 9 w 381"/>
                  <a:gd name="T57" fmla="*/ 191 h 381"/>
                  <a:gd name="T58" fmla="*/ 191 w 381"/>
                  <a:gd name="T59" fmla="*/ 9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81" h="381">
                    <a:moveTo>
                      <a:pt x="191" y="0"/>
                    </a:moveTo>
                    <a:cubicBezTo>
                      <a:pt x="296" y="0"/>
                      <a:pt x="381" y="86"/>
                      <a:pt x="381" y="191"/>
                    </a:cubicBezTo>
                    <a:cubicBezTo>
                      <a:pt x="381" y="296"/>
                      <a:pt x="296" y="381"/>
                      <a:pt x="191" y="381"/>
                    </a:cubicBezTo>
                    <a:cubicBezTo>
                      <a:pt x="86" y="381"/>
                      <a:pt x="0" y="296"/>
                      <a:pt x="0" y="191"/>
                    </a:cubicBezTo>
                    <a:cubicBezTo>
                      <a:pt x="0" y="86"/>
                      <a:pt x="86" y="0"/>
                      <a:pt x="191" y="0"/>
                    </a:cubicBezTo>
                    <a:close/>
                    <a:moveTo>
                      <a:pt x="191" y="17"/>
                    </a:moveTo>
                    <a:cubicBezTo>
                      <a:pt x="286" y="17"/>
                      <a:pt x="365" y="95"/>
                      <a:pt x="365" y="191"/>
                    </a:cubicBezTo>
                    <a:cubicBezTo>
                      <a:pt x="365" y="287"/>
                      <a:pt x="286" y="365"/>
                      <a:pt x="191" y="365"/>
                    </a:cubicBezTo>
                    <a:cubicBezTo>
                      <a:pt x="95" y="365"/>
                      <a:pt x="16" y="287"/>
                      <a:pt x="16" y="191"/>
                    </a:cubicBezTo>
                    <a:cubicBezTo>
                      <a:pt x="16" y="95"/>
                      <a:pt x="95" y="17"/>
                      <a:pt x="191" y="17"/>
                    </a:cubicBezTo>
                    <a:close/>
                    <a:moveTo>
                      <a:pt x="191" y="21"/>
                    </a:moveTo>
                    <a:cubicBezTo>
                      <a:pt x="284" y="21"/>
                      <a:pt x="361" y="97"/>
                      <a:pt x="361" y="191"/>
                    </a:cubicBezTo>
                    <a:cubicBezTo>
                      <a:pt x="361" y="285"/>
                      <a:pt x="284" y="361"/>
                      <a:pt x="191" y="361"/>
                    </a:cubicBezTo>
                    <a:cubicBezTo>
                      <a:pt x="97" y="361"/>
                      <a:pt x="20" y="285"/>
                      <a:pt x="20" y="191"/>
                    </a:cubicBezTo>
                    <a:cubicBezTo>
                      <a:pt x="20" y="97"/>
                      <a:pt x="97" y="21"/>
                      <a:pt x="191" y="21"/>
                    </a:cubicBezTo>
                    <a:close/>
                    <a:moveTo>
                      <a:pt x="191" y="73"/>
                    </a:moveTo>
                    <a:cubicBezTo>
                      <a:pt x="256" y="73"/>
                      <a:pt x="309" y="126"/>
                      <a:pt x="309" y="191"/>
                    </a:cubicBezTo>
                    <a:cubicBezTo>
                      <a:pt x="309" y="256"/>
                      <a:pt x="256" y="309"/>
                      <a:pt x="191" y="309"/>
                    </a:cubicBezTo>
                    <a:cubicBezTo>
                      <a:pt x="126" y="309"/>
                      <a:pt x="72" y="256"/>
                      <a:pt x="72" y="191"/>
                    </a:cubicBezTo>
                    <a:cubicBezTo>
                      <a:pt x="72" y="126"/>
                      <a:pt x="126" y="73"/>
                      <a:pt x="191" y="73"/>
                    </a:cubicBezTo>
                    <a:close/>
                    <a:moveTo>
                      <a:pt x="191" y="76"/>
                    </a:moveTo>
                    <a:cubicBezTo>
                      <a:pt x="254" y="76"/>
                      <a:pt x="305" y="128"/>
                      <a:pt x="305" y="191"/>
                    </a:cubicBezTo>
                    <a:cubicBezTo>
                      <a:pt x="305" y="254"/>
                      <a:pt x="254" y="306"/>
                      <a:pt x="191" y="306"/>
                    </a:cubicBezTo>
                    <a:cubicBezTo>
                      <a:pt x="127" y="306"/>
                      <a:pt x="76" y="254"/>
                      <a:pt x="76" y="191"/>
                    </a:cubicBezTo>
                    <a:cubicBezTo>
                      <a:pt x="76" y="128"/>
                      <a:pt x="127" y="76"/>
                      <a:pt x="191" y="76"/>
                    </a:cubicBezTo>
                    <a:close/>
                    <a:moveTo>
                      <a:pt x="191" y="9"/>
                    </a:moveTo>
                    <a:cubicBezTo>
                      <a:pt x="291" y="9"/>
                      <a:pt x="372" y="91"/>
                      <a:pt x="372" y="191"/>
                    </a:cubicBezTo>
                    <a:cubicBezTo>
                      <a:pt x="372" y="291"/>
                      <a:pt x="291" y="373"/>
                      <a:pt x="191" y="373"/>
                    </a:cubicBezTo>
                    <a:cubicBezTo>
                      <a:pt x="90" y="373"/>
                      <a:pt x="9" y="291"/>
                      <a:pt x="9" y="191"/>
                    </a:cubicBezTo>
                    <a:cubicBezTo>
                      <a:pt x="9" y="91"/>
                      <a:pt x="90" y="9"/>
                      <a:pt x="19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19">
                <a:extLst>
                  <a:ext uri="{FF2B5EF4-FFF2-40B4-BE49-F238E27FC236}">
                    <a16:creationId xmlns:a16="http://schemas.microsoft.com/office/drawing/2014/main" id="{05364902-34D2-4C40-8A2C-7092A31C9D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16426" y="1778000"/>
                <a:ext cx="304800" cy="225425"/>
              </a:xfrm>
              <a:custGeom>
                <a:avLst/>
                <a:gdLst>
                  <a:gd name="T0" fmla="*/ 70 w 81"/>
                  <a:gd name="T1" fmla="*/ 19 h 60"/>
                  <a:gd name="T2" fmla="*/ 79 w 81"/>
                  <a:gd name="T3" fmla="*/ 14 h 60"/>
                  <a:gd name="T4" fmla="*/ 61 w 81"/>
                  <a:gd name="T5" fmla="*/ 19 h 60"/>
                  <a:gd name="T6" fmla="*/ 46 w 81"/>
                  <a:gd name="T7" fmla="*/ 34 h 60"/>
                  <a:gd name="T8" fmla="*/ 49 w 81"/>
                  <a:gd name="T9" fmla="*/ 37 h 60"/>
                  <a:gd name="T10" fmla="*/ 51 w 81"/>
                  <a:gd name="T11" fmla="*/ 43 h 60"/>
                  <a:gd name="T12" fmla="*/ 30 w 81"/>
                  <a:gd name="T13" fmla="*/ 43 h 60"/>
                  <a:gd name="T14" fmla="*/ 25 w 81"/>
                  <a:gd name="T15" fmla="*/ 41 h 60"/>
                  <a:gd name="T16" fmla="*/ 33 w 81"/>
                  <a:gd name="T17" fmla="*/ 36 h 60"/>
                  <a:gd name="T18" fmla="*/ 35 w 81"/>
                  <a:gd name="T19" fmla="*/ 30 h 60"/>
                  <a:gd name="T20" fmla="*/ 55 w 81"/>
                  <a:gd name="T21" fmla="*/ 35 h 60"/>
                  <a:gd name="T22" fmla="*/ 21 w 81"/>
                  <a:gd name="T23" fmla="*/ 39 h 60"/>
                  <a:gd name="T24" fmla="*/ 27 w 81"/>
                  <a:gd name="T25" fmla="*/ 34 h 60"/>
                  <a:gd name="T26" fmla="*/ 55 w 81"/>
                  <a:gd name="T27" fmla="*/ 50 h 60"/>
                  <a:gd name="T28" fmla="*/ 52 w 81"/>
                  <a:gd name="T29" fmla="*/ 59 h 60"/>
                  <a:gd name="T30" fmla="*/ 29 w 81"/>
                  <a:gd name="T31" fmla="*/ 43 h 60"/>
                  <a:gd name="T32" fmla="*/ 25 w 81"/>
                  <a:gd name="T33" fmla="*/ 53 h 60"/>
                  <a:gd name="T34" fmla="*/ 20 w 81"/>
                  <a:gd name="T35" fmla="*/ 46 h 60"/>
                  <a:gd name="T36" fmla="*/ 18 w 81"/>
                  <a:gd name="T37" fmla="*/ 52 h 60"/>
                  <a:gd name="T38" fmla="*/ 13 w 81"/>
                  <a:gd name="T39" fmla="*/ 59 h 60"/>
                  <a:gd name="T40" fmla="*/ 13 w 81"/>
                  <a:gd name="T41" fmla="*/ 41 h 60"/>
                  <a:gd name="T42" fmla="*/ 25 w 81"/>
                  <a:gd name="T43" fmla="*/ 29 h 60"/>
                  <a:gd name="T44" fmla="*/ 6 w 81"/>
                  <a:gd name="T45" fmla="*/ 35 h 60"/>
                  <a:gd name="T46" fmla="*/ 79 w 81"/>
                  <a:gd name="T47" fmla="*/ 29 h 60"/>
                  <a:gd name="T48" fmla="*/ 64 w 81"/>
                  <a:gd name="T49" fmla="*/ 35 h 60"/>
                  <a:gd name="T50" fmla="*/ 12 w 81"/>
                  <a:gd name="T51" fmla="*/ 24 h 60"/>
                  <a:gd name="T52" fmla="*/ 30 w 81"/>
                  <a:gd name="T53" fmla="*/ 28 h 60"/>
                  <a:gd name="T54" fmla="*/ 41 w 81"/>
                  <a:gd name="T55" fmla="*/ 28 h 60"/>
                  <a:gd name="T56" fmla="*/ 51 w 81"/>
                  <a:gd name="T57" fmla="*/ 28 h 60"/>
                  <a:gd name="T58" fmla="*/ 69 w 81"/>
                  <a:gd name="T59" fmla="*/ 24 h 60"/>
                  <a:gd name="T60" fmla="*/ 69 w 81"/>
                  <a:gd name="T61" fmla="*/ 59 h 60"/>
                  <a:gd name="T62" fmla="*/ 52 w 81"/>
                  <a:gd name="T63" fmla="*/ 60 h 60"/>
                  <a:gd name="T64" fmla="*/ 25 w 81"/>
                  <a:gd name="T65" fmla="*/ 60 h 60"/>
                  <a:gd name="T66" fmla="*/ 0 w 81"/>
                  <a:gd name="T67" fmla="*/ 35 h 60"/>
                  <a:gd name="T68" fmla="*/ 6 w 81"/>
                  <a:gd name="T69" fmla="*/ 18 h 60"/>
                  <a:gd name="T70" fmla="*/ 15 w 81"/>
                  <a:gd name="T71" fmla="*/ 12 h 60"/>
                  <a:gd name="T72" fmla="*/ 23 w 81"/>
                  <a:gd name="T73" fmla="*/ 0 h 60"/>
                  <a:gd name="T74" fmla="*/ 32 w 81"/>
                  <a:gd name="T75" fmla="*/ 6 h 60"/>
                  <a:gd name="T76" fmla="*/ 39 w 81"/>
                  <a:gd name="T77" fmla="*/ 6 h 60"/>
                  <a:gd name="T78" fmla="*/ 48 w 81"/>
                  <a:gd name="T79" fmla="*/ 1 h 60"/>
                  <a:gd name="T80" fmla="*/ 58 w 81"/>
                  <a:gd name="T81" fmla="*/ 0 h 60"/>
                  <a:gd name="T82" fmla="*/ 66 w 81"/>
                  <a:gd name="T83" fmla="*/ 18 h 60"/>
                  <a:gd name="T84" fmla="*/ 72 w 81"/>
                  <a:gd name="T85" fmla="*/ 18 h 60"/>
                  <a:gd name="T86" fmla="*/ 81 w 81"/>
                  <a:gd name="T87" fmla="*/ 14 h 60"/>
                  <a:gd name="T88" fmla="*/ 23 w 81"/>
                  <a:gd name="T89" fmla="*/ 14 h 60"/>
                  <a:gd name="T90" fmla="*/ 14 w 81"/>
                  <a:gd name="T91" fmla="*/ 18 h 60"/>
                  <a:gd name="T92" fmla="*/ 5 w 81"/>
                  <a:gd name="T93" fmla="*/ 19 h 60"/>
                  <a:gd name="T94" fmla="*/ 23 w 81"/>
                  <a:gd name="T95" fmla="*/ 18 h 60"/>
                  <a:gd name="T96" fmla="*/ 36 w 81"/>
                  <a:gd name="T97" fmla="*/ 22 h 60"/>
                  <a:gd name="T98" fmla="*/ 49 w 81"/>
                  <a:gd name="T99" fmla="*/ 18 h 60"/>
                  <a:gd name="T100" fmla="*/ 57 w 81"/>
                  <a:gd name="T101" fmla="*/ 59 h 60"/>
                  <a:gd name="T102" fmla="*/ 24 w 81"/>
                  <a:gd name="T103" fmla="*/ 1 h 60"/>
                  <a:gd name="T104" fmla="*/ 37 w 81"/>
                  <a:gd name="T105" fmla="*/ 1 h 60"/>
                  <a:gd name="T106" fmla="*/ 47 w 81"/>
                  <a:gd name="T107" fmla="*/ 6 h 60"/>
                  <a:gd name="T108" fmla="*/ 24 w 81"/>
                  <a:gd name="T109" fmla="*/ 10 h 60"/>
                  <a:gd name="T110" fmla="*/ 41 w 81"/>
                  <a:gd name="T111" fmla="*/ 16 h 60"/>
                  <a:gd name="T112" fmla="*/ 51 w 81"/>
                  <a:gd name="T113" fmla="*/ 16 h 60"/>
                  <a:gd name="T114" fmla="*/ 65 w 81"/>
                  <a:gd name="T115" fmla="*/ 45 h 60"/>
                  <a:gd name="T116" fmla="*/ 57 w 81"/>
                  <a:gd name="T117" fmla="*/ 4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1" h="60">
                    <a:moveTo>
                      <a:pt x="63" y="19"/>
                    </a:moveTo>
                    <a:cubicBezTo>
                      <a:pt x="66" y="19"/>
                      <a:pt x="66" y="19"/>
                      <a:pt x="66" y="19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5" y="19"/>
                      <a:pt x="75" y="19"/>
                      <a:pt x="75" y="19"/>
                    </a:cubicBezTo>
                    <a:cubicBezTo>
                      <a:pt x="75" y="19"/>
                      <a:pt x="75" y="19"/>
                      <a:pt x="75" y="19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79" y="22"/>
                      <a:pt x="79" y="22"/>
                      <a:pt x="79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3" y="19"/>
                      <a:pt x="63" y="19"/>
                      <a:pt x="63" y="19"/>
                    </a:cubicBezTo>
                    <a:close/>
                    <a:moveTo>
                      <a:pt x="41" y="33"/>
                    </a:moveTo>
                    <a:cubicBezTo>
                      <a:pt x="42" y="33"/>
                      <a:pt x="43" y="33"/>
                      <a:pt x="44" y="33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4" y="30"/>
                      <a:pt x="43" y="29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33"/>
                      <a:pt x="41" y="33"/>
                      <a:pt x="41" y="33"/>
                    </a:cubicBezTo>
                    <a:close/>
                    <a:moveTo>
                      <a:pt x="46" y="34"/>
                    </a:moveTo>
                    <a:cubicBezTo>
                      <a:pt x="46" y="34"/>
                      <a:pt x="47" y="35"/>
                      <a:pt x="48" y="36"/>
                    </a:cubicBezTo>
                    <a:cubicBezTo>
                      <a:pt x="51" y="33"/>
                      <a:pt x="51" y="33"/>
                      <a:pt x="51" y="33"/>
                    </a:cubicBezTo>
                    <a:cubicBezTo>
                      <a:pt x="49" y="32"/>
                      <a:pt x="48" y="31"/>
                      <a:pt x="47" y="31"/>
                    </a:cubicBezTo>
                    <a:cubicBezTo>
                      <a:pt x="46" y="34"/>
                      <a:pt x="46" y="34"/>
                      <a:pt x="46" y="34"/>
                    </a:cubicBezTo>
                    <a:close/>
                    <a:moveTo>
                      <a:pt x="49" y="37"/>
                    </a:moveTo>
                    <a:cubicBezTo>
                      <a:pt x="50" y="37"/>
                      <a:pt x="50" y="38"/>
                      <a:pt x="50" y="38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3" y="36"/>
                      <a:pt x="53" y="35"/>
                      <a:pt x="52" y="34"/>
                    </a:cubicBezTo>
                    <a:cubicBezTo>
                      <a:pt x="49" y="37"/>
                      <a:pt x="49" y="37"/>
                      <a:pt x="49" y="37"/>
                    </a:cubicBezTo>
                    <a:close/>
                    <a:moveTo>
                      <a:pt x="51" y="40"/>
                    </a:moveTo>
                    <a:cubicBezTo>
                      <a:pt x="51" y="40"/>
                      <a:pt x="52" y="41"/>
                      <a:pt x="52" y="42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39"/>
                      <a:pt x="55" y="39"/>
                    </a:cubicBezTo>
                    <a:cubicBezTo>
                      <a:pt x="51" y="40"/>
                      <a:pt x="51" y="40"/>
                      <a:pt x="51" y="40"/>
                    </a:cubicBezTo>
                    <a:close/>
                    <a:moveTo>
                      <a:pt x="51" y="43"/>
                    </a:moveTo>
                    <a:cubicBezTo>
                      <a:pt x="51" y="43"/>
                      <a:pt x="51" y="43"/>
                      <a:pt x="51" y="43"/>
                    </a:cubicBezTo>
                    <a:cubicBezTo>
                      <a:pt x="50" y="42"/>
                      <a:pt x="50" y="41"/>
                      <a:pt x="50" y="40"/>
                    </a:cubicBezTo>
                    <a:cubicBezTo>
                      <a:pt x="50" y="40"/>
                      <a:pt x="50" y="40"/>
                      <a:pt x="50" y="40"/>
                    </a:cubicBezTo>
                    <a:cubicBezTo>
                      <a:pt x="50" y="40"/>
                      <a:pt x="50" y="40"/>
                      <a:pt x="50" y="40"/>
                    </a:cubicBezTo>
                    <a:cubicBezTo>
                      <a:pt x="49" y="39"/>
                      <a:pt x="48" y="38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5" y="35"/>
                      <a:pt x="43" y="34"/>
                      <a:pt x="40" y="34"/>
                    </a:cubicBezTo>
                    <a:cubicBezTo>
                      <a:pt x="35" y="34"/>
                      <a:pt x="31" y="38"/>
                      <a:pt x="30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43"/>
                      <a:pt x="51" y="43"/>
                      <a:pt x="51" y="43"/>
                    </a:cubicBezTo>
                    <a:close/>
                    <a:moveTo>
                      <a:pt x="29" y="42"/>
                    </a:moveTo>
                    <a:cubicBezTo>
                      <a:pt x="29" y="41"/>
                      <a:pt x="29" y="40"/>
                      <a:pt x="30" y="40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9"/>
                      <a:pt x="26" y="40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9" y="42"/>
                      <a:pt x="29" y="42"/>
                      <a:pt x="29" y="42"/>
                    </a:cubicBezTo>
                    <a:close/>
                    <a:moveTo>
                      <a:pt x="30" y="38"/>
                    </a:moveTo>
                    <a:cubicBezTo>
                      <a:pt x="31" y="38"/>
                      <a:pt x="31" y="37"/>
                      <a:pt x="32" y="37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8" y="35"/>
                      <a:pt x="27" y="36"/>
                      <a:pt x="27" y="37"/>
                    </a:cubicBezTo>
                    <a:cubicBezTo>
                      <a:pt x="30" y="38"/>
                      <a:pt x="30" y="38"/>
                      <a:pt x="30" y="38"/>
                    </a:cubicBezTo>
                    <a:close/>
                    <a:moveTo>
                      <a:pt x="33" y="36"/>
                    </a:moveTo>
                    <a:cubicBezTo>
                      <a:pt x="33" y="35"/>
                      <a:pt x="34" y="34"/>
                      <a:pt x="35" y="34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2" y="31"/>
                      <a:pt x="31" y="32"/>
                      <a:pt x="30" y="33"/>
                    </a:cubicBezTo>
                    <a:cubicBezTo>
                      <a:pt x="33" y="36"/>
                      <a:pt x="33" y="36"/>
                      <a:pt x="33" y="36"/>
                    </a:cubicBezTo>
                    <a:close/>
                    <a:moveTo>
                      <a:pt x="36" y="33"/>
                    </a:moveTo>
                    <a:cubicBezTo>
                      <a:pt x="37" y="33"/>
                      <a:pt x="39" y="33"/>
                      <a:pt x="40" y="33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8" y="29"/>
                      <a:pt x="36" y="30"/>
                      <a:pt x="35" y="30"/>
                    </a:cubicBezTo>
                    <a:cubicBezTo>
                      <a:pt x="36" y="33"/>
                      <a:pt x="36" y="33"/>
                      <a:pt x="36" y="33"/>
                    </a:cubicBezTo>
                    <a:close/>
                    <a:moveTo>
                      <a:pt x="47" y="29"/>
                    </a:moveTo>
                    <a:cubicBezTo>
                      <a:pt x="50" y="30"/>
                      <a:pt x="52" y="32"/>
                      <a:pt x="54" y="34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47" y="29"/>
                      <a:pt x="47" y="29"/>
                      <a:pt x="47" y="29"/>
                    </a:cubicBezTo>
                    <a:close/>
                    <a:moveTo>
                      <a:pt x="55" y="35"/>
                    </a:move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lose/>
                    <a:moveTo>
                      <a:pt x="55" y="36"/>
                    </a:moveTo>
                    <a:cubicBezTo>
                      <a:pt x="56" y="37"/>
                      <a:pt x="56" y="38"/>
                      <a:pt x="57" y="39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55" y="36"/>
                      <a:pt x="55" y="36"/>
                      <a:pt x="55" y="36"/>
                    </a:cubicBezTo>
                    <a:close/>
                    <a:moveTo>
                      <a:pt x="24" y="39"/>
                    </a:moveTo>
                    <a:cubicBezTo>
                      <a:pt x="24" y="38"/>
                      <a:pt x="25" y="37"/>
                      <a:pt x="26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4" y="39"/>
                      <a:pt x="24" y="39"/>
                      <a:pt x="24" y="39"/>
                    </a:cubicBezTo>
                    <a:close/>
                    <a:moveTo>
                      <a:pt x="26" y="35"/>
                    </a:move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lose/>
                    <a:moveTo>
                      <a:pt x="27" y="34"/>
                    </a:moveTo>
                    <a:cubicBezTo>
                      <a:pt x="29" y="32"/>
                      <a:pt x="31" y="30"/>
                      <a:pt x="33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34"/>
                      <a:pt x="27" y="34"/>
                      <a:pt x="27" y="34"/>
                    </a:cubicBezTo>
                    <a:close/>
                    <a:moveTo>
                      <a:pt x="55" y="43"/>
                    </a:move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3"/>
                      <a:pt x="55" y="43"/>
                      <a:pt x="55" y="43"/>
                    </a:cubicBezTo>
                    <a:close/>
                    <a:moveTo>
                      <a:pt x="55" y="48"/>
                    </a:moveTo>
                    <a:cubicBezTo>
                      <a:pt x="52" y="48"/>
                      <a:pt x="52" y="48"/>
                      <a:pt x="52" y="48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5" y="50"/>
                      <a:pt x="55" y="50"/>
                      <a:pt x="55" y="50"/>
                    </a:cubicBezTo>
                    <a:cubicBezTo>
                      <a:pt x="55" y="48"/>
                      <a:pt x="55" y="48"/>
                      <a:pt x="55" y="48"/>
                    </a:cubicBezTo>
                    <a:close/>
                    <a:moveTo>
                      <a:pt x="55" y="52"/>
                    </a:moveTo>
                    <a:cubicBezTo>
                      <a:pt x="52" y="52"/>
                      <a:pt x="52" y="52"/>
                      <a:pt x="52" y="52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5" y="52"/>
                      <a:pt x="55" y="52"/>
                      <a:pt x="55" y="52"/>
                    </a:cubicBezTo>
                    <a:close/>
                    <a:moveTo>
                      <a:pt x="55" y="56"/>
                    </a:moveTo>
                    <a:cubicBezTo>
                      <a:pt x="52" y="56"/>
                      <a:pt x="52" y="56"/>
                      <a:pt x="52" y="56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5" y="56"/>
                      <a:pt x="55" y="56"/>
                      <a:pt x="55" y="56"/>
                    </a:cubicBezTo>
                    <a:close/>
                    <a:moveTo>
                      <a:pt x="29" y="43"/>
                    </a:move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43"/>
                      <a:pt x="29" y="43"/>
                      <a:pt x="29" y="43"/>
                    </a:cubicBezTo>
                    <a:close/>
                    <a:moveTo>
                      <a:pt x="29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48"/>
                      <a:pt x="29" y="48"/>
                      <a:pt x="29" y="48"/>
                    </a:cubicBezTo>
                    <a:close/>
                    <a:moveTo>
                      <a:pt x="29" y="52"/>
                    </a:move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2"/>
                      <a:pt x="29" y="52"/>
                      <a:pt x="29" y="52"/>
                    </a:cubicBezTo>
                    <a:close/>
                    <a:moveTo>
                      <a:pt x="29" y="56"/>
                    </a:move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6"/>
                      <a:pt x="29" y="56"/>
                      <a:pt x="29" y="56"/>
                    </a:cubicBezTo>
                    <a:close/>
                    <a:moveTo>
                      <a:pt x="20" y="46"/>
                    </a:moveTo>
                    <a:cubicBezTo>
                      <a:pt x="20" y="52"/>
                      <a:pt x="20" y="52"/>
                      <a:pt x="20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0" y="46"/>
                      <a:pt x="20" y="46"/>
                      <a:pt x="20" y="46"/>
                    </a:cubicBezTo>
                    <a:close/>
                    <a:moveTo>
                      <a:pt x="18" y="52"/>
                    </a:moveTo>
                    <a:cubicBezTo>
                      <a:pt x="18" y="46"/>
                      <a:pt x="18" y="46"/>
                      <a:pt x="18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8" y="52"/>
                      <a:pt x="18" y="52"/>
                      <a:pt x="18" y="52"/>
                    </a:cubicBezTo>
                    <a:close/>
                    <a:moveTo>
                      <a:pt x="17" y="53"/>
                    </a:moveTo>
                    <a:cubicBezTo>
                      <a:pt x="17" y="59"/>
                      <a:pt x="17" y="59"/>
                      <a:pt x="17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17" y="53"/>
                      <a:pt x="17" y="53"/>
                      <a:pt x="17" y="53"/>
                    </a:cubicBezTo>
                    <a:close/>
                    <a:moveTo>
                      <a:pt x="16" y="59"/>
                    </a:moveTo>
                    <a:cubicBezTo>
                      <a:pt x="16" y="53"/>
                      <a:pt x="16" y="53"/>
                      <a:pt x="16" y="53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3" y="59"/>
                      <a:pt x="13" y="59"/>
                      <a:pt x="13" y="59"/>
                    </a:cubicBezTo>
                    <a:cubicBezTo>
                      <a:pt x="16" y="59"/>
                      <a:pt x="16" y="59"/>
                      <a:pt x="16" y="59"/>
                    </a:cubicBezTo>
                    <a:close/>
                    <a:moveTo>
                      <a:pt x="17" y="41"/>
                    </a:moveTo>
                    <a:cubicBezTo>
                      <a:pt x="17" y="45"/>
                      <a:pt x="17" y="45"/>
                      <a:pt x="17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17" y="41"/>
                      <a:pt x="17" y="41"/>
                      <a:pt x="17" y="41"/>
                    </a:cubicBezTo>
                    <a:close/>
                    <a:moveTo>
                      <a:pt x="16" y="45"/>
                    </a:moveTo>
                    <a:cubicBezTo>
                      <a:pt x="16" y="41"/>
                      <a:pt x="16" y="41"/>
                      <a:pt x="16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6" y="45"/>
                      <a:pt x="16" y="45"/>
                      <a:pt x="16" y="45"/>
                    </a:cubicBezTo>
                    <a:close/>
                    <a:moveTo>
                      <a:pt x="19" y="39"/>
                    </a:moveTo>
                    <a:cubicBezTo>
                      <a:pt x="19" y="36"/>
                      <a:pt x="19" y="36"/>
                      <a:pt x="19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9" y="39"/>
                      <a:pt x="19" y="39"/>
                      <a:pt x="19" y="39"/>
                    </a:cubicBezTo>
                    <a:close/>
                    <a:moveTo>
                      <a:pt x="25" y="35"/>
                    </a:moveTo>
                    <a:cubicBezTo>
                      <a:pt x="25" y="29"/>
                      <a:pt x="25" y="29"/>
                      <a:pt x="25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5" y="35"/>
                      <a:pt x="25" y="35"/>
                      <a:pt x="25" y="35"/>
                    </a:cubicBezTo>
                    <a:close/>
                    <a:moveTo>
                      <a:pt x="16" y="35"/>
                    </a:moveTo>
                    <a:cubicBezTo>
                      <a:pt x="16" y="29"/>
                      <a:pt x="16" y="29"/>
                      <a:pt x="16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16" y="35"/>
                      <a:pt x="16" y="35"/>
                      <a:pt x="16" y="35"/>
                    </a:cubicBezTo>
                    <a:close/>
                    <a:moveTo>
                      <a:pt x="6" y="35"/>
                    </a:moveTo>
                    <a:cubicBezTo>
                      <a:pt x="6" y="29"/>
                      <a:pt x="6" y="29"/>
                      <a:pt x="6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6" y="35"/>
                      <a:pt x="6" y="35"/>
                      <a:pt x="6" y="35"/>
                    </a:cubicBezTo>
                    <a:close/>
                    <a:moveTo>
                      <a:pt x="79" y="29"/>
                    </a:moveTo>
                    <a:cubicBezTo>
                      <a:pt x="74" y="29"/>
                      <a:pt x="74" y="29"/>
                      <a:pt x="74" y="29"/>
                    </a:cubicBezTo>
                    <a:cubicBezTo>
                      <a:pt x="74" y="35"/>
                      <a:pt x="74" y="35"/>
                      <a:pt x="74" y="35"/>
                    </a:cubicBezTo>
                    <a:cubicBezTo>
                      <a:pt x="79" y="35"/>
                      <a:pt x="79" y="35"/>
                      <a:pt x="79" y="35"/>
                    </a:cubicBezTo>
                    <a:cubicBezTo>
                      <a:pt x="79" y="29"/>
                      <a:pt x="79" y="29"/>
                      <a:pt x="79" y="29"/>
                    </a:cubicBezTo>
                    <a:close/>
                    <a:moveTo>
                      <a:pt x="73" y="29"/>
                    </a:moveTo>
                    <a:cubicBezTo>
                      <a:pt x="65" y="29"/>
                      <a:pt x="65" y="29"/>
                      <a:pt x="65" y="29"/>
                    </a:cubicBezTo>
                    <a:cubicBezTo>
                      <a:pt x="65" y="35"/>
                      <a:pt x="65" y="35"/>
                      <a:pt x="65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29"/>
                      <a:pt x="73" y="29"/>
                      <a:pt x="73" y="29"/>
                    </a:cubicBezTo>
                    <a:close/>
                    <a:moveTo>
                      <a:pt x="64" y="29"/>
                    </a:moveTo>
                    <a:cubicBezTo>
                      <a:pt x="55" y="29"/>
                      <a:pt x="55" y="29"/>
                      <a:pt x="55" y="29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4" y="29"/>
                      <a:pt x="64" y="29"/>
                      <a:pt x="64" y="29"/>
                    </a:cubicBezTo>
                    <a:close/>
                    <a:moveTo>
                      <a:pt x="2" y="28"/>
                    </a:moveTo>
                    <a:cubicBezTo>
                      <a:pt x="5" y="28"/>
                      <a:pt x="5" y="28"/>
                      <a:pt x="5" y="28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8"/>
                      <a:pt x="2" y="28"/>
                      <a:pt x="2" y="28"/>
                    </a:cubicBezTo>
                    <a:close/>
                    <a:moveTo>
                      <a:pt x="6" y="28"/>
                    </a:move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8"/>
                      <a:pt x="6" y="28"/>
                      <a:pt x="6" y="28"/>
                    </a:cubicBezTo>
                    <a:close/>
                    <a:moveTo>
                      <a:pt x="13" y="28"/>
                    </a:move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8"/>
                      <a:pt x="13" y="28"/>
                      <a:pt x="13" y="28"/>
                    </a:cubicBezTo>
                    <a:close/>
                    <a:moveTo>
                      <a:pt x="20" y="28"/>
                    </a:move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8"/>
                      <a:pt x="20" y="28"/>
                      <a:pt x="20" y="28"/>
                    </a:cubicBezTo>
                    <a:close/>
                    <a:moveTo>
                      <a:pt x="31" y="28"/>
                    </a:move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8"/>
                      <a:pt x="31" y="28"/>
                      <a:pt x="31" y="28"/>
                    </a:cubicBezTo>
                    <a:close/>
                    <a:moveTo>
                      <a:pt x="41" y="28"/>
                    </a:move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1" y="28"/>
                      <a:pt x="41" y="28"/>
                      <a:pt x="41" y="28"/>
                    </a:cubicBezTo>
                    <a:close/>
                    <a:moveTo>
                      <a:pt x="51" y="28"/>
                    </a:move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8"/>
                      <a:pt x="51" y="28"/>
                      <a:pt x="51" y="28"/>
                    </a:cubicBezTo>
                    <a:close/>
                    <a:moveTo>
                      <a:pt x="63" y="28"/>
                    </a:moveTo>
                    <a:cubicBezTo>
                      <a:pt x="67" y="28"/>
                      <a:pt x="67" y="28"/>
                      <a:pt x="67" y="28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28"/>
                      <a:pt x="63" y="28"/>
                      <a:pt x="63" y="28"/>
                    </a:cubicBezTo>
                    <a:close/>
                    <a:moveTo>
                      <a:pt x="69" y="28"/>
                    </a:move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69" y="28"/>
                      <a:pt x="69" y="28"/>
                      <a:pt x="69" y="28"/>
                    </a:cubicBezTo>
                    <a:close/>
                    <a:moveTo>
                      <a:pt x="76" y="28"/>
                    </a:moveTo>
                    <a:cubicBezTo>
                      <a:pt x="79" y="28"/>
                      <a:pt x="79" y="28"/>
                      <a:pt x="79" y="28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6" y="28"/>
                      <a:pt x="76" y="28"/>
                      <a:pt x="76" y="28"/>
                    </a:cubicBezTo>
                    <a:close/>
                    <a:moveTo>
                      <a:pt x="79" y="36"/>
                    </a:move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59"/>
                      <a:pt x="69" y="59"/>
                      <a:pt x="69" y="59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68" y="60"/>
                      <a:pt x="68" y="60"/>
                      <a:pt x="68" y="60"/>
                    </a:cubicBezTo>
                    <a:cubicBezTo>
                      <a:pt x="68" y="60"/>
                      <a:pt x="68" y="60"/>
                      <a:pt x="68" y="60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2" y="60"/>
                      <a:pt x="52" y="60"/>
                      <a:pt x="52" y="60"/>
                    </a:cubicBezTo>
                    <a:cubicBezTo>
                      <a:pt x="52" y="60"/>
                      <a:pt x="52" y="60"/>
                      <a:pt x="52" y="60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7" y="12"/>
                      <a:pt x="67" y="12"/>
                      <a:pt x="67" y="12"/>
                    </a:cubicBezTo>
                    <a:cubicBezTo>
                      <a:pt x="67" y="12"/>
                      <a:pt x="67" y="12"/>
                      <a:pt x="67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2" y="12"/>
                      <a:pt x="72" y="12"/>
                      <a:pt x="72" y="12"/>
                    </a:cubicBezTo>
                    <a:cubicBezTo>
                      <a:pt x="72" y="12"/>
                      <a:pt x="72" y="12"/>
                      <a:pt x="72" y="12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4"/>
                      <a:pt x="81" y="14"/>
                      <a:pt x="81" y="14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79" y="36"/>
                      <a:pt x="79" y="36"/>
                      <a:pt x="79" y="36"/>
                    </a:cubicBezTo>
                    <a:close/>
                    <a:moveTo>
                      <a:pt x="68" y="36"/>
                    </a:move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8" y="39"/>
                      <a:pt x="68" y="39"/>
                      <a:pt x="68" y="39"/>
                    </a:cubicBezTo>
                    <a:cubicBezTo>
                      <a:pt x="68" y="36"/>
                      <a:pt x="68" y="36"/>
                      <a:pt x="68" y="36"/>
                    </a:cubicBezTo>
                    <a:close/>
                    <a:moveTo>
                      <a:pt x="23" y="14"/>
                    </a:move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4"/>
                      <a:pt x="23" y="14"/>
                      <a:pt x="23" y="14"/>
                    </a:cubicBezTo>
                    <a:close/>
                    <a:moveTo>
                      <a:pt x="26" y="22"/>
                    </a:moveTo>
                    <a:cubicBezTo>
                      <a:pt x="26" y="18"/>
                      <a:pt x="26" y="18"/>
                      <a:pt x="26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26" y="22"/>
                      <a:pt x="26" y="22"/>
                      <a:pt x="26" y="22"/>
                    </a:cubicBezTo>
                    <a:close/>
                    <a:moveTo>
                      <a:pt x="36" y="22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36" y="22"/>
                      <a:pt x="36" y="22"/>
                      <a:pt x="36" y="22"/>
                    </a:cubicBezTo>
                    <a:close/>
                    <a:moveTo>
                      <a:pt x="46" y="22"/>
                    </a:moveTo>
                    <a:cubicBezTo>
                      <a:pt x="46" y="18"/>
                      <a:pt x="46" y="18"/>
                      <a:pt x="46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46" y="22"/>
                      <a:pt x="46" y="22"/>
                      <a:pt x="46" y="22"/>
                    </a:cubicBezTo>
                    <a:close/>
                    <a:moveTo>
                      <a:pt x="57" y="59"/>
                    </a:moveTo>
                    <a:cubicBezTo>
                      <a:pt x="64" y="59"/>
                      <a:pt x="64" y="59"/>
                      <a:pt x="64" y="59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7" y="59"/>
                      <a:pt x="57" y="59"/>
                      <a:pt x="57" y="59"/>
                    </a:cubicBezTo>
                    <a:close/>
                    <a:moveTo>
                      <a:pt x="65" y="59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68" y="53"/>
                      <a:pt x="68" y="53"/>
                      <a:pt x="68" y="53"/>
                    </a:cubicBezTo>
                    <a:cubicBezTo>
                      <a:pt x="65" y="53"/>
                      <a:pt x="65" y="53"/>
                      <a:pt x="65" y="53"/>
                    </a:cubicBezTo>
                    <a:cubicBezTo>
                      <a:pt x="65" y="59"/>
                      <a:pt x="65" y="59"/>
                      <a:pt x="65" y="59"/>
                    </a:cubicBezTo>
                    <a:close/>
                    <a:moveTo>
                      <a:pt x="57" y="1"/>
                    </a:moveTo>
                    <a:cubicBezTo>
                      <a:pt x="57" y="9"/>
                      <a:pt x="57" y="9"/>
                      <a:pt x="57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7" y="1"/>
                      <a:pt x="57" y="1"/>
                      <a:pt x="57" y="1"/>
                    </a:cubicBezTo>
                    <a:close/>
                    <a:moveTo>
                      <a:pt x="24" y="16"/>
                    </a:moveTo>
                    <a:cubicBezTo>
                      <a:pt x="24" y="10"/>
                      <a:pt x="24" y="10"/>
                      <a:pt x="24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24" y="16"/>
                      <a:pt x="24" y="16"/>
                      <a:pt x="24" y="16"/>
                    </a:cubicBezTo>
                    <a:close/>
                    <a:moveTo>
                      <a:pt x="32" y="16"/>
                    </a:moveTo>
                    <a:cubicBezTo>
                      <a:pt x="32" y="10"/>
                      <a:pt x="32" y="10"/>
                      <a:pt x="32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32" y="16"/>
                      <a:pt x="32" y="16"/>
                      <a:pt x="32" y="16"/>
                    </a:cubicBezTo>
                    <a:close/>
                    <a:moveTo>
                      <a:pt x="41" y="16"/>
                    </a:moveTo>
                    <a:cubicBezTo>
                      <a:pt x="41" y="10"/>
                      <a:pt x="41" y="10"/>
                      <a:pt x="41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1" y="16"/>
                      <a:pt x="41" y="16"/>
                      <a:pt x="41" y="16"/>
                    </a:cubicBezTo>
                    <a:close/>
                    <a:moveTo>
                      <a:pt x="51" y="16"/>
                    </a:moveTo>
                    <a:cubicBezTo>
                      <a:pt x="51" y="10"/>
                      <a:pt x="51" y="10"/>
                      <a:pt x="51" y="10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1" y="16"/>
                      <a:pt x="51" y="16"/>
                      <a:pt x="51" y="16"/>
                    </a:cubicBezTo>
                    <a:close/>
                    <a:moveTo>
                      <a:pt x="68" y="52"/>
                    </a:moveTo>
                    <a:cubicBezTo>
                      <a:pt x="68" y="46"/>
                      <a:pt x="68" y="46"/>
                      <a:pt x="68" y="46"/>
                    </a:cubicBezTo>
                    <a:cubicBezTo>
                      <a:pt x="62" y="46"/>
                      <a:pt x="62" y="46"/>
                      <a:pt x="62" y="46"/>
                    </a:cubicBezTo>
                    <a:cubicBezTo>
                      <a:pt x="62" y="52"/>
                      <a:pt x="62" y="52"/>
                      <a:pt x="62" y="52"/>
                    </a:cubicBezTo>
                    <a:cubicBezTo>
                      <a:pt x="68" y="52"/>
                      <a:pt x="68" y="52"/>
                      <a:pt x="68" y="52"/>
                    </a:cubicBezTo>
                    <a:close/>
                    <a:moveTo>
                      <a:pt x="68" y="45"/>
                    </a:moveTo>
                    <a:cubicBezTo>
                      <a:pt x="68" y="41"/>
                      <a:pt x="68" y="41"/>
                      <a:pt x="68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65" y="45"/>
                      <a:pt x="65" y="45"/>
                      <a:pt x="65" y="45"/>
                    </a:cubicBezTo>
                    <a:cubicBezTo>
                      <a:pt x="68" y="45"/>
                      <a:pt x="68" y="45"/>
                      <a:pt x="68" y="45"/>
                    </a:cubicBezTo>
                    <a:close/>
                    <a:moveTo>
                      <a:pt x="61" y="46"/>
                    </a:moveTo>
                    <a:cubicBezTo>
                      <a:pt x="61" y="52"/>
                      <a:pt x="61" y="52"/>
                      <a:pt x="61" y="52"/>
                    </a:cubicBezTo>
                    <a:cubicBezTo>
                      <a:pt x="57" y="52"/>
                      <a:pt x="57" y="52"/>
                      <a:pt x="57" y="52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61" y="46"/>
                      <a:pt x="61" y="46"/>
                      <a:pt x="61" y="46"/>
                    </a:cubicBezTo>
                    <a:close/>
                    <a:moveTo>
                      <a:pt x="64" y="41"/>
                    </a:moveTo>
                    <a:cubicBezTo>
                      <a:pt x="64" y="45"/>
                      <a:pt x="64" y="45"/>
                      <a:pt x="64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64" y="41"/>
                      <a:pt x="64" y="41"/>
                      <a:pt x="64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11534428-690B-438D-8FE1-57B78EAC2D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48163" y="1792288"/>
                <a:ext cx="441325" cy="260350"/>
              </a:xfrm>
              <a:custGeom>
                <a:avLst/>
                <a:gdLst>
                  <a:gd name="T0" fmla="*/ 97 w 278"/>
                  <a:gd name="T1" fmla="*/ 0 h 164"/>
                  <a:gd name="T2" fmla="*/ 0 w 278"/>
                  <a:gd name="T3" fmla="*/ 7 h 164"/>
                  <a:gd name="T4" fmla="*/ 0 w 278"/>
                  <a:gd name="T5" fmla="*/ 0 h 164"/>
                  <a:gd name="T6" fmla="*/ 278 w 278"/>
                  <a:gd name="T7" fmla="*/ 0 h 164"/>
                  <a:gd name="T8" fmla="*/ 180 w 278"/>
                  <a:gd name="T9" fmla="*/ 7 h 164"/>
                  <a:gd name="T10" fmla="*/ 180 w 278"/>
                  <a:gd name="T11" fmla="*/ 0 h 164"/>
                  <a:gd name="T12" fmla="*/ 45 w 278"/>
                  <a:gd name="T13" fmla="*/ 59 h 164"/>
                  <a:gd name="T14" fmla="*/ 2 w 278"/>
                  <a:gd name="T15" fmla="*/ 64 h 164"/>
                  <a:gd name="T16" fmla="*/ 2 w 278"/>
                  <a:gd name="T17" fmla="*/ 59 h 164"/>
                  <a:gd name="T18" fmla="*/ 275 w 278"/>
                  <a:gd name="T19" fmla="*/ 59 h 164"/>
                  <a:gd name="T20" fmla="*/ 232 w 278"/>
                  <a:gd name="T21" fmla="*/ 64 h 164"/>
                  <a:gd name="T22" fmla="*/ 232 w 278"/>
                  <a:gd name="T23" fmla="*/ 59 h 164"/>
                  <a:gd name="T24" fmla="*/ 69 w 278"/>
                  <a:gd name="T25" fmla="*/ 102 h 164"/>
                  <a:gd name="T26" fmla="*/ 7 w 278"/>
                  <a:gd name="T27" fmla="*/ 109 h 164"/>
                  <a:gd name="T28" fmla="*/ 7 w 278"/>
                  <a:gd name="T29" fmla="*/ 102 h 164"/>
                  <a:gd name="T30" fmla="*/ 164 w 278"/>
                  <a:gd name="T31" fmla="*/ 102 h 164"/>
                  <a:gd name="T32" fmla="*/ 114 w 278"/>
                  <a:gd name="T33" fmla="*/ 109 h 164"/>
                  <a:gd name="T34" fmla="*/ 114 w 278"/>
                  <a:gd name="T35" fmla="*/ 102 h 164"/>
                  <a:gd name="T36" fmla="*/ 270 w 278"/>
                  <a:gd name="T37" fmla="*/ 102 h 164"/>
                  <a:gd name="T38" fmla="*/ 206 w 278"/>
                  <a:gd name="T39" fmla="*/ 109 h 164"/>
                  <a:gd name="T40" fmla="*/ 206 w 278"/>
                  <a:gd name="T41" fmla="*/ 102 h 164"/>
                  <a:gd name="T42" fmla="*/ 81 w 278"/>
                  <a:gd name="T43" fmla="*/ 159 h 164"/>
                  <a:gd name="T44" fmla="*/ 111 w 278"/>
                  <a:gd name="T45" fmla="*/ 133 h 164"/>
                  <a:gd name="T46" fmla="*/ 114 w 278"/>
                  <a:gd name="T47" fmla="*/ 133 h 164"/>
                  <a:gd name="T48" fmla="*/ 185 w 278"/>
                  <a:gd name="T49" fmla="*/ 159 h 164"/>
                  <a:gd name="T50" fmla="*/ 164 w 278"/>
                  <a:gd name="T51" fmla="*/ 131 h 164"/>
                  <a:gd name="T52" fmla="*/ 164 w 278"/>
                  <a:gd name="T53" fmla="*/ 133 h 164"/>
                  <a:gd name="T54" fmla="*/ 166 w 278"/>
                  <a:gd name="T55" fmla="*/ 133 h 164"/>
                  <a:gd name="T56" fmla="*/ 194 w 278"/>
                  <a:gd name="T57" fmla="*/ 159 h 164"/>
                  <a:gd name="T58" fmla="*/ 261 w 278"/>
                  <a:gd name="T59" fmla="*/ 164 h 164"/>
                  <a:gd name="T60" fmla="*/ 16 w 278"/>
                  <a:gd name="T61" fmla="*/ 159 h 164"/>
                  <a:gd name="T62" fmla="*/ 114 w 278"/>
                  <a:gd name="T63" fmla="*/ 131 h 164"/>
                  <a:gd name="T64" fmla="*/ 114 w 278"/>
                  <a:gd name="T65" fmla="*/ 133 h 164"/>
                  <a:gd name="T66" fmla="*/ 114 w 278"/>
                  <a:gd name="T67" fmla="*/ 131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8" h="164">
                    <a:moveTo>
                      <a:pt x="0" y="0"/>
                    </a:moveTo>
                    <a:lnTo>
                      <a:pt x="97" y="0"/>
                    </a:lnTo>
                    <a:lnTo>
                      <a:pt x="97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180" y="0"/>
                    </a:moveTo>
                    <a:lnTo>
                      <a:pt x="278" y="0"/>
                    </a:lnTo>
                    <a:lnTo>
                      <a:pt x="278" y="7"/>
                    </a:lnTo>
                    <a:lnTo>
                      <a:pt x="180" y="7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  <a:moveTo>
                      <a:pt x="2" y="59"/>
                    </a:moveTo>
                    <a:lnTo>
                      <a:pt x="45" y="59"/>
                    </a:lnTo>
                    <a:lnTo>
                      <a:pt x="45" y="64"/>
                    </a:lnTo>
                    <a:lnTo>
                      <a:pt x="2" y="64"/>
                    </a:lnTo>
                    <a:lnTo>
                      <a:pt x="2" y="59"/>
                    </a:lnTo>
                    <a:lnTo>
                      <a:pt x="2" y="59"/>
                    </a:lnTo>
                    <a:close/>
                    <a:moveTo>
                      <a:pt x="232" y="59"/>
                    </a:moveTo>
                    <a:lnTo>
                      <a:pt x="275" y="59"/>
                    </a:lnTo>
                    <a:lnTo>
                      <a:pt x="275" y="64"/>
                    </a:lnTo>
                    <a:lnTo>
                      <a:pt x="232" y="64"/>
                    </a:lnTo>
                    <a:lnTo>
                      <a:pt x="232" y="59"/>
                    </a:lnTo>
                    <a:lnTo>
                      <a:pt x="232" y="59"/>
                    </a:lnTo>
                    <a:close/>
                    <a:moveTo>
                      <a:pt x="7" y="102"/>
                    </a:moveTo>
                    <a:lnTo>
                      <a:pt x="69" y="102"/>
                    </a:lnTo>
                    <a:lnTo>
                      <a:pt x="69" y="109"/>
                    </a:lnTo>
                    <a:lnTo>
                      <a:pt x="7" y="109"/>
                    </a:lnTo>
                    <a:lnTo>
                      <a:pt x="7" y="102"/>
                    </a:lnTo>
                    <a:lnTo>
                      <a:pt x="7" y="102"/>
                    </a:lnTo>
                    <a:close/>
                    <a:moveTo>
                      <a:pt x="114" y="102"/>
                    </a:moveTo>
                    <a:lnTo>
                      <a:pt x="164" y="102"/>
                    </a:lnTo>
                    <a:lnTo>
                      <a:pt x="164" y="109"/>
                    </a:lnTo>
                    <a:lnTo>
                      <a:pt x="114" y="109"/>
                    </a:lnTo>
                    <a:lnTo>
                      <a:pt x="114" y="102"/>
                    </a:lnTo>
                    <a:lnTo>
                      <a:pt x="114" y="102"/>
                    </a:lnTo>
                    <a:close/>
                    <a:moveTo>
                      <a:pt x="206" y="102"/>
                    </a:moveTo>
                    <a:lnTo>
                      <a:pt x="270" y="102"/>
                    </a:lnTo>
                    <a:lnTo>
                      <a:pt x="270" y="109"/>
                    </a:lnTo>
                    <a:lnTo>
                      <a:pt x="206" y="109"/>
                    </a:lnTo>
                    <a:lnTo>
                      <a:pt x="206" y="102"/>
                    </a:lnTo>
                    <a:lnTo>
                      <a:pt x="206" y="102"/>
                    </a:lnTo>
                    <a:close/>
                    <a:moveTo>
                      <a:pt x="16" y="159"/>
                    </a:moveTo>
                    <a:lnTo>
                      <a:pt x="81" y="159"/>
                    </a:lnTo>
                    <a:lnTo>
                      <a:pt x="107" y="133"/>
                    </a:lnTo>
                    <a:lnTo>
                      <a:pt x="111" y="133"/>
                    </a:lnTo>
                    <a:lnTo>
                      <a:pt x="111" y="133"/>
                    </a:lnTo>
                    <a:lnTo>
                      <a:pt x="114" y="133"/>
                    </a:lnTo>
                    <a:lnTo>
                      <a:pt x="88" y="159"/>
                    </a:lnTo>
                    <a:lnTo>
                      <a:pt x="185" y="159"/>
                    </a:lnTo>
                    <a:lnTo>
                      <a:pt x="159" y="131"/>
                    </a:lnTo>
                    <a:lnTo>
                      <a:pt x="164" y="131"/>
                    </a:lnTo>
                    <a:lnTo>
                      <a:pt x="164" y="133"/>
                    </a:lnTo>
                    <a:lnTo>
                      <a:pt x="164" y="133"/>
                    </a:lnTo>
                    <a:lnTo>
                      <a:pt x="166" y="133"/>
                    </a:lnTo>
                    <a:lnTo>
                      <a:pt x="166" y="133"/>
                    </a:lnTo>
                    <a:lnTo>
                      <a:pt x="168" y="133"/>
                    </a:lnTo>
                    <a:lnTo>
                      <a:pt x="194" y="159"/>
                    </a:lnTo>
                    <a:lnTo>
                      <a:pt x="261" y="159"/>
                    </a:lnTo>
                    <a:lnTo>
                      <a:pt x="261" y="164"/>
                    </a:lnTo>
                    <a:lnTo>
                      <a:pt x="16" y="164"/>
                    </a:lnTo>
                    <a:lnTo>
                      <a:pt x="16" y="159"/>
                    </a:lnTo>
                    <a:lnTo>
                      <a:pt x="16" y="159"/>
                    </a:lnTo>
                    <a:close/>
                    <a:moveTo>
                      <a:pt x="114" y="131"/>
                    </a:moveTo>
                    <a:lnTo>
                      <a:pt x="116" y="131"/>
                    </a:lnTo>
                    <a:lnTo>
                      <a:pt x="114" y="133"/>
                    </a:lnTo>
                    <a:lnTo>
                      <a:pt x="114" y="131"/>
                    </a:lnTo>
                    <a:lnTo>
                      <a:pt x="114" y="1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 21">
                <a:extLst>
                  <a:ext uri="{FF2B5EF4-FFF2-40B4-BE49-F238E27FC236}">
                    <a16:creationId xmlns:a16="http://schemas.microsoft.com/office/drawing/2014/main" id="{D5C4D5C0-DB14-4EDB-BE06-89BF522F81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5776" y="1660525"/>
                <a:ext cx="546100" cy="508000"/>
              </a:xfrm>
              <a:custGeom>
                <a:avLst/>
                <a:gdLst>
                  <a:gd name="T0" fmla="*/ 31 w 145"/>
                  <a:gd name="T1" fmla="*/ 0 h 135"/>
                  <a:gd name="T2" fmla="*/ 0 w 145"/>
                  <a:gd name="T3" fmla="*/ 27 h 135"/>
                  <a:gd name="T4" fmla="*/ 14 w 145"/>
                  <a:gd name="T5" fmla="*/ 45 h 135"/>
                  <a:gd name="T6" fmla="*/ 14 w 145"/>
                  <a:gd name="T7" fmla="*/ 63 h 135"/>
                  <a:gd name="T8" fmla="*/ 33 w 145"/>
                  <a:gd name="T9" fmla="*/ 116 h 135"/>
                  <a:gd name="T10" fmla="*/ 61 w 145"/>
                  <a:gd name="T11" fmla="*/ 125 h 135"/>
                  <a:gd name="T12" fmla="*/ 73 w 145"/>
                  <a:gd name="T13" fmla="*/ 135 h 135"/>
                  <a:gd name="T14" fmla="*/ 83 w 145"/>
                  <a:gd name="T15" fmla="*/ 126 h 135"/>
                  <a:gd name="T16" fmla="*/ 112 w 145"/>
                  <a:gd name="T17" fmla="*/ 116 h 135"/>
                  <a:gd name="T18" fmla="*/ 131 w 145"/>
                  <a:gd name="T19" fmla="*/ 63 h 135"/>
                  <a:gd name="T20" fmla="*/ 131 w 145"/>
                  <a:gd name="T21" fmla="*/ 46 h 135"/>
                  <a:gd name="T22" fmla="*/ 145 w 145"/>
                  <a:gd name="T23" fmla="*/ 27 h 135"/>
                  <a:gd name="T24" fmla="*/ 115 w 145"/>
                  <a:gd name="T25" fmla="*/ 0 h 135"/>
                  <a:gd name="T26" fmla="*/ 73 w 145"/>
                  <a:gd name="T27" fmla="*/ 14 h 135"/>
                  <a:gd name="T28" fmla="*/ 31 w 145"/>
                  <a:gd name="T29" fmla="*/ 0 h 135"/>
                  <a:gd name="T30" fmla="*/ 31 w 145"/>
                  <a:gd name="T31" fmla="*/ 4 h 135"/>
                  <a:gd name="T32" fmla="*/ 6 w 145"/>
                  <a:gd name="T33" fmla="*/ 26 h 135"/>
                  <a:gd name="T34" fmla="*/ 16 w 145"/>
                  <a:gd name="T35" fmla="*/ 38 h 135"/>
                  <a:gd name="T36" fmla="*/ 17 w 145"/>
                  <a:gd name="T37" fmla="*/ 51 h 135"/>
                  <a:gd name="T38" fmla="*/ 17 w 145"/>
                  <a:gd name="T39" fmla="*/ 64 h 135"/>
                  <a:gd name="T40" fmla="*/ 34 w 145"/>
                  <a:gd name="T41" fmla="*/ 113 h 135"/>
                  <a:gd name="T42" fmla="*/ 60 w 145"/>
                  <a:gd name="T43" fmla="*/ 122 h 135"/>
                  <a:gd name="T44" fmla="*/ 73 w 145"/>
                  <a:gd name="T45" fmla="*/ 130 h 135"/>
                  <a:gd name="T46" fmla="*/ 83 w 145"/>
                  <a:gd name="T47" fmla="*/ 123 h 135"/>
                  <a:gd name="T48" fmla="*/ 111 w 145"/>
                  <a:gd name="T49" fmla="*/ 113 h 135"/>
                  <a:gd name="T50" fmla="*/ 128 w 145"/>
                  <a:gd name="T51" fmla="*/ 63 h 135"/>
                  <a:gd name="T52" fmla="*/ 128 w 145"/>
                  <a:gd name="T53" fmla="*/ 52 h 135"/>
                  <a:gd name="T54" fmla="*/ 129 w 145"/>
                  <a:gd name="T55" fmla="*/ 38 h 135"/>
                  <a:gd name="T56" fmla="*/ 139 w 145"/>
                  <a:gd name="T57" fmla="*/ 26 h 135"/>
                  <a:gd name="T58" fmla="*/ 114 w 145"/>
                  <a:gd name="T59" fmla="*/ 4 h 135"/>
                  <a:gd name="T60" fmla="*/ 73 w 145"/>
                  <a:gd name="T61" fmla="*/ 16 h 135"/>
                  <a:gd name="T62" fmla="*/ 31 w 145"/>
                  <a:gd name="T63" fmla="*/ 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5" h="135">
                    <a:moveTo>
                      <a:pt x="31" y="0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9" y="28"/>
                      <a:pt x="14" y="37"/>
                      <a:pt x="14" y="45"/>
                    </a:cubicBezTo>
                    <a:cubicBezTo>
                      <a:pt x="14" y="63"/>
                      <a:pt x="14" y="63"/>
                      <a:pt x="14" y="63"/>
                    </a:cubicBezTo>
                    <a:cubicBezTo>
                      <a:pt x="14" y="80"/>
                      <a:pt x="15" y="109"/>
                      <a:pt x="33" y="116"/>
                    </a:cubicBezTo>
                    <a:cubicBezTo>
                      <a:pt x="36" y="117"/>
                      <a:pt x="53" y="121"/>
                      <a:pt x="61" y="125"/>
                    </a:cubicBezTo>
                    <a:cubicBezTo>
                      <a:pt x="70" y="130"/>
                      <a:pt x="71" y="135"/>
                      <a:pt x="73" y="135"/>
                    </a:cubicBezTo>
                    <a:cubicBezTo>
                      <a:pt x="74" y="134"/>
                      <a:pt x="76" y="130"/>
                      <a:pt x="83" y="126"/>
                    </a:cubicBezTo>
                    <a:cubicBezTo>
                      <a:pt x="92" y="122"/>
                      <a:pt x="107" y="118"/>
                      <a:pt x="112" y="116"/>
                    </a:cubicBezTo>
                    <a:cubicBezTo>
                      <a:pt x="130" y="109"/>
                      <a:pt x="131" y="80"/>
                      <a:pt x="131" y="63"/>
                    </a:cubicBezTo>
                    <a:cubicBezTo>
                      <a:pt x="131" y="46"/>
                      <a:pt x="131" y="46"/>
                      <a:pt x="131" y="46"/>
                    </a:cubicBezTo>
                    <a:cubicBezTo>
                      <a:pt x="131" y="38"/>
                      <a:pt x="136" y="28"/>
                      <a:pt x="145" y="27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00" y="9"/>
                      <a:pt x="90" y="13"/>
                      <a:pt x="73" y="14"/>
                    </a:cubicBezTo>
                    <a:cubicBezTo>
                      <a:pt x="55" y="14"/>
                      <a:pt x="45" y="10"/>
                      <a:pt x="31" y="0"/>
                    </a:cubicBezTo>
                    <a:close/>
                    <a:moveTo>
                      <a:pt x="31" y="4"/>
                    </a:moveTo>
                    <a:cubicBezTo>
                      <a:pt x="6" y="26"/>
                      <a:pt x="6" y="26"/>
                      <a:pt x="6" y="26"/>
                    </a:cubicBezTo>
                    <a:cubicBezTo>
                      <a:pt x="7" y="26"/>
                      <a:pt x="13" y="29"/>
                      <a:pt x="16" y="38"/>
                    </a:cubicBezTo>
                    <a:cubicBezTo>
                      <a:pt x="17" y="42"/>
                      <a:pt x="17" y="47"/>
                      <a:pt x="17" y="51"/>
                    </a:cubicBezTo>
                    <a:cubicBezTo>
                      <a:pt x="17" y="56"/>
                      <a:pt x="17" y="60"/>
                      <a:pt x="17" y="64"/>
                    </a:cubicBezTo>
                    <a:cubicBezTo>
                      <a:pt x="17" y="79"/>
                      <a:pt x="18" y="106"/>
                      <a:pt x="34" y="113"/>
                    </a:cubicBezTo>
                    <a:cubicBezTo>
                      <a:pt x="37" y="115"/>
                      <a:pt x="53" y="118"/>
                      <a:pt x="60" y="122"/>
                    </a:cubicBezTo>
                    <a:cubicBezTo>
                      <a:pt x="70" y="126"/>
                      <a:pt x="72" y="130"/>
                      <a:pt x="73" y="130"/>
                    </a:cubicBezTo>
                    <a:cubicBezTo>
                      <a:pt x="74" y="129"/>
                      <a:pt x="76" y="126"/>
                      <a:pt x="83" y="123"/>
                    </a:cubicBezTo>
                    <a:cubicBezTo>
                      <a:pt x="91" y="119"/>
                      <a:pt x="106" y="115"/>
                      <a:pt x="111" y="113"/>
                    </a:cubicBezTo>
                    <a:cubicBezTo>
                      <a:pt x="127" y="107"/>
                      <a:pt x="127" y="79"/>
                      <a:pt x="128" y="63"/>
                    </a:cubicBezTo>
                    <a:cubicBezTo>
                      <a:pt x="128" y="52"/>
                      <a:pt x="128" y="52"/>
                      <a:pt x="128" y="52"/>
                    </a:cubicBezTo>
                    <a:cubicBezTo>
                      <a:pt x="128" y="47"/>
                      <a:pt x="127" y="43"/>
                      <a:pt x="129" y="38"/>
                    </a:cubicBezTo>
                    <a:cubicBezTo>
                      <a:pt x="131" y="33"/>
                      <a:pt x="134" y="28"/>
                      <a:pt x="139" y="26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00" y="13"/>
                      <a:pt x="90" y="16"/>
                      <a:pt x="73" y="16"/>
                    </a:cubicBezTo>
                    <a:cubicBezTo>
                      <a:pt x="56" y="16"/>
                      <a:pt x="45" y="13"/>
                      <a:pt x="3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 22">
                <a:extLst>
                  <a:ext uri="{FF2B5EF4-FFF2-40B4-BE49-F238E27FC236}">
                    <a16:creationId xmlns:a16="http://schemas.microsoft.com/office/drawing/2014/main" id="{93A2DC3C-F191-4A5F-AD90-0D0CE1358B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73563" y="1701800"/>
                <a:ext cx="388938" cy="430213"/>
              </a:xfrm>
              <a:custGeom>
                <a:avLst/>
                <a:gdLst>
                  <a:gd name="T0" fmla="*/ 226 w 245"/>
                  <a:gd name="T1" fmla="*/ 17 h 271"/>
                  <a:gd name="T2" fmla="*/ 233 w 245"/>
                  <a:gd name="T3" fmla="*/ 31 h 271"/>
                  <a:gd name="T4" fmla="*/ 219 w 245"/>
                  <a:gd name="T5" fmla="*/ 40 h 271"/>
                  <a:gd name="T6" fmla="*/ 207 w 245"/>
                  <a:gd name="T7" fmla="*/ 31 h 271"/>
                  <a:gd name="T8" fmla="*/ 212 w 245"/>
                  <a:gd name="T9" fmla="*/ 17 h 271"/>
                  <a:gd name="T10" fmla="*/ 219 w 245"/>
                  <a:gd name="T11" fmla="*/ 0 h 271"/>
                  <a:gd name="T12" fmla="*/ 131 w 245"/>
                  <a:gd name="T13" fmla="*/ 240 h 271"/>
                  <a:gd name="T14" fmla="*/ 136 w 245"/>
                  <a:gd name="T15" fmla="*/ 254 h 271"/>
                  <a:gd name="T16" fmla="*/ 121 w 245"/>
                  <a:gd name="T17" fmla="*/ 263 h 271"/>
                  <a:gd name="T18" fmla="*/ 110 w 245"/>
                  <a:gd name="T19" fmla="*/ 254 h 271"/>
                  <a:gd name="T20" fmla="*/ 114 w 245"/>
                  <a:gd name="T21" fmla="*/ 240 h 271"/>
                  <a:gd name="T22" fmla="*/ 121 w 245"/>
                  <a:gd name="T23" fmla="*/ 223 h 271"/>
                  <a:gd name="T24" fmla="*/ 126 w 245"/>
                  <a:gd name="T25" fmla="*/ 242 h 271"/>
                  <a:gd name="T26" fmla="*/ 129 w 245"/>
                  <a:gd name="T27" fmla="*/ 252 h 271"/>
                  <a:gd name="T28" fmla="*/ 121 w 245"/>
                  <a:gd name="T29" fmla="*/ 256 h 271"/>
                  <a:gd name="T30" fmla="*/ 114 w 245"/>
                  <a:gd name="T31" fmla="*/ 252 h 271"/>
                  <a:gd name="T32" fmla="*/ 117 w 245"/>
                  <a:gd name="T33" fmla="*/ 242 h 271"/>
                  <a:gd name="T34" fmla="*/ 121 w 245"/>
                  <a:gd name="T35" fmla="*/ 235 h 271"/>
                  <a:gd name="T36" fmla="*/ 34 w 245"/>
                  <a:gd name="T37" fmla="*/ 17 h 271"/>
                  <a:gd name="T38" fmla="*/ 38 w 245"/>
                  <a:gd name="T39" fmla="*/ 31 h 271"/>
                  <a:gd name="T40" fmla="*/ 27 w 245"/>
                  <a:gd name="T41" fmla="*/ 40 h 271"/>
                  <a:gd name="T42" fmla="*/ 15 w 245"/>
                  <a:gd name="T43" fmla="*/ 31 h 271"/>
                  <a:gd name="T44" fmla="*/ 19 w 245"/>
                  <a:gd name="T45" fmla="*/ 17 h 271"/>
                  <a:gd name="T46" fmla="*/ 27 w 245"/>
                  <a:gd name="T47" fmla="*/ 0 h 271"/>
                  <a:gd name="T48" fmla="*/ 31 w 245"/>
                  <a:gd name="T49" fmla="*/ 22 h 271"/>
                  <a:gd name="T50" fmla="*/ 34 w 245"/>
                  <a:gd name="T51" fmla="*/ 29 h 271"/>
                  <a:gd name="T52" fmla="*/ 27 w 245"/>
                  <a:gd name="T53" fmla="*/ 33 h 271"/>
                  <a:gd name="T54" fmla="*/ 19 w 245"/>
                  <a:gd name="T55" fmla="*/ 29 h 271"/>
                  <a:gd name="T56" fmla="*/ 22 w 245"/>
                  <a:gd name="T57" fmla="*/ 22 h 271"/>
                  <a:gd name="T58" fmla="*/ 27 w 245"/>
                  <a:gd name="T59" fmla="*/ 12 h 271"/>
                  <a:gd name="T60" fmla="*/ 224 w 245"/>
                  <a:gd name="T61" fmla="*/ 22 h 271"/>
                  <a:gd name="T62" fmla="*/ 226 w 245"/>
                  <a:gd name="T63" fmla="*/ 29 h 271"/>
                  <a:gd name="T64" fmla="*/ 219 w 245"/>
                  <a:gd name="T65" fmla="*/ 33 h 271"/>
                  <a:gd name="T66" fmla="*/ 212 w 245"/>
                  <a:gd name="T67" fmla="*/ 29 h 271"/>
                  <a:gd name="T68" fmla="*/ 214 w 245"/>
                  <a:gd name="T69" fmla="*/ 22 h 271"/>
                  <a:gd name="T70" fmla="*/ 219 w 245"/>
                  <a:gd name="T71" fmla="*/ 1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5" h="271">
                    <a:moveTo>
                      <a:pt x="219" y="0"/>
                    </a:moveTo>
                    <a:lnTo>
                      <a:pt x="226" y="17"/>
                    </a:lnTo>
                    <a:lnTo>
                      <a:pt x="245" y="19"/>
                    </a:lnTo>
                    <a:lnTo>
                      <a:pt x="233" y="31"/>
                    </a:lnTo>
                    <a:lnTo>
                      <a:pt x="235" y="48"/>
                    </a:lnTo>
                    <a:lnTo>
                      <a:pt x="219" y="40"/>
                    </a:lnTo>
                    <a:lnTo>
                      <a:pt x="205" y="48"/>
                    </a:lnTo>
                    <a:lnTo>
                      <a:pt x="207" y="31"/>
                    </a:lnTo>
                    <a:lnTo>
                      <a:pt x="193" y="19"/>
                    </a:lnTo>
                    <a:lnTo>
                      <a:pt x="212" y="17"/>
                    </a:lnTo>
                    <a:lnTo>
                      <a:pt x="219" y="0"/>
                    </a:lnTo>
                    <a:lnTo>
                      <a:pt x="219" y="0"/>
                    </a:lnTo>
                    <a:close/>
                    <a:moveTo>
                      <a:pt x="121" y="223"/>
                    </a:moveTo>
                    <a:lnTo>
                      <a:pt x="131" y="240"/>
                    </a:lnTo>
                    <a:lnTo>
                      <a:pt x="148" y="242"/>
                    </a:lnTo>
                    <a:lnTo>
                      <a:pt x="136" y="254"/>
                    </a:lnTo>
                    <a:lnTo>
                      <a:pt x="138" y="271"/>
                    </a:lnTo>
                    <a:lnTo>
                      <a:pt x="121" y="263"/>
                    </a:lnTo>
                    <a:lnTo>
                      <a:pt x="107" y="271"/>
                    </a:lnTo>
                    <a:lnTo>
                      <a:pt x="110" y="254"/>
                    </a:lnTo>
                    <a:lnTo>
                      <a:pt x="98" y="242"/>
                    </a:lnTo>
                    <a:lnTo>
                      <a:pt x="114" y="240"/>
                    </a:lnTo>
                    <a:lnTo>
                      <a:pt x="121" y="223"/>
                    </a:lnTo>
                    <a:lnTo>
                      <a:pt x="121" y="223"/>
                    </a:lnTo>
                    <a:close/>
                    <a:moveTo>
                      <a:pt x="121" y="235"/>
                    </a:moveTo>
                    <a:lnTo>
                      <a:pt x="126" y="242"/>
                    </a:lnTo>
                    <a:lnTo>
                      <a:pt x="136" y="244"/>
                    </a:lnTo>
                    <a:lnTo>
                      <a:pt x="129" y="252"/>
                    </a:lnTo>
                    <a:lnTo>
                      <a:pt x="131" y="261"/>
                    </a:lnTo>
                    <a:lnTo>
                      <a:pt x="121" y="256"/>
                    </a:lnTo>
                    <a:lnTo>
                      <a:pt x="112" y="261"/>
                    </a:lnTo>
                    <a:lnTo>
                      <a:pt x="114" y="252"/>
                    </a:lnTo>
                    <a:lnTo>
                      <a:pt x="107" y="244"/>
                    </a:lnTo>
                    <a:lnTo>
                      <a:pt x="117" y="242"/>
                    </a:lnTo>
                    <a:lnTo>
                      <a:pt x="121" y="235"/>
                    </a:lnTo>
                    <a:lnTo>
                      <a:pt x="121" y="235"/>
                    </a:lnTo>
                    <a:close/>
                    <a:moveTo>
                      <a:pt x="27" y="0"/>
                    </a:moveTo>
                    <a:lnTo>
                      <a:pt x="34" y="17"/>
                    </a:lnTo>
                    <a:lnTo>
                      <a:pt x="53" y="19"/>
                    </a:lnTo>
                    <a:lnTo>
                      <a:pt x="38" y="31"/>
                    </a:lnTo>
                    <a:lnTo>
                      <a:pt x="41" y="48"/>
                    </a:lnTo>
                    <a:lnTo>
                      <a:pt x="27" y="40"/>
                    </a:lnTo>
                    <a:lnTo>
                      <a:pt x="10" y="48"/>
                    </a:lnTo>
                    <a:lnTo>
                      <a:pt x="15" y="31"/>
                    </a:lnTo>
                    <a:lnTo>
                      <a:pt x="0" y="19"/>
                    </a:lnTo>
                    <a:lnTo>
                      <a:pt x="19" y="17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  <a:moveTo>
                      <a:pt x="27" y="12"/>
                    </a:moveTo>
                    <a:lnTo>
                      <a:pt x="31" y="22"/>
                    </a:lnTo>
                    <a:lnTo>
                      <a:pt x="41" y="22"/>
                    </a:lnTo>
                    <a:lnTo>
                      <a:pt x="34" y="29"/>
                    </a:lnTo>
                    <a:lnTo>
                      <a:pt x="36" y="38"/>
                    </a:lnTo>
                    <a:lnTo>
                      <a:pt x="27" y="33"/>
                    </a:lnTo>
                    <a:lnTo>
                      <a:pt x="17" y="38"/>
                    </a:lnTo>
                    <a:lnTo>
                      <a:pt x="19" y="29"/>
                    </a:lnTo>
                    <a:lnTo>
                      <a:pt x="12" y="22"/>
                    </a:lnTo>
                    <a:lnTo>
                      <a:pt x="22" y="22"/>
                    </a:lnTo>
                    <a:lnTo>
                      <a:pt x="27" y="12"/>
                    </a:lnTo>
                    <a:lnTo>
                      <a:pt x="27" y="12"/>
                    </a:lnTo>
                    <a:close/>
                    <a:moveTo>
                      <a:pt x="219" y="12"/>
                    </a:moveTo>
                    <a:lnTo>
                      <a:pt x="224" y="22"/>
                    </a:lnTo>
                    <a:lnTo>
                      <a:pt x="233" y="22"/>
                    </a:lnTo>
                    <a:lnTo>
                      <a:pt x="226" y="29"/>
                    </a:lnTo>
                    <a:lnTo>
                      <a:pt x="228" y="38"/>
                    </a:lnTo>
                    <a:lnTo>
                      <a:pt x="219" y="33"/>
                    </a:lnTo>
                    <a:lnTo>
                      <a:pt x="209" y="38"/>
                    </a:lnTo>
                    <a:lnTo>
                      <a:pt x="212" y="29"/>
                    </a:lnTo>
                    <a:lnTo>
                      <a:pt x="205" y="22"/>
                    </a:lnTo>
                    <a:lnTo>
                      <a:pt x="214" y="22"/>
                    </a:lnTo>
                    <a:lnTo>
                      <a:pt x="219" y="12"/>
                    </a:lnTo>
                    <a:lnTo>
                      <a:pt x="219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23">
                <a:extLst>
                  <a:ext uri="{FF2B5EF4-FFF2-40B4-BE49-F238E27FC236}">
                    <a16:creationId xmlns:a16="http://schemas.microsoft.com/office/drawing/2014/main" id="{A4749CEE-7C8C-418E-8D99-98E4B9D04E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92613" y="2220913"/>
                <a:ext cx="350838" cy="79375"/>
              </a:xfrm>
              <a:custGeom>
                <a:avLst/>
                <a:gdLst>
                  <a:gd name="T0" fmla="*/ 11 w 93"/>
                  <a:gd name="T1" fmla="*/ 4 h 21"/>
                  <a:gd name="T2" fmla="*/ 11 w 93"/>
                  <a:gd name="T3" fmla="*/ 4 h 21"/>
                  <a:gd name="T4" fmla="*/ 11 w 93"/>
                  <a:gd name="T5" fmla="*/ 2 h 21"/>
                  <a:gd name="T6" fmla="*/ 29 w 93"/>
                  <a:gd name="T7" fmla="*/ 3 h 21"/>
                  <a:gd name="T8" fmla="*/ 28 w 93"/>
                  <a:gd name="T9" fmla="*/ 8 h 21"/>
                  <a:gd name="T10" fmla="*/ 38 w 93"/>
                  <a:gd name="T11" fmla="*/ 7 h 21"/>
                  <a:gd name="T12" fmla="*/ 37 w 93"/>
                  <a:gd name="T13" fmla="*/ 5 h 21"/>
                  <a:gd name="T14" fmla="*/ 33 w 93"/>
                  <a:gd name="T15" fmla="*/ 4 h 21"/>
                  <a:gd name="T16" fmla="*/ 39 w 93"/>
                  <a:gd name="T17" fmla="*/ 1 h 21"/>
                  <a:gd name="T18" fmla="*/ 63 w 93"/>
                  <a:gd name="T19" fmla="*/ 3 h 21"/>
                  <a:gd name="T20" fmla="*/ 65 w 93"/>
                  <a:gd name="T21" fmla="*/ 8 h 21"/>
                  <a:gd name="T22" fmla="*/ 71 w 93"/>
                  <a:gd name="T23" fmla="*/ 10 h 21"/>
                  <a:gd name="T24" fmla="*/ 65 w 93"/>
                  <a:gd name="T25" fmla="*/ 2 h 21"/>
                  <a:gd name="T26" fmla="*/ 88 w 93"/>
                  <a:gd name="T27" fmla="*/ 12 h 21"/>
                  <a:gd name="T28" fmla="*/ 87 w 93"/>
                  <a:gd name="T29" fmla="*/ 11 h 21"/>
                  <a:gd name="T30" fmla="*/ 87 w 93"/>
                  <a:gd name="T31" fmla="*/ 5 h 21"/>
                  <a:gd name="T32" fmla="*/ 83 w 93"/>
                  <a:gd name="T33" fmla="*/ 18 h 21"/>
                  <a:gd name="T34" fmla="*/ 80 w 93"/>
                  <a:gd name="T35" fmla="*/ 11 h 21"/>
                  <a:gd name="T36" fmla="*/ 78 w 93"/>
                  <a:gd name="T37" fmla="*/ 11 h 21"/>
                  <a:gd name="T38" fmla="*/ 75 w 93"/>
                  <a:gd name="T39" fmla="*/ 19 h 21"/>
                  <a:gd name="T40" fmla="*/ 93 w 93"/>
                  <a:gd name="T41" fmla="*/ 20 h 21"/>
                  <a:gd name="T42" fmla="*/ 85 w 93"/>
                  <a:gd name="T43" fmla="*/ 12 h 21"/>
                  <a:gd name="T44" fmla="*/ 55 w 93"/>
                  <a:gd name="T45" fmla="*/ 2 h 21"/>
                  <a:gd name="T46" fmla="*/ 50 w 93"/>
                  <a:gd name="T47" fmla="*/ 7 h 21"/>
                  <a:gd name="T48" fmla="*/ 50 w 93"/>
                  <a:gd name="T49" fmla="*/ 15 h 21"/>
                  <a:gd name="T50" fmla="*/ 57 w 93"/>
                  <a:gd name="T51" fmla="*/ 10 h 21"/>
                  <a:gd name="T52" fmla="*/ 53 w 93"/>
                  <a:gd name="T53" fmla="*/ 14 h 21"/>
                  <a:gd name="T54" fmla="*/ 57 w 93"/>
                  <a:gd name="T55" fmla="*/ 14 h 21"/>
                  <a:gd name="T56" fmla="*/ 57 w 93"/>
                  <a:gd name="T57" fmla="*/ 9 h 21"/>
                  <a:gd name="T58" fmla="*/ 55 w 93"/>
                  <a:gd name="T59" fmla="*/ 7 h 21"/>
                  <a:gd name="T60" fmla="*/ 62 w 93"/>
                  <a:gd name="T61" fmla="*/ 11 h 21"/>
                  <a:gd name="T62" fmla="*/ 62 w 93"/>
                  <a:gd name="T63" fmla="*/ 11 h 21"/>
                  <a:gd name="T64" fmla="*/ 62 w 93"/>
                  <a:gd name="T65" fmla="*/ 14 h 21"/>
                  <a:gd name="T66" fmla="*/ 39 w 93"/>
                  <a:gd name="T67" fmla="*/ 11 h 21"/>
                  <a:gd name="T68" fmla="*/ 36 w 93"/>
                  <a:gd name="T69" fmla="*/ 10 h 21"/>
                  <a:gd name="T70" fmla="*/ 34 w 93"/>
                  <a:gd name="T71" fmla="*/ 12 h 21"/>
                  <a:gd name="T72" fmla="*/ 34 w 93"/>
                  <a:gd name="T73" fmla="*/ 13 h 21"/>
                  <a:gd name="T74" fmla="*/ 26 w 93"/>
                  <a:gd name="T75" fmla="*/ 17 h 21"/>
                  <a:gd name="T76" fmla="*/ 44 w 93"/>
                  <a:gd name="T77" fmla="*/ 15 h 21"/>
                  <a:gd name="T78" fmla="*/ 35 w 93"/>
                  <a:gd name="T79" fmla="*/ 12 h 21"/>
                  <a:gd name="T80" fmla="*/ 7 w 93"/>
                  <a:gd name="T81" fmla="*/ 6 h 21"/>
                  <a:gd name="T82" fmla="*/ 12 w 93"/>
                  <a:gd name="T83" fmla="*/ 8 h 21"/>
                  <a:gd name="T84" fmla="*/ 10 w 93"/>
                  <a:gd name="T85" fmla="*/ 8 h 21"/>
                  <a:gd name="T86" fmla="*/ 13 w 93"/>
                  <a:gd name="T87" fmla="*/ 5 h 21"/>
                  <a:gd name="T88" fmla="*/ 5 w 93"/>
                  <a:gd name="T89" fmla="*/ 7 h 21"/>
                  <a:gd name="T90" fmla="*/ 6 w 93"/>
                  <a:gd name="T91" fmla="*/ 9 h 21"/>
                  <a:gd name="T92" fmla="*/ 4 w 93"/>
                  <a:gd name="T93" fmla="*/ 11 h 21"/>
                  <a:gd name="T94" fmla="*/ 8 w 93"/>
                  <a:gd name="T95" fmla="*/ 11 h 21"/>
                  <a:gd name="T96" fmla="*/ 0 w 93"/>
                  <a:gd name="T97" fmla="*/ 16 h 21"/>
                  <a:gd name="T98" fmla="*/ 18 w 93"/>
                  <a:gd name="T99" fmla="*/ 14 h 21"/>
                  <a:gd name="T100" fmla="*/ 14 w 93"/>
                  <a:gd name="T101" fmla="*/ 13 h 21"/>
                  <a:gd name="T102" fmla="*/ 12 w 93"/>
                  <a:gd name="T103" fmla="*/ 11 h 21"/>
                  <a:gd name="T104" fmla="*/ 10 w 93"/>
                  <a:gd name="T105" fmla="*/ 14 h 21"/>
                  <a:gd name="T106" fmla="*/ 14 w 93"/>
                  <a:gd name="T107" fmla="*/ 10 h 21"/>
                  <a:gd name="T108" fmla="*/ 10 w 93"/>
                  <a:gd name="T109" fmla="*/ 9 h 21"/>
                  <a:gd name="T110" fmla="*/ 6 w 93"/>
                  <a:gd name="T111" fmla="*/ 14 h 21"/>
                  <a:gd name="T112" fmla="*/ 7 w 93"/>
                  <a:gd name="T113" fmla="*/ 17 h 21"/>
                  <a:gd name="T114" fmla="*/ 7 w 93"/>
                  <a:gd name="T115" fmla="*/ 21 h 21"/>
                  <a:gd name="T116" fmla="*/ 14 w 93"/>
                  <a:gd name="T117" fmla="*/ 20 h 21"/>
                  <a:gd name="T118" fmla="*/ 15 w 93"/>
                  <a:gd name="T119" fmla="*/ 16 h 21"/>
                  <a:gd name="T120" fmla="*/ 12 w 93"/>
                  <a:gd name="T121" fmla="*/ 17 h 21"/>
                  <a:gd name="T122" fmla="*/ 7 w 93"/>
                  <a:gd name="T12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3" h="21">
                    <a:moveTo>
                      <a:pt x="11" y="2"/>
                    </a:moveTo>
                    <a:cubicBezTo>
                      <a:pt x="11" y="2"/>
                      <a:pt x="11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4"/>
                      <a:pt x="11" y="4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0" y="5"/>
                      <a:pt x="10" y="5"/>
                    </a:cubicBezTo>
                    <a:cubicBezTo>
                      <a:pt x="10" y="5"/>
                      <a:pt x="11" y="5"/>
                      <a:pt x="1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3" y="4"/>
                      <a:pt x="13" y="3"/>
                    </a:cubicBezTo>
                    <a:cubicBezTo>
                      <a:pt x="13" y="3"/>
                      <a:pt x="14" y="3"/>
                      <a:pt x="13" y="3"/>
                    </a:cubicBezTo>
                    <a:cubicBezTo>
                      <a:pt x="13" y="2"/>
                      <a:pt x="12" y="2"/>
                      <a:pt x="11" y="2"/>
                    </a:cubicBezTo>
                    <a:close/>
                    <a:moveTo>
                      <a:pt x="38" y="1"/>
                    </a:moveTo>
                    <a:cubicBezTo>
                      <a:pt x="38" y="1"/>
                      <a:pt x="38" y="1"/>
                      <a:pt x="37" y="1"/>
                    </a:cubicBezTo>
                    <a:cubicBezTo>
                      <a:pt x="36" y="1"/>
                      <a:pt x="33" y="2"/>
                      <a:pt x="29" y="2"/>
                    </a:cubicBezTo>
                    <a:cubicBezTo>
                      <a:pt x="28" y="2"/>
                      <a:pt x="28" y="3"/>
                      <a:pt x="29" y="3"/>
                    </a:cubicBezTo>
                    <a:cubicBezTo>
                      <a:pt x="30" y="3"/>
                      <a:pt x="31" y="3"/>
                      <a:pt x="32" y="3"/>
                    </a:cubicBezTo>
                    <a:cubicBezTo>
                      <a:pt x="32" y="3"/>
                      <a:pt x="32" y="4"/>
                      <a:pt x="32" y="5"/>
                    </a:cubicBezTo>
                    <a:cubicBezTo>
                      <a:pt x="31" y="6"/>
                      <a:pt x="30" y="7"/>
                      <a:pt x="29" y="8"/>
                    </a:cubicBezTo>
                    <a:cubicBezTo>
                      <a:pt x="29" y="8"/>
                      <a:pt x="29" y="8"/>
                      <a:pt x="28" y="8"/>
                    </a:cubicBezTo>
                    <a:cubicBezTo>
                      <a:pt x="28" y="8"/>
                      <a:pt x="28" y="9"/>
                      <a:pt x="28" y="9"/>
                    </a:cubicBezTo>
                    <a:cubicBezTo>
                      <a:pt x="28" y="9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30" y="9"/>
                    </a:cubicBezTo>
                    <a:cubicBezTo>
                      <a:pt x="30" y="9"/>
                      <a:pt x="33" y="8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8"/>
                      <a:pt x="39" y="8"/>
                      <a:pt x="39" y="8"/>
                    </a:cubicBezTo>
                    <a:cubicBezTo>
                      <a:pt x="40" y="8"/>
                      <a:pt x="40" y="7"/>
                      <a:pt x="39" y="6"/>
                    </a:cubicBezTo>
                    <a:cubicBezTo>
                      <a:pt x="39" y="5"/>
                      <a:pt x="38" y="5"/>
                      <a:pt x="37" y="5"/>
                    </a:cubicBezTo>
                    <a:cubicBezTo>
                      <a:pt x="35" y="4"/>
                      <a:pt x="35" y="4"/>
                      <a:pt x="36" y="5"/>
                    </a:cubicBezTo>
                    <a:cubicBezTo>
                      <a:pt x="36" y="5"/>
                      <a:pt x="36" y="6"/>
                      <a:pt x="37" y="7"/>
                    </a:cubicBezTo>
                    <a:cubicBezTo>
                      <a:pt x="34" y="7"/>
                      <a:pt x="32" y="8"/>
                      <a:pt x="30" y="8"/>
                    </a:cubicBezTo>
                    <a:cubicBezTo>
                      <a:pt x="31" y="7"/>
                      <a:pt x="32" y="6"/>
                      <a:pt x="33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5" y="4"/>
                      <a:pt x="35" y="3"/>
                      <a:pt x="33" y="3"/>
                    </a:cubicBezTo>
                    <a:cubicBezTo>
                      <a:pt x="36" y="2"/>
                      <a:pt x="38" y="2"/>
                      <a:pt x="39" y="2"/>
                    </a:cubicBezTo>
                    <a:cubicBezTo>
                      <a:pt x="39" y="2"/>
                      <a:pt x="39" y="1"/>
                      <a:pt x="39" y="1"/>
                    </a:cubicBezTo>
                    <a:cubicBezTo>
                      <a:pt x="39" y="1"/>
                      <a:pt x="38" y="1"/>
                      <a:pt x="38" y="1"/>
                    </a:cubicBezTo>
                    <a:close/>
                    <a:moveTo>
                      <a:pt x="63" y="0"/>
                    </a:moveTo>
                    <a:cubicBezTo>
                      <a:pt x="63" y="0"/>
                      <a:pt x="63" y="1"/>
                      <a:pt x="63" y="1"/>
                    </a:cubicBezTo>
                    <a:cubicBezTo>
                      <a:pt x="63" y="1"/>
                      <a:pt x="63" y="2"/>
                      <a:pt x="63" y="3"/>
                    </a:cubicBezTo>
                    <a:cubicBezTo>
                      <a:pt x="62" y="7"/>
                      <a:pt x="61" y="9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1" y="10"/>
                      <a:pt x="62" y="8"/>
                      <a:pt x="63" y="5"/>
                    </a:cubicBezTo>
                    <a:cubicBezTo>
                      <a:pt x="64" y="5"/>
                      <a:pt x="64" y="6"/>
                      <a:pt x="65" y="8"/>
                    </a:cubicBezTo>
                    <a:cubicBezTo>
                      <a:pt x="66" y="9"/>
                      <a:pt x="66" y="9"/>
                      <a:pt x="66" y="10"/>
                    </a:cubicBezTo>
                    <a:cubicBezTo>
                      <a:pt x="66" y="10"/>
                      <a:pt x="67" y="11"/>
                      <a:pt x="69" y="11"/>
                    </a:cubicBezTo>
                    <a:cubicBezTo>
                      <a:pt x="69" y="11"/>
                      <a:pt x="69" y="11"/>
                      <a:pt x="70" y="11"/>
                    </a:cubicBezTo>
                    <a:cubicBezTo>
                      <a:pt x="70" y="11"/>
                      <a:pt x="71" y="11"/>
                      <a:pt x="71" y="10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68" y="8"/>
                      <a:pt x="66" y="7"/>
                      <a:pt x="65" y="5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3"/>
                      <a:pt x="64" y="2"/>
                      <a:pt x="65" y="2"/>
                    </a:cubicBezTo>
                    <a:cubicBezTo>
                      <a:pt x="65" y="2"/>
                      <a:pt x="65" y="2"/>
                      <a:pt x="65" y="1"/>
                    </a:cubicBezTo>
                    <a:cubicBezTo>
                      <a:pt x="64" y="1"/>
                      <a:pt x="64" y="1"/>
                      <a:pt x="63" y="0"/>
                    </a:cubicBezTo>
                    <a:close/>
                    <a:moveTo>
                      <a:pt x="85" y="12"/>
                    </a:moveTo>
                    <a:cubicBezTo>
                      <a:pt x="86" y="12"/>
                      <a:pt x="87" y="12"/>
                      <a:pt x="88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90" y="12"/>
                      <a:pt x="90" y="12"/>
                      <a:pt x="91" y="11"/>
                    </a:cubicBezTo>
                    <a:cubicBezTo>
                      <a:pt x="91" y="11"/>
                      <a:pt x="90" y="11"/>
                      <a:pt x="90" y="11"/>
                    </a:cubicBezTo>
                    <a:cubicBezTo>
                      <a:pt x="89" y="10"/>
                      <a:pt x="88" y="11"/>
                      <a:pt x="87" y="11"/>
                    </a:cubicBezTo>
                    <a:cubicBezTo>
                      <a:pt x="86" y="11"/>
                      <a:pt x="86" y="11"/>
                      <a:pt x="85" y="11"/>
                    </a:cubicBezTo>
                    <a:cubicBezTo>
                      <a:pt x="86" y="9"/>
                      <a:pt x="86" y="7"/>
                      <a:pt x="86" y="7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5"/>
                      <a:pt x="87" y="5"/>
                      <a:pt x="87" y="5"/>
                    </a:cubicBezTo>
                    <a:cubicBezTo>
                      <a:pt x="86" y="5"/>
                      <a:pt x="85" y="4"/>
                      <a:pt x="84" y="4"/>
                    </a:cubicBezTo>
                    <a:cubicBezTo>
                      <a:pt x="84" y="4"/>
                      <a:pt x="84" y="4"/>
                      <a:pt x="84" y="5"/>
                    </a:cubicBezTo>
                    <a:cubicBezTo>
                      <a:pt x="84" y="5"/>
                      <a:pt x="84" y="6"/>
                      <a:pt x="84" y="6"/>
                    </a:cubicBezTo>
                    <a:cubicBezTo>
                      <a:pt x="84" y="8"/>
                      <a:pt x="84" y="12"/>
                      <a:pt x="83" y="18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0" y="18"/>
                      <a:pt x="80" y="17"/>
                      <a:pt x="80" y="16"/>
                    </a:cubicBezTo>
                    <a:cubicBezTo>
                      <a:pt x="80" y="14"/>
                      <a:pt x="80" y="12"/>
                      <a:pt x="80" y="12"/>
                    </a:cubicBezTo>
                    <a:cubicBezTo>
                      <a:pt x="80" y="12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0"/>
                      <a:pt x="79" y="10"/>
                      <a:pt x="78" y="9"/>
                    </a:cubicBezTo>
                    <a:cubicBezTo>
                      <a:pt x="78" y="9"/>
                      <a:pt x="78" y="10"/>
                      <a:pt x="78" y="10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9" y="12"/>
                      <a:pt x="79" y="15"/>
                      <a:pt x="78" y="18"/>
                    </a:cubicBezTo>
                    <a:cubicBezTo>
                      <a:pt x="77" y="18"/>
                      <a:pt x="76" y="18"/>
                      <a:pt x="74" y="18"/>
                    </a:cubicBezTo>
                    <a:cubicBezTo>
                      <a:pt x="74" y="18"/>
                      <a:pt x="73" y="18"/>
                      <a:pt x="74" y="18"/>
                    </a:cubicBezTo>
                    <a:cubicBezTo>
                      <a:pt x="74" y="19"/>
                      <a:pt x="74" y="19"/>
                      <a:pt x="75" y="19"/>
                    </a:cubicBezTo>
                    <a:cubicBezTo>
                      <a:pt x="78" y="19"/>
                      <a:pt x="81" y="19"/>
                      <a:pt x="84" y="19"/>
                    </a:cubicBezTo>
                    <a:cubicBezTo>
                      <a:pt x="85" y="19"/>
                      <a:pt x="87" y="19"/>
                      <a:pt x="88" y="20"/>
                    </a:cubicBezTo>
                    <a:cubicBezTo>
                      <a:pt x="89" y="20"/>
                      <a:pt x="91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2" y="18"/>
                      <a:pt x="91" y="18"/>
                    </a:cubicBezTo>
                    <a:cubicBezTo>
                      <a:pt x="91" y="18"/>
                      <a:pt x="90" y="18"/>
                      <a:pt x="89" y="18"/>
                    </a:cubicBezTo>
                    <a:cubicBezTo>
                      <a:pt x="87" y="18"/>
                      <a:pt x="85" y="18"/>
                      <a:pt x="84" y="18"/>
                    </a:cubicBezTo>
                    <a:cubicBezTo>
                      <a:pt x="85" y="12"/>
                      <a:pt x="85" y="12"/>
                      <a:pt x="85" y="12"/>
                    </a:cubicBezTo>
                    <a:close/>
                    <a:moveTo>
                      <a:pt x="55" y="2"/>
                    </a:moveTo>
                    <a:cubicBezTo>
                      <a:pt x="56" y="3"/>
                      <a:pt x="57" y="4"/>
                      <a:pt x="58" y="4"/>
                    </a:cubicBezTo>
                    <a:cubicBezTo>
                      <a:pt x="59" y="3"/>
                      <a:pt x="59" y="3"/>
                      <a:pt x="58" y="2"/>
                    </a:cubicBezTo>
                    <a:cubicBezTo>
                      <a:pt x="56" y="1"/>
                      <a:pt x="55" y="1"/>
                      <a:pt x="55" y="2"/>
                    </a:cubicBezTo>
                    <a:close/>
                    <a:moveTo>
                      <a:pt x="59" y="5"/>
                    </a:moveTo>
                    <a:cubicBezTo>
                      <a:pt x="59" y="5"/>
                      <a:pt x="58" y="5"/>
                      <a:pt x="57" y="5"/>
                    </a:cubicBezTo>
                    <a:cubicBezTo>
                      <a:pt x="55" y="6"/>
                      <a:pt x="52" y="6"/>
                      <a:pt x="50" y="6"/>
                    </a:cubicBezTo>
                    <a:cubicBezTo>
                      <a:pt x="50" y="6"/>
                      <a:pt x="50" y="6"/>
                      <a:pt x="50" y="7"/>
                    </a:cubicBezTo>
                    <a:cubicBezTo>
                      <a:pt x="51" y="7"/>
                      <a:pt x="51" y="7"/>
                      <a:pt x="52" y="8"/>
                    </a:cubicBezTo>
                    <a:cubicBezTo>
                      <a:pt x="52" y="8"/>
                      <a:pt x="53" y="7"/>
                      <a:pt x="55" y="7"/>
                    </a:cubicBezTo>
                    <a:cubicBezTo>
                      <a:pt x="55" y="9"/>
                      <a:pt x="53" y="12"/>
                      <a:pt x="50" y="15"/>
                    </a:cubicBezTo>
                    <a:cubicBezTo>
                      <a:pt x="49" y="15"/>
                      <a:pt x="49" y="15"/>
                      <a:pt x="50" y="15"/>
                    </a:cubicBezTo>
                    <a:cubicBezTo>
                      <a:pt x="50" y="15"/>
                      <a:pt x="51" y="15"/>
                      <a:pt x="51" y="15"/>
                    </a:cubicBezTo>
                    <a:cubicBezTo>
                      <a:pt x="53" y="13"/>
                      <a:pt x="55" y="12"/>
                      <a:pt x="55" y="10"/>
                    </a:cubicBezTo>
                    <a:cubicBezTo>
                      <a:pt x="55" y="10"/>
                      <a:pt x="55" y="10"/>
                      <a:pt x="56" y="10"/>
                    </a:cubicBezTo>
                    <a:cubicBezTo>
                      <a:pt x="56" y="10"/>
                      <a:pt x="57" y="10"/>
                      <a:pt x="57" y="10"/>
                    </a:cubicBezTo>
                    <a:cubicBezTo>
                      <a:pt x="57" y="11"/>
                      <a:pt x="57" y="12"/>
                      <a:pt x="56" y="13"/>
                    </a:cubicBezTo>
                    <a:cubicBezTo>
                      <a:pt x="56" y="14"/>
                      <a:pt x="55" y="15"/>
                      <a:pt x="55" y="15"/>
                    </a:cubicBezTo>
                    <a:cubicBezTo>
                      <a:pt x="55" y="15"/>
                      <a:pt x="55" y="15"/>
                      <a:pt x="54" y="15"/>
                    </a:cubicBezTo>
                    <a:cubicBezTo>
                      <a:pt x="54" y="14"/>
                      <a:pt x="53" y="14"/>
                      <a:pt x="53" y="14"/>
                    </a:cubicBezTo>
                    <a:cubicBezTo>
                      <a:pt x="54" y="15"/>
                      <a:pt x="54" y="16"/>
                      <a:pt x="54" y="16"/>
                    </a:cubicBezTo>
                    <a:cubicBezTo>
                      <a:pt x="54" y="16"/>
                      <a:pt x="54" y="17"/>
                      <a:pt x="54" y="17"/>
                    </a:cubicBezTo>
                    <a:cubicBezTo>
                      <a:pt x="55" y="17"/>
                      <a:pt x="55" y="17"/>
                      <a:pt x="56" y="16"/>
                    </a:cubicBezTo>
                    <a:cubicBezTo>
                      <a:pt x="57" y="15"/>
                      <a:pt x="57" y="15"/>
                      <a:pt x="57" y="14"/>
                    </a:cubicBezTo>
                    <a:cubicBezTo>
                      <a:pt x="58" y="12"/>
                      <a:pt x="58" y="11"/>
                      <a:pt x="58" y="11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8" y="10"/>
                      <a:pt x="58" y="9"/>
                      <a:pt x="58" y="9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7" y="9"/>
                      <a:pt x="56" y="9"/>
                      <a:pt x="56" y="9"/>
                    </a:cubicBezTo>
                    <a:cubicBezTo>
                      <a:pt x="56" y="9"/>
                      <a:pt x="56" y="8"/>
                      <a:pt x="56" y="8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6" y="8"/>
                      <a:pt x="56" y="7"/>
                      <a:pt x="55" y="7"/>
                    </a:cubicBezTo>
                    <a:cubicBezTo>
                      <a:pt x="57" y="6"/>
                      <a:pt x="58" y="6"/>
                      <a:pt x="59" y="6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60" y="5"/>
                      <a:pt x="59" y="5"/>
                      <a:pt x="59" y="5"/>
                    </a:cubicBezTo>
                    <a:close/>
                    <a:moveTo>
                      <a:pt x="62" y="11"/>
                    </a:moveTo>
                    <a:cubicBezTo>
                      <a:pt x="62" y="11"/>
                      <a:pt x="62" y="11"/>
                      <a:pt x="62" y="11"/>
                    </a:cubicBezTo>
                    <a:cubicBezTo>
                      <a:pt x="63" y="12"/>
                      <a:pt x="64" y="13"/>
                      <a:pt x="64" y="13"/>
                    </a:cubicBezTo>
                    <a:cubicBezTo>
                      <a:pt x="65" y="13"/>
                      <a:pt x="65" y="12"/>
                      <a:pt x="64" y="11"/>
                    </a:cubicBezTo>
                    <a:cubicBezTo>
                      <a:pt x="63" y="11"/>
                      <a:pt x="62" y="10"/>
                      <a:pt x="62" y="11"/>
                    </a:cubicBezTo>
                    <a:close/>
                    <a:moveTo>
                      <a:pt x="61" y="15"/>
                    </a:moveTo>
                    <a:cubicBezTo>
                      <a:pt x="62" y="16"/>
                      <a:pt x="63" y="17"/>
                      <a:pt x="64" y="18"/>
                    </a:cubicBezTo>
                    <a:cubicBezTo>
                      <a:pt x="65" y="17"/>
                      <a:pt x="65" y="17"/>
                      <a:pt x="65" y="16"/>
                    </a:cubicBezTo>
                    <a:cubicBezTo>
                      <a:pt x="64" y="15"/>
                      <a:pt x="63" y="15"/>
                      <a:pt x="62" y="14"/>
                    </a:cubicBezTo>
                    <a:cubicBezTo>
                      <a:pt x="61" y="14"/>
                      <a:pt x="61" y="14"/>
                      <a:pt x="61" y="15"/>
                    </a:cubicBezTo>
                    <a:close/>
                    <a:moveTo>
                      <a:pt x="35" y="12"/>
                    </a:moveTo>
                    <a:cubicBezTo>
                      <a:pt x="36" y="12"/>
                      <a:pt x="37" y="12"/>
                      <a:pt x="38" y="12"/>
                    </a:cubicBezTo>
                    <a:cubicBezTo>
                      <a:pt x="39" y="12"/>
                      <a:pt x="39" y="12"/>
                      <a:pt x="39" y="11"/>
                    </a:cubicBezTo>
                    <a:cubicBezTo>
                      <a:pt x="39" y="11"/>
                      <a:pt x="39" y="11"/>
                      <a:pt x="38" y="11"/>
                    </a:cubicBezTo>
                    <a:cubicBezTo>
                      <a:pt x="38" y="11"/>
                      <a:pt x="38" y="11"/>
                      <a:pt x="37" y="11"/>
                    </a:cubicBezTo>
                    <a:cubicBezTo>
                      <a:pt x="37" y="11"/>
                      <a:pt x="36" y="11"/>
                      <a:pt x="35" y="11"/>
                    </a:cubicBezTo>
                    <a:cubicBezTo>
                      <a:pt x="35" y="11"/>
                      <a:pt x="35" y="10"/>
                      <a:pt x="36" y="10"/>
                    </a:cubicBezTo>
                    <a:cubicBezTo>
                      <a:pt x="36" y="10"/>
                      <a:pt x="36" y="10"/>
                      <a:pt x="35" y="10"/>
                    </a:cubicBezTo>
                    <a:cubicBezTo>
                      <a:pt x="34" y="9"/>
                      <a:pt x="34" y="9"/>
                      <a:pt x="33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4" y="10"/>
                      <a:pt x="34" y="11"/>
                      <a:pt x="34" y="12"/>
                    </a:cubicBezTo>
                    <a:cubicBezTo>
                      <a:pt x="33" y="12"/>
                      <a:pt x="33" y="12"/>
                      <a:pt x="32" y="12"/>
                    </a:cubicBezTo>
                    <a:cubicBezTo>
                      <a:pt x="31" y="12"/>
                      <a:pt x="30" y="12"/>
                      <a:pt x="30" y="12"/>
                    </a:cubicBezTo>
                    <a:cubicBezTo>
                      <a:pt x="29" y="13"/>
                      <a:pt x="30" y="13"/>
                      <a:pt x="31" y="13"/>
                    </a:cubicBezTo>
                    <a:cubicBezTo>
                      <a:pt x="32" y="13"/>
                      <a:pt x="33" y="13"/>
                      <a:pt x="34" y="13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2" y="16"/>
                      <a:pt x="30" y="16"/>
                      <a:pt x="27" y="16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7" y="17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33" y="16"/>
                      <a:pt x="38" y="16"/>
                      <a:pt x="43" y="16"/>
                    </a:cubicBezTo>
                    <a:cubicBezTo>
                      <a:pt x="44" y="16"/>
                      <a:pt x="44" y="16"/>
                      <a:pt x="44" y="15"/>
                    </a:cubicBezTo>
                    <a:cubicBezTo>
                      <a:pt x="44" y="15"/>
                      <a:pt x="43" y="14"/>
                      <a:pt x="42" y="14"/>
                    </a:cubicBezTo>
                    <a:cubicBezTo>
                      <a:pt x="42" y="14"/>
                      <a:pt x="41" y="14"/>
                      <a:pt x="41" y="14"/>
                    </a:cubicBezTo>
                    <a:cubicBezTo>
                      <a:pt x="39" y="15"/>
                      <a:pt x="38" y="15"/>
                      <a:pt x="35" y="15"/>
                    </a:cubicBezTo>
                    <a:cubicBezTo>
                      <a:pt x="35" y="12"/>
                      <a:pt x="35" y="12"/>
                      <a:pt x="35" y="12"/>
                    </a:cubicBezTo>
                    <a:close/>
                    <a:moveTo>
                      <a:pt x="5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5"/>
                      <a:pt x="6" y="5"/>
                    </a:cubicBezTo>
                    <a:cubicBezTo>
                      <a:pt x="6" y="6"/>
                      <a:pt x="6" y="6"/>
                      <a:pt x="7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6" y="4"/>
                      <a:pt x="5" y="4"/>
                    </a:cubicBezTo>
                    <a:close/>
                    <a:moveTo>
                      <a:pt x="10" y="9"/>
                    </a:moveTo>
                    <a:cubicBezTo>
                      <a:pt x="11" y="9"/>
                      <a:pt x="12" y="9"/>
                      <a:pt x="12" y="8"/>
                    </a:cubicBezTo>
                    <a:cubicBezTo>
                      <a:pt x="13" y="8"/>
                      <a:pt x="13" y="8"/>
                      <a:pt x="12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7"/>
                      <a:pt x="10" y="7"/>
                    </a:cubicBezTo>
                    <a:cubicBezTo>
                      <a:pt x="10" y="7"/>
                      <a:pt x="10" y="7"/>
                      <a:pt x="9" y="7"/>
                    </a:cubicBezTo>
                    <a:cubicBezTo>
                      <a:pt x="11" y="6"/>
                      <a:pt x="13" y="6"/>
                      <a:pt x="13" y="6"/>
                    </a:cubicBezTo>
                    <a:cubicBezTo>
                      <a:pt x="14" y="6"/>
                      <a:pt x="14" y="6"/>
                      <a:pt x="13" y="5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6"/>
                      <a:pt x="7" y="6"/>
                      <a:pt x="5" y="7"/>
                    </a:cubicBezTo>
                    <a:cubicBezTo>
                      <a:pt x="4" y="7"/>
                      <a:pt x="4" y="7"/>
                      <a:pt x="5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8" y="7"/>
                      <a:pt x="8" y="8"/>
                      <a:pt x="8" y="9"/>
                    </a:cubicBezTo>
                    <a:cubicBezTo>
                      <a:pt x="7" y="9"/>
                      <a:pt x="7" y="9"/>
                      <a:pt x="6" y="9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1"/>
                      <a:pt x="5" y="11"/>
                      <a:pt x="4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5" y="12"/>
                      <a:pt x="5" y="12"/>
                      <a:pt x="6" y="12"/>
                    </a:cubicBezTo>
                    <a:cubicBezTo>
                      <a:pt x="7" y="12"/>
                      <a:pt x="7" y="12"/>
                      <a:pt x="8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4"/>
                      <a:pt x="8" y="15"/>
                      <a:pt x="8" y="15"/>
                    </a:cubicBezTo>
                    <a:cubicBezTo>
                      <a:pt x="4" y="15"/>
                      <a:pt x="1" y="15"/>
                      <a:pt x="0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6"/>
                      <a:pt x="1" y="16"/>
                      <a:pt x="2" y="17"/>
                    </a:cubicBezTo>
                    <a:cubicBezTo>
                      <a:pt x="2" y="17"/>
                      <a:pt x="2" y="16"/>
                      <a:pt x="2" y="16"/>
                    </a:cubicBezTo>
                    <a:cubicBezTo>
                      <a:pt x="4" y="16"/>
                      <a:pt x="7" y="15"/>
                      <a:pt x="13" y="14"/>
                    </a:cubicBezTo>
                    <a:cubicBezTo>
                      <a:pt x="14" y="14"/>
                      <a:pt x="16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9" y="14"/>
                      <a:pt x="19" y="14"/>
                      <a:pt x="19" y="13"/>
                    </a:cubicBezTo>
                    <a:cubicBezTo>
                      <a:pt x="18" y="13"/>
                      <a:pt x="17" y="13"/>
                      <a:pt x="17" y="13"/>
                    </a:cubicBezTo>
                    <a:cubicBezTo>
                      <a:pt x="16" y="13"/>
                      <a:pt x="16" y="13"/>
                      <a:pt x="14" y="13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3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1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2" y="11"/>
                      <a:pt x="12" y="11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3"/>
                      <a:pt x="12" y="14"/>
                      <a:pt x="12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2" y="11"/>
                    </a:cubicBezTo>
                    <a:cubicBezTo>
                      <a:pt x="13" y="11"/>
                      <a:pt x="14" y="11"/>
                      <a:pt x="14" y="10"/>
                    </a:cubicBezTo>
                    <a:cubicBezTo>
                      <a:pt x="15" y="10"/>
                      <a:pt x="15" y="10"/>
                      <a:pt x="14" y="10"/>
                    </a:cubicBezTo>
                    <a:cubicBezTo>
                      <a:pt x="14" y="10"/>
                      <a:pt x="14" y="10"/>
                      <a:pt x="13" y="10"/>
                    </a:cubicBezTo>
                    <a:cubicBezTo>
                      <a:pt x="13" y="10"/>
                      <a:pt x="13" y="10"/>
                      <a:pt x="12" y="10"/>
                    </a:cubicBezTo>
                    <a:cubicBezTo>
                      <a:pt x="11" y="10"/>
                      <a:pt x="10" y="10"/>
                      <a:pt x="10" y="10"/>
                    </a:cubicBezTo>
                    <a:cubicBezTo>
                      <a:pt x="10" y="9"/>
                      <a:pt x="10" y="9"/>
                      <a:pt x="10" y="9"/>
                    </a:cubicBezTo>
                    <a:close/>
                    <a:moveTo>
                      <a:pt x="7" y="13"/>
                    </a:moveTo>
                    <a:cubicBezTo>
                      <a:pt x="7" y="13"/>
                      <a:pt x="6" y="12"/>
                      <a:pt x="5" y="12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4"/>
                      <a:pt x="7" y="14"/>
                      <a:pt x="7" y="13"/>
                    </a:cubicBezTo>
                    <a:close/>
                    <a:moveTo>
                      <a:pt x="13" y="16"/>
                    </a:moveTo>
                    <a:cubicBezTo>
                      <a:pt x="13" y="16"/>
                      <a:pt x="12" y="16"/>
                      <a:pt x="11" y="16"/>
                    </a:cubicBezTo>
                    <a:cubicBezTo>
                      <a:pt x="9" y="17"/>
                      <a:pt x="8" y="17"/>
                      <a:pt x="7" y="17"/>
                    </a:cubicBezTo>
                    <a:cubicBezTo>
                      <a:pt x="6" y="17"/>
                      <a:pt x="6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6" y="18"/>
                      <a:pt x="6" y="18"/>
                      <a:pt x="6" y="19"/>
                    </a:cubicBezTo>
                    <a:cubicBezTo>
                      <a:pt x="6" y="20"/>
                      <a:pt x="6" y="20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8" y="21"/>
                      <a:pt x="7" y="21"/>
                    </a:cubicBezTo>
                    <a:cubicBezTo>
                      <a:pt x="8" y="21"/>
                      <a:pt x="8" y="21"/>
                      <a:pt x="9" y="20"/>
                    </a:cubicBezTo>
                    <a:cubicBezTo>
                      <a:pt x="12" y="20"/>
                      <a:pt x="14" y="20"/>
                      <a:pt x="14" y="20"/>
                    </a:cubicBezTo>
                    <a:cubicBezTo>
                      <a:pt x="14" y="20"/>
                      <a:pt x="15" y="20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8"/>
                      <a:pt x="14" y="17"/>
                      <a:pt x="15" y="17"/>
                    </a:cubicBezTo>
                    <a:cubicBezTo>
                      <a:pt x="15" y="17"/>
                      <a:pt x="15" y="17"/>
                      <a:pt x="15" y="16"/>
                    </a:cubicBezTo>
                    <a:cubicBezTo>
                      <a:pt x="14" y="16"/>
                      <a:pt x="13" y="16"/>
                      <a:pt x="13" y="16"/>
                    </a:cubicBezTo>
                    <a:close/>
                    <a:moveTo>
                      <a:pt x="7" y="18"/>
                    </a:moveTo>
                    <a:cubicBezTo>
                      <a:pt x="7" y="18"/>
                      <a:pt x="7" y="18"/>
                      <a:pt x="8" y="18"/>
                    </a:cubicBezTo>
                    <a:cubicBezTo>
                      <a:pt x="9" y="17"/>
                      <a:pt x="11" y="17"/>
                      <a:pt x="12" y="17"/>
                    </a:cubicBezTo>
                    <a:cubicBezTo>
                      <a:pt x="12" y="17"/>
                      <a:pt x="13" y="17"/>
                      <a:pt x="13" y="18"/>
                    </a:cubicBezTo>
                    <a:cubicBezTo>
                      <a:pt x="13" y="18"/>
                      <a:pt x="12" y="19"/>
                      <a:pt x="12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18"/>
                      <a:pt x="7" y="18"/>
                      <a:pt x="7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24">
                <a:extLst>
                  <a:ext uri="{FF2B5EF4-FFF2-40B4-BE49-F238E27FC236}">
                    <a16:creationId xmlns:a16="http://schemas.microsoft.com/office/drawing/2014/main" id="{E65BF9DA-70AE-433A-8004-F46CF1B227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00526" y="1946275"/>
                <a:ext cx="735013" cy="388938"/>
              </a:xfrm>
              <a:custGeom>
                <a:avLst/>
                <a:gdLst>
                  <a:gd name="T0" fmla="*/ 152 w 195"/>
                  <a:gd name="T1" fmla="*/ 59 h 103"/>
                  <a:gd name="T2" fmla="*/ 160 w 195"/>
                  <a:gd name="T3" fmla="*/ 39 h 103"/>
                  <a:gd name="T4" fmla="*/ 168 w 195"/>
                  <a:gd name="T5" fmla="*/ 23 h 103"/>
                  <a:gd name="T6" fmla="*/ 167 w 195"/>
                  <a:gd name="T7" fmla="*/ 0 h 103"/>
                  <a:gd name="T8" fmla="*/ 193 w 195"/>
                  <a:gd name="T9" fmla="*/ 9 h 103"/>
                  <a:gd name="T10" fmla="*/ 189 w 195"/>
                  <a:gd name="T11" fmla="*/ 30 h 103"/>
                  <a:gd name="T12" fmla="*/ 178 w 195"/>
                  <a:gd name="T13" fmla="*/ 69 h 103"/>
                  <a:gd name="T14" fmla="*/ 174 w 195"/>
                  <a:gd name="T15" fmla="*/ 83 h 103"/>
                  <a:gd name="T16" fmla="*/ 158 w 195"/>
                  <a:gd name="T17" fmla="*/ 94 h 103"/>
                  <a:gd name="T18" fmla="*/ 147 w 195"/>
                  <a:gd name="T19" fmla="*/ 103 h 103"/>
                  <a:gd name="T20" fmla="*/ 42 w 195"/>
                  <a:gd name="T21" fmla="*/ 101 h 103"/>
                  <a:gd name="T22" fmla="*/ 31 w 195"/>
                  <a:gd name="T23" fmla="*/ 79 h 103"/>
                  <a:gd name="T24" fmla="*/ 17 w 195"/>
                  <a:gd name="T25" fmla="*/ 78 h 103"/>
                  <a:gd name="T26" fmla="*/ 3 w 195"/>
                  <a:gd name="T27" fmla="*/ 34 h 103"/>
                  <a:gd name="T28" fmla="*/ 6 w 195"/>
                  <a:gd name="T29" fmla="*/ 15 h 103"/>
                  <a:gd name="T30" fmla="*/ 24 w 195"/>
                  <a:gd name="T31" fmla="*/ 7 h 103"/>
                  <a:gd name="T32" fmla="*/ 28 w 195"/>
                  <a:gd name="T33" fmla="*/ 15 h 103"/>
                  <a:gd name="T34" fmla="*/ 24 w 195"/>
                  <a:gd name="T35" fmla="*/ 39 h 103"/>
                  <a:gd name="T36" fmla="*/ 47 w 195"/>
                  <a:gd name="T37" fmla="*/ 54 h 103"/>
                  <a:gd name="T38" fmla="*/ 44 w 195"/>
                  <a:gd name="T39" fmla="*/ 72 h 103"/>
                  <a:gd name="T40" fmla="*/ 149 w 195"/>
                  <a:gd name="T41" fmla="*/ 99 h 103"/>
                  <a:gd name="T42" fmla="*/ 45 w 195"/>
                  <a:gd name="T43" fmla="*/ 74 h 103"/>
                  <a:gd name="T44" fmla="*/ 49 w 195"/>
                  <a:gd name="T45" fmla="*/ 100 h 103"/>
                  <a:gd name="T46" fmla="*/ 43 w 195"/>
                  <a:gd name="T47" fmla="*/ 89 h 103"/>
                  <a:gd name="T48" fmla="*/ 40 w 195"/>
                  <a:gd name="T49" fmla="*/ 60 h 103"/>
                  <a:gd name="T50" fmla="*/ 23 w 195"/>
                  <a:gd name="T51" fmla="*/ 41 h 103"/>
                  <a:gd name="T52" fmla="*/ 28 w 195"/>
                  <a:gd name="T53" fmla="*/ 77 h 103"/>
                  <a:gd name="T54" fmla="*/ 37 w 195"/>
                  <a:gd name="T55" fmla="*/ 89 h 103"/>
                  <a:gd name="T56" fmla="*/ 21 w 195"/>
                  <a:gd name="T57" fmla="*/ 41 h 103"/>
                  <a:gd name="T58" fmla="*/ 26 w 195"/>
                  <a:gd name="T59" fmla="*/ 16 h 103"/>
                  <a:gd name="T60" fmla="*/ 5 w 195"/>
                  <a:gd name="T61" fmla="*/ 34 h 103"/>
                  <a:gd name="T62" fmla="*/ 6 w 195"/>
                  <a:gd name="T63" fmla="*/ 49 h 103"/>
                  <a:gd name="T64" fmla="*/ 20 w 195"/>
                  <a:gd name="T65" fmla="*/ 69 h 103"/>
                  <a:gd name="T66" fmla="*/ 26 w 195"/>
                  <a:gd name="T67" fmla="*/ 78 h 103"/>
                  <a:gd name="T68" fmla="*/ 20 w 195"/>
                  <a:gd name="T69" fmla="*/ 46 h 103"/>
                  <a:gd name="T70" fmla="*/ 15 w 195"/>
                  <a:gd name="T71" fmla="*/ 19 h 103"/>
                  <a:gd name="T72" fmla="*/ 8 w 195"/>
                  <a:gd name="T73" fmla="*/ 27 h 103"/>
                  <a:gd name="T74" fmla="*/ 13 w 195"/>
                  <a:gd name="T75" fmla="*/ 4 h 103"/>
                  <a:gd name="T76" fmla="*/ 8 w 195"/>
                  <a:gd name="T77" fmla="*/ 13 h 103"/>
                  <a:gd name="T78" fmla="*/ 151 w 195"/>
                  <a:gd name="T79" fmla="*/ 100 h 103"/>
                  <a:gd name="T80" fmla="*/ 154 w 195"/>
                  <a:gd name="T81" fmla="*/ 73 h 103"/>
                  <a:gd name="T82" fmla="*/ 158 w 195"/>
                  <a:gd name="T83" fmla="*/ 41 h 103"/>
                  <a:gd name="T84" fmla="*/ 167 w 195"/>
                  <a:gd name="T85" fmla="*/ 67 h 103"/>
                  <a:gd name="T86" fmla="*/ 160 w 195"/>
                  <a:gd name="T87" fmla="*/ 80 h 103"/>
                  <a:gd name="T88" fmla="*/ 151 w 195"/>
                  <a:gd name="T89" fmla="*/ 100 h 103"/>
                  <a:gd name="T90" fmla="*/ 171 w 195"/>
                  <a:gd name="T91" fmla="*/ 23 h 103"/>
                  <a:gd name="T92" fmla="*/ 179 w 195"/>
                  <a:gd name="T93" fmla="*/ 22 h 103"/>
                  <a:gd name="T94" fmla="*/ 189 w 195"/>
                  <a:gd name="T95" fmla="*/ 49 h 103"/>
                  <a:gd name="T96" fmla="*/ 187 w 195"/>
                  <a:gd name="T97" fmla="*/ 51 h 103"/>
                  <a:gd name="T98" fmla="*/ 173 w 195"/>
                  <a:gd name="T99" fmla="*/ 80 h 103"/>
                  <a:gd name="T100" fmla="*/ 173 w 195"/>
                  <a:gd name="T101" fmla="*/ 56 h 103"/>
                  <a:gd name="T102" fmla="*/ 187 w 195"/>
                  <a:gd name="T103" fmla="*/ 27 h 103"/>
                  <a:gd name="T104" fmla="*/ 187 w 195"/>
                  <a:gd name="T105" fmla="*/ 15 h 103"/>
                  <a:gd name="T106" fmla="*/ 172 w 195"/>
                  <a:gd name="T107" fmla="*/ 9 h 103"/>
                  <a:gd name="T108" fmla="*/ 189 w 195"/>
                  <a:gd name="T109" fmla="*/ 13 h 103"/>
                  <a:gd name="T110" fmla="*/ 175 w 195"/>
                  <a:gd name="T111" fmla="*/ 1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5" h="103">
                    <a:moveTo>
                      <a:pt x="151" y="72"/>
                    </a:moveTo>
                    <a:cubicBezTo>
                      <a:pt x="154" y="69"/>
                      <a:pt x="154" y="67"/>
                      <a:pt x="154" y="65"/>
                    </a:cubicBezTo>
                    <a:cubicBezTo>
                      <a:pt x="154" y="62"/>
                      <a:pt x="153" y="61"/>
                      <a:pt x="152" y="59"/>
                    </a:cubicBezTo>
                    <a:cubicBezTo>
                      <a:pt x="150" y="57"/>
                      <a:pt x="149" y="56"/>
                      <a:pt x="148" y="54"/>
                    </a:cubicBezTo>
                    <a:cubicBezTo>
                      <a:pt x="148" y="52"/>
                      <a:pt x="148" y="50"/>
                      <a:pt x="149" y="47"/>
                    </a:cubicBezTo>
                    <a:cubicBezTo>
                      <a:pt x="150" y="42"/>
                      <a:pt x="155" y="39"/>
                      <a:pt x="160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2" y="33"/>
                      <a:pt x="172" y="33"/>
                      <a:pt x="172" y="33"/>
                    </a:cubicBezTo>
                    <a:cubicBezTo>
                      <a:pt x="172" y="29"/>
                      <a:pt x="170" y="26"/>
                      <a:pt x="168" y="23"/>
                    </a:cubicBezTo>
                    <a:cubicBezTo>
                      <a:pt x="167" y="20"/>
                      <a:pt x="167" y="18"/>
                      <a:pt x="167" y="15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8" y="3"/>
                      <a:pt x="170" y="5"/>
                      <a:pt x="171" y="7"/>
                    </a:cubicBezTo>
                    <a:cubicBezTo>
                      <a:pt x="173" y="4"/>
                      <a:pt x="177" y="2"/>
                      <a:pt x="182" y="2"/>
                    </a:cubicBezTo>
                    <a:cubicBezTo>
                      <a:pt x="188" y="2"/>
                      <a:pt x="193" y="5"/>
                      <a:pt x="193" y="9"/>
                    </a:cubicBezTo>
                    <a:cubicBezTo>
                      <a:pt x="193" y="11"/>
                      <a:pt x="192" y="13"/>
                      <a:pt x="189" y="15"/>
                    </a:cubicBezTo>
                    <a:cubicBezTo>
                      <a:pt x="189" y="30"/>
                      <a:pt x="189" y="30"/>
                      <a:pt x="189" y="30"/>
                    </a:cubicBezTo>
                    <a:cubicBezTo>
                      <a:pt x="189" y="30"/>
                      <a:pt x="189" y="30"/>
                      <a:pt x="189" y="30"/>
                    </a:cubicBezTo>
                    <a:cubicBezTo>
                      <a:pt x="190" y="31"/>
                      <a:pt x="191" y="32"/>
                      <a:pt x="192" y="34"/>
                    </a:cubicBezTo>
                    <a:cubicBezTo>
                      <a:pt x="194" y="37"/>
                      <a:pt x="195" y="40"/>
                      <a:pt x="194" y="43"/>
                    </a:cubicBezTo>
                    <a:cubicBezTo>
                      <a:pt x="192" y="52"/>
                      <a:pt x="178" y="60"/>
                      <a:pt x="178" y="69"/>
                    </a:cubicBezTo>
                    <a:cubicBezTo>
                      <a:pt x="178" y="71"/>
                      <a:pt x="178" y="75"/>
                      <a:pt x="178" y="78"/>
                    </a:cubicBezTo>
                    <a:cubicBezTo>
                      <a:pt x="178" y="80"/>
                      <a:pt x="178" y="81"/>
                      <a:pt x="177" y="82"/>
                    </a:cubicBezTo>
                    <a:cubicBezTo>
                      <a:pt x="177" y="83"/>
                      <a:pt x="175" y="83"/>
                      <a:pt x="174" y="83"/>
                    </a:cubicBezTo>
                    <a:cubicBezTo>
                      <a:pt x="171" y="82"/>
                      <a:pt x="167" y="78"/>
                      <a:pt x="165" y="79"/>
                    </a:cubicBezTo>
                    <a:cubicBezTo>
                      <a:pt x="162" y="80"/>
                      <a:pt x="162" y="82"/>
                      <a:pt x="161" y="84"/>
                    </a:cubicBezTo>
                    <a:cubicBezTo>
                      <a:pt x="161" y="88"/>
                      <a:pt x="160" y="91"/>
                      <a:pt x="158" y="94"/>
                    </a:cubicBezTo>
                    <a:cubicBezTo>
                      <a:pt x="157" y="97"/>
                      <a:pt x="155" y="99"/>
                      <a:pt x="154" y="101"/>
                    </a:cubicBezTo>
                    <a:cubicBezTo>
                      <a:pt x="153" y="102"/>
                      <a:pt x="152" y="103"/>
                      <a:pt x="151" y="103"/>
                    </a:cubicBezTo>
                    <a:cubicBezTo>
                      <a:pt x="150" y="103"/>
                      <a:pt x="148" y="103"/>
                      <a:pt x="147" y="103"/>
                    </a:cubicBezTo>
                    <a:cubicBezTo>
                      <a:pt x="116" y="94"/>
                      <a:pt x="79" y="94"/>
                      <a:pt x="48" y="103"/>
                    </a:cubicBezTo>
                    <a:cubicBezTo>
                      <a:pt x="47" y="103"/>
                      <a:pt x="46" y="103"/>
                      <a:pt x="45" y="103"/>
                    </a:cubicBezTo>
                    <a:cubicBezTo>
                      <a:pt x="44" y="103"/>
                      <a:pt x="43" y="102"/>
                      <a:pt x="42" y="101"/>
                    </a:cubicBezTo>
                    <a:cubicBezTo>
                      <a:pt x="40" y="99"/>
                      <a:pt x="39" y="97"/>
                      <a:pt x="37" y="94"/>
                    </a:cubicBezTo>
                    <a:cubicBezTo>
                      <a:pt x="36" y="91"/>
                      <a:pt x="35" y="88"/>
                      <a:pt x="34" y="84"/>
                    </a:cubicBezTo>
                    <a:cubicBezTo>
                      <a:pt x="34" y="82"/>
                      <a:pt x="33" y="80"/>
                      <a:pt x="31" y="79"/>
                    </a:cubicBezTo>
                    <a:cubicBezTo>
                      <a:pt x="28" y="78"/>
                      <a:pt x="24" y="82"/>
                      <a:pt x="21" y="83"/>
                    </a:cubicBezTo>
                    <a:cubicBezTo>
                      <a:pt x="20" y="83"/>
                      <a:pt x="19" y="83"/>
                      <a:pt x="18" y="82"/>
                    </a:cubicBezTo>
                    <a:cubicBezTo>
                      <a:pt x="18" y="81"/>
                      <a:pt x="18" y="80"/>
                      <a:pt x="17" y="78"/>
                    </a:cubicBezTo>
                    <a:cubicBezTo>
                      <a:pt x="17" y="75"/>
                      <a:pt x="17" y="71"/>
                      <a:pt x="17" y="69"/>
                    </a:cubicBezTo>
                    <a:cubicBezTo>
                      <a:pt x="17" y="60"/>
                      <a:pt x="3" y="52"/>
                      <a:pt x="1" y="43"/>
                    </a:cubicBezTo>
                    <a:cubicBezTo>
                      <a:pt x="0" y="40"/>
                      <a:pt x="1" y="37"/>
                      <a:pt x="3" y="34"/>
                    </a:cubicBezTo>
                    <a:cubicBezTo>
                      <a:pt x="4" y="32"/>
                      <a:pt x="5" y="31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3" y="13"/>
                      <a:pt x="2" y="11"/>
                      <a:pt x="2" y="9"/>
                    </a:cubicBezTo>
                    <a:cubicBezTo>
                      <a:pt x="2" y="5"/>
                      <a:pt x="7" y="2"/>
                      <a:pt x="13" y="2"/>
                    </a:cubicBezTo>
                    <a:cubicBezTo>
                      <a:pt x="18" y="2"/>
                      <a:pt x="22" y="4"/>
                      <a:pt x="24" y="7"/>
                    </a:cubicBezTo>
                    <a:cubicBezTo>
                      <a:pt x="25" y="5"/>
                      <a:pt x="27" y="3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8"/>
                      <a:pt x="28" y="20"/>
                      <a:pt x="27" y="23"/>
                    </a:cubicBezTo>
                    <a:cubicBezTo>
                      <a:pt x="25" y="26"/>
                      <a:pt x="24" y="29"/>
                      <a:pt x="24" y="33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40" y="39"/>
                      <a:pt x="45" y="42"/>
                      <a:pt x="46" y="47"/>
                    </a:cubicBezTo>
                    <a:cubicBezTo>
                      <a:pt x="47" y="50"/>
                      <a:pt x="47" y="52"/>
                      <a:pt x="47" y="54"/>
                    </a:cubicBezTo>
                    <a:cubicBezTo>
                      <a:pt x="46" y="56"/>
                      <a:pt x="45" y="57"/>
                      <a:pt x="43" y="59"/>
                    </a:cubicBezTo>
                    <a:cubicBezTo>
                      <a:pt x="42" y="61"/>
                      <a:pt x="41" y="62"/>
                      <a:pt x="41" y="65"/>
                    </a:cubicBezTo>
                    <a:cubicBezTo>
                      <a:pt x="41" y="67"/>
                      <a:pt x="41" y="69"/>
                      <a:pt x="44" y="72"/>
                    </a:cubicBezTo>
                    <a:cubicBezTo>
                      <a:pt x="82" y="64"/>
                      <a:pt x="112" y="64"/>
                      <a:pt x="151" y="72"/>
                    </a:cubicBezTo>
                    <a:close/>
                    <a:moveTo>
                      <a:pt x="146" y="100"/>
                    </a:moveTo>
                    <a:cubicBezTo>
                      <a:pt x="148" y="101"/>
                      <a:pt x="149" y="101"/>
                      <a:pt x="149" y="99"/>
                    </a:cubicBezTo>
                    <a:cubicBezTo>
                      <a:pt x="151" y="93"/>
                      <a:pt x="149" y="85"/>
                      <a:pt x="149" y="79"/>
                    </a:cubicBezTo>
                    <a:cubicBezTo>
                      <a:pt x="149" y="77"/>
                      <a:pt x="149" y="76"/>
                      <a:pt x="150" y="74"/>
                    </a:cubicBezTo>
                    <a:cubicBezTo>
                      <a:pt x="114" y="66"/>
                      <a:pt x="81" y="66"/>
                      <a:pt x="45" y="74"/>
                    </a:cubicBezTo>
                    <a:cubicBezTo>
                      <a:pt x="46" y="76"/>
                      <a:pt x="46" y="77"/>
                      <a:pt x="46" y="79"/>
                    </a:cubicBezTo>
                    <a:cubicBezTo>
                      <a:pt x="46" y="85"/>
                      <a:pt x="44" y="93"/>
                      <a:pt x="46" y="99"/>
                    </a:cubicBezTo>
                    <a:cubicBezTo>
                      <a:pt x="46" y="101"/>
                      <a:pt x="48" y="101"/>
                      <a:pt x="49" y="100"/>
                    </a:cubicBezTo>
                    <a:cubicBezTo>
                      <a:pt x="80" y="92"/>
                      <a:pt x="115" y="92"/>
                      <a:pt x="146" y="100"/>
                    </a:cubicBezTo>
                    <a:close/>
                    <a:moveTo>
                      <a:pt x="44" y="100"/>
                    </a:moveTo>
                    <a:cubicBezTo>
                      <a:pt x="43" y="97"/>
                      <a:pt x="43" y="93"/>
                      <a:pt x="43" y="89"/>
                    </a:cubicBezTo>
                    <a:cubicBezTo>
                      <a:pt x="43" y="84"/>
                      <a:pt x="44" y="80"/>
                      <a:pt x="44" y="77"/>
                    </a:cubicBezTo>
                    <a:cubicBezTo>
                      <a:pt x="43" y="75"/>
                      <a:pt x="42" y="74"/>
                      <a:pt x="41" y="73"/>
                    </a:cubicBezTo>
                    <a:cubicBezTo>
                      <a:pt x="38" y="69"/>
                      <a:pt x="37" y="64"/>
                      <a:pt x="40" y="60"/>
                    </a:cubicBezTo>
                    <a:cubicBezTo>
                      <a:pt x="42" y="57"/>
                      <a:pt x="45" y="55"/>
                      <a:pt x="45" y="52"/>
                    </a:cubicBezTo>
                    <a:cubicBezTo>
                      <a:pt x="45" y="49"/>
                      <a:pt x="44" y="43"/>
                      <a:pt x="37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2" y="44"/>
                      <a:pt x="22" y="50"/>
                      <a:pt x="23" y="53"/>
                    </a:cubicBezTo>
                    <a:cubicBezTo>
                      <a:pt x="25" y="57"/>
                      <a:pt x="28" y="61"/>
                      <a:pt x="28" y="67"/>
                    </a:cubicBezTo>
                    <a:cubicBezTo>
                      <a:pt x="28" y="77"/>
                      <a:pt x="28" y="77"/>
                      <a:pt x="28" y="77"/>
                    </a:cubicBezTo>
                    <a:cubicBezTo>
                      <a:pt x="29" y="77"/>
                      <a:pt x="29" y="77"/>
                      <a:pt x="29" y="77"/>
                    </a:cubicBezTo>
                    <a:cubicBezTo>
                      <a:pt x="29" y="77"/>
                      <a:pt x="33" y="75"/>
                      <a:pt x="35" y="80"/>
                    </a:cubicBezTo>
                    <a:cubicBezTo>
                      <a:pt x="36" y="82"/>
                      <a:pt x="36" y="86"/>
                      <a:pt x="37" y="89"/>
                    </a:cubicBezTo>
                    <a:cubicBezTo>
                      <a:pt x="38" y="92"/>
                      <a:pt x="40" y="95"/>
                      <a:pt x="41" y="97"/>
                    </a:cubicBezTo>
                    <a:cubicBezTo>
                      <a:pt x="42" y="98"/>
                      <a:pt x="43" y="100"/>
                      <a:pt x="44" y="100"/>
                    </a:cubicBezTo>
                    <a:close/>
                    <a:moveTo>
                      <a:pt x="21" y="41"/>
                    </a:moveTo>
                    <a:cubicBezTo>
                      <a:pt x="21" y="40"/>
                      <a:pt x="21" y="34"/>
                      <a:pt x="21" y="31"/>
                    </a:cubicBezTo>
                    <a:cubicBezTo>
                      <a:pt x="22" y="28"/>
                      <a:pt x="23" y="25"/>
                      <a:pt x="25" y="23"/>
                    </a:cubicBezTo>
                    <a:cubicBezTo>
                      <a:pt x="26" y="20"/>
                      <a:pt x="26" y="18"/>
                      <a:pt x="26" y="16"/>
                    </a:cubicBezTo>
                    <a:cubicBezTo>
                      <a:pt x="26" y="13"/>
                      <a:pt x="26" y="10"/>
                      <a:pt x="26" y="7"/>
                    </a:cubicBezTo>
                    <a:cubicBezTo>
                      <a:pt x="26" y="7"/>
                      <a:pt x="22" y="14"/>
                      <a:pt x="16" y="22"/>
                    </a:cubicBezTo>
                    <a:cubicBezTo>
                      <a:pt x="13" y="26"/>
                      <a:pt x="8" y="30"/>
                      <a:pt x="5" y="34"/>
                    </a:cubicBezTo>
                    <a:cubicBezTo>
                      <a:pt x="4" y="37"/>
                      <a:pt x="2" y="41"/>
                      <a:pt x="4" y="45"/>
                    </a:cubicBezTo>
                    <a:cubicBezTo>
                      <a:pt x="5" y="46"/>
                      <a:pt x="5" y="48"/>
                      <a:pt x="6" y="49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9"/>
                      <a:pt x="15" y="49"/>
                      <a:pt x="21" y="41"/>
                    </a:cubicBezTo>
                    <a:close/>
                    <a:moveTo>
                      <a:pt x="8" y="51"/>
                    </a:moveTo>
                    <a:cubicBezTo>
                      <a:pt x="13" y="56"/>
                      <a:pt x="19" y="62"/>
                      <a:pt x="20" y="69"/>
                    </a:cubicBezTo>
                    <a:cubicBezTo>
                      <a:pt x="20" y="71"/>
                      <a:pt x="19" y="80"/>
                      <a:pt x="20" y="80"/>
                    </a:cubicBezTo>
                    <a:cubicBezTo>
                      <a:pt x="20" y="81"/>
                      <a:pt x="21" y="81"/>
                      <a:pt x="22" y="80"/>
                    </a:cubicBezTo>
                    <a:cubicBezTo>
                      <a:pt x="22" y="80"/>
                      <a:pt x="24" y="79"/>
                      <a:pt x="26" y="78"/>
                    </a:cubicBezTo>
                    <a:cubicBezTo>
                      <a:pt x="26" y="76"/>
                      <a:pt x="26" y="72"/>
                      <a:pt x="26" y="67"/>
                    </a:cubicBezTo>
                    <a:cubicBezTo>
                      <a:pt x="26" y="64"/>
                      <a:pt x="24" y="59"/>
                      <a:pt x="22" y="56"/>
                    </a:cubicBezTo>
                    <a:cubicBezTo>
                      <a:pt x="20" y="53"/>
                      <a:pt x="20" y="49"/>
                      <a:pt x="20" y="46"/>
                    </a:cubicBezTo>
                    <a:cubicBezTo>
                      <a:pt x="20" y="46"/>
                      <a:pt x="14" y="50"/>
                      <a:pt x="8" y="51"/>
                    </a:cubicBezTo>
                    <a:close/>
                    <a:moveTo>
                      <a:pt x="8" y="27"/>
                    </a:moveTo>
                    <a:cubicBezTo>
                      <a:pt x="11" y="24"/>
                      <a:pt x="13" y="22"/>
                      <a:pt x="15" y="19"/>
                    </a:cubicBezTo>
                    <a:cubicBezTo>
                      <a:pt x="16" y="18"/>
                      <a:pt x="17" y="17"/>
                      <a:pt x="1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27"/>
                      <a:pt x="8" y="27"/>
                      <a:pt x="8" y="27"/>
                    </a:cubicBezTo>
                    <a:close/>
                    <a:moveTo>
                      <a:pt x="20" y="13"/>
                    </a:moveTo>
                    <a:cubicBezTo>
                      <a:pt x="21" y="12"/>
                      <a:pt x="22" y="10"/>
                      <a:pt x="23" y="9"/>
                    </a:cubicBezTo>
                    <a:cubicBezTo>
                      <a:pt x="22" y="6"/>
                      <a:pt x="18" y="4"/>
                      <a:pt x="13" y="4"/>
                    </a:cubicBezTo>
                    <a:cubicBezTo>
                      <a:pt x="8" y="4"/>
                      <a:pt x="4" y="6"/>
                      <a:pt x="4" y="9"/>
                    </a:cubicBezTo>
                    <a:cubicBezTo>
                      <a:pt x="4" y="11"/>
                      <a:pt x="5" y="12"/>
                      <a:pt x="7" y="13"/>
                    </a:cubicBezTo>
                    <a:cubicBezTo>
                      <a:pt x="7" y="13"/>
                      <a:pt x="8" y="13"/>
                      <a:pt x="8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3"/>
                      <a:pt x="20" y="13"/>
                      <a:pt x="20" y="13"/>
                    </a:cubicBezTo>
                    <a:close/>
                    <a:moveTo>
                      <a:pt x="151" y="100"/>
                    </a:moveTo>
                    <a:cubicBezTo>
                      <a:pt x="153" y="97"/>
                      <a:pt x="152" y="93"/>
                      <a:pt x="152" y="89"/>
                    </a:cubicBezTo>
                    <a:cubicBezTo>
                      <a:pt x="152" y="84"/>
                      <a:pt x="151" y="80"/>
                      <a:pt x="152" y="77"/>
                    </a:cubicBezTo>
                    <a:cubicBezTo>
                      <a:pt x="152" y="75"/>
                      <a:pt x="153" y="74"/>
                      <a:pt x="154" y="73"/>
                    </a:cubicBezTo>
                    <a:cubicBezTo>
                      <a:pt x="157" y="69"/>
                      <a:pt x="158" y="64"/>
                      <a:pt x="155" y="60"/>
                    </a:cubicBezTo>
                    <a:cubicBezTo>
                      <a:pt x="153" y="57"/>
                      <a:pt x="150" y="55"/>
                      <a:pt x="150" y="52"/>
                    </a:cubicBezTo>
                    <a:cubicBezTo>
                      <a:pt x="150" y="49"/>
                      <a:pt x="151" y="43"/>
                      <a:pt x="158" y="41"/>
                    </a:cubicBezTo>
                    <a:cubicBezTo>
                      <a:pt x="172" y="41"/>
                      <a:pt x="172" y="41"/>
                      <a:pt x="172" y="41"/>
                    </a:cubicBezTo>
                    <a:cubicBezTo>
                      <a:pt x="173" y="44"/>
                      <a:pt x="174" y="50"/>
                      <a:pt x="172" y="53"/>
                    </a:cubicBezTo>
                    <a:cubicBezTo>
                      <a:pt x="170" y="57"/>
                      <a:pt x="167" y="61"/>
                      <a:pt x="167" y="67"/>
                    </a:cubicBezTo>
                    <a:cubicBezTo>
                      <a:pt x="167" y="77"/>
                      <a:pt x="167" y="77"/>
                      <a:pt x="167" y="77"/>
                    </a:cubicBezTo>
                    <a:cubicBezTo>
                      <a:pt x="167" y="77"/>
                      <a:pt x="166" y="77"/>
                      <a:pt x="166" y="77"/>
                    </a:cubicBezTo>
                    <a:cubicBezTo>
                      <a:pt x="166" y="77"/>
                      <a:pt x="162" y="75"/>
                      <a:pt x="160" y="80"/>
                    </a:cubicBezTo>
                    <a:cubicBezTo>
                      <a:pt x="159" y="82"/>
                      <a:pt x="159" y="86"/>
                      <a:pt x="158" y="89"/>
                    </a:cubicBezTo>
                    <a:cubicBezTo>
                      <a:pt x="157" y="92"/>
                      <a:pt x="155" y="95"/>
                      <a:pt x="154" y="97"/>
                    </a:cubicBezTo>
                    <a:cubicBezTo>
                      <a:pt x="153" y="98"/>
                      <a:pt x="152" y="100"/>
                      <a:pt x="151" y="100"/>
                    </a:cubicBezTo>
                    <a:close/>
                    <a:moveTo>
                      <a:pt x="174" y="41"/>
                    </a:moveTo>
                    <a:cubicBezTo>
                      <a:pt x="174" y="40"/>
                      <a:pt x="174" y="34"/>
                      <a:pt x="174" y="31"/>
                    </a:cubicBezTo>
                    <a:cubicBezTo>
                      <a:pt x="174" y="28"/>
                      <a:pt x="172" y="25"/>
                      <a:pt x="171" y="23"/>
                    </a:cubicBezTo>
                    <a:cubicBezTo>
                      <a:pt x="170" y="20"/>
                      <a:pt x="169" y="18"/>
                      <a:pt x="169" y="16"/>
                    </a:cubicBezTo>
                    <a:cubicBezTo>
                      <a:pt x="169" y="13"/>
                      <a:pt x="169" y="10"/>
                      <a:pt x="169" y="7"/>
                    </a:cubicBezTo>
                    <a:cubicBezTo>
                      <a:pt x="169" y="7"/>
                      <a:pt x="173" y="14"/>
                      <a:pt x="179" y="22"/>
                    </a:cubicBezTo>
                    <a:cubicBezTo>
                      <a:pt x="183" y="26"/>
                      <a:pt x="187" y="30"/>
                      <a:pt x="190" y="34"/>
                    </a:cubicBezTo>
                    <a:cubicBezTo>
                      <a:pt x="192" y="37"/>
                      <a:pt x="193" y="41"/>
                      <a:pt x="191" y="45"/>
                    </a:cubicBezTo>
                    <a:cubicBezTo>
                      <a:pt x="191" y="46"/>
                      <a:pt x="190" y="48"/>
                      <a:pt x="189" y="49"/>
                    </a:cubicBezTo>
                    <a:cubicBezTo>
                      <a:pt x="189" y="49"/>
                      <a:pt x="189" y="49"/>
                      <a:pt x="189" y="49"/>
                    </a:cubicBezTo>
                    <a:cubicBezTo>
                      <a:pt x="189" y="49"/>
                      <a:pt x="180" y="49"/>
                      <a:pt x="174" y="41"/>
                    </a:cubicBezTo>
                    <a:close/>
                    <a:moveTo>
                      <a:pt x="187" y="51"/>
                    </a:moveTo>
                    <a:cubicBezTo>
                      <a:pt x="182" y="56"/>
                      <a:pt x="176" y="62"/>
                      <a:pt x="176" y="69"/>
                    </a:cubicBezTo>
                    <a:cubicBezTo>
                      <a:pt x="176" y="71"/>
                      <a:pt x="176" y="80"/>
                      <a:pt x="175" y="80"/>
                    </a:cubicBezTo>
                    <a:cubicBezTo>
                      <a:pt x="175" y="81"/>
                      <a:pt x="174" y="81"/>
                      <a:pt x="173" y="80"/>
                    </a:cubicBezTo>
                    <a:cubicBezTo>
                      <a:pt x="173" y="80"/>
                      <a:pt x="171" y="79"/>
                      <a:pt x="169" y="78"/>
                    </a:cubicBezTo>
                    <a:cubicBezTo>
                      <a:pt x="169" y="76"/>
                      <a:pt x="169" y="72"/>
                      <a:pt x="169" y="67"/>
                    </a:cubicBezTo>
                    <a:cubicBezTo>
                      <a:pt x="169" y="64"/>
                      <a:pt x="171" y="59"/>
                      <a:pt x="173" y="56"/>
                    </a:cubicBezTo>
                    <a:cubicBezTo>
                      <a:pt x="175" y="53"/>
                      <a:pt x="176" y="49"/>
                      <a:pt x="175" y="46"/>
                    </a:cubicBezTo>
                    <a:cubicBezTo>
                      <a:pt x="175" y="46"/>
                      <a:pt x="181" y="50"/>
                      <a:pt x="187" y="51"/>
                    </a:cubicBezTo>
                    <a:close/>
                    <a:moveTo>
                      <a:pt x="187" y="27"/>
                    </a:moveTo>
                    <a:cubicBezTo>
                      <a:pt x="184" y="24"/>
                      <a:pt x="182" y="22"/>
                      <a:pt x="180" y="19"/>
                    </a:cubicBezTo>
                    <a:cubicBezTo>
                      <a:pt x="179" y="18"/>
                      <a:pt x="178" y="17"/>
                      <a:pt x="177" y="15"/>
                    </a:cubicBezTo>
                    <a:cubicBezTo>
                      <a:pt x="187" y="15"/>
                      <a:pt x="187" y="15"/>
                      <a:pt x="187" y="15"/>
                    </a:cubicBezTo>
                    <a:cubicBezTo>
                      <a:pt x="187" y="27"/>
                      <a:pt x="187" y="27"/>
                      <a:pt x="187" y="27"/>
                    </a:cubicBezTo>
                    <a:close/>
                    <a:moveTo>
                      <a:pt x="175" y="13"/>
                    </a:moveTo>
                    <a:cubicBezTo>
                      <a:pt x="174" y="12"/>
                      <a:pt x="173" y="10"/>
                      <a:pt x="172" y="9"/>
                    </a:cubicBezTo>
                    <a:cubicBezTo>
                      <a:pt x="173" y="6"/>
                      <a:pt x="177" y="4"/>
                      <a:pt x="182" y="4"/>
                    </a:cubicBezTo>
                    <a:cubicBezTo>
                      <a:pt x="187" y="4"/>
                      <a:pt x="191" y="6"/>
                      <a:pt x="191" y="9"/>
                    </a:cubicBezTo>
                    <a:cubicBezTo>
                      <a:pt x="191" y="11"/>
                      <a:pt x="190" y="12"/>
                      <a:pt x="189" y="13"/>
                    </a:cubicBezTo>
                    <a:cubicBezTo>
                      <a:pt x="188" y="13"/>
                      <a:pt x="187" y="13"/>
                      <a:pt x="187" y="13"/>
                    </a:cubicBezTo>
                    <a:cubicBezTo>
                      <a:pt x="176" y="13"/>
                      <a:pt x="176" y="13"/>
                      <a:pt x="176" y="13"/>
                    </a:cubicBezTo>
                    <a:cubicBezTo>
                      <a:pt x="176" y="13"/>
                      <a:pt x="175" y="13"/>
                      <a:pt x="17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692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3BC3CED9-C592-4A56-90D8-EA868FAD28A9}"/>
              </a:ext>
            </a:extLst>
          </p:cNvPr>
          <p:cNvSpPr/>
          <p:nvPr userDrawn="1"/>
        </p:nvSpPr>
        <p:spPr>
          <a:xfrm>
            <a:off x="1" y="6474939"/>
            <a:ext cx="12192001" cy="3830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9B64E34A-AE4A-4C23-A7F0-5AFCAAE2AD02}"/>
              </a:ext>
            </a:extLst>
          </p:cNvPr>
          <p:cNvGrpSpPr/>
          <p:nvPr userDrawn="1"/>
        </p:nvGrpSpPr>
        <p:grpSpPr>
          <a:xfrm>
            <a:off x="329513" y="702803"/>
            <a:ext cx="10327904" cy="60959"/>
            <a:chOff x="247135" y="747537"/>
            <a:chExt cx="7745928" cy="45719"/>
          </a:xfrm>
        </p:grpSpPr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7FA6B98F-1DAD-4719-AD02-7A8245D8D672}"/>
                </a:ext>
              </a:extLst>
            </p:cNvPr>
            <p:cNvCxnSpPr/>
            <p:nvPr/>
          </p:nvCxnSpPr>
          <p:spPr>
            <a:xfrm flipH="1">
              <a:off x="247135" y="770396"/>
              <a:ext cx="77459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5DDD00DD-2DAD-44AB-A3A3-3F715B6FCB25}"/>
                </a:ext>
              </a:extLst>
            </p:cNvPr>
            <p:cNvSpPr/>
            <p:nvPr/>
          </p:nvSpPr>
          <p:spPr>
            <a:xfrm>
              <a:off x="247135" y="747537"/>
              <a:ext cx="3123921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pic>
        <p:nvPicPr>
          <p:cNvPr id="3" name="图片 2" descr="徽标&#10;&#10;描述已自动生成">
            <a:extLst>
              <a:ext uri="{FF2B5EF4-FFF2-40B4-BE49-F238E27FC236}">
                <a16:creationId xmlns:a16="http://schemas.microsoft.com/office/drawing/2014/main" id="{6C324457-BB94-477D-90FC-D99D89966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7229" y="95795"/>
            <a:ext cx="961880" cy="961880"/>
          </a:xfrm>
          <a:prstGeom prst="rect">
            <a:avLst/>
          </a:prstGeom>
        </p:spPr>
      </p:pic>
      <p:sp>
        <p:nvSpPr>
          <p:cNvPr id="6" name="标题 5">
            <a:extLst>
              <a:ext uri="{FF2B5EF4-FFF2-40B4-BE49-F238E27FC236}">
                <a16:creationId xmlns:a16="http://schemas.microsoft.com/office/drawing/2014/main" id="{1D918450-20C1-4D3B-A16A-AFB79E6B8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81"/>
            <a:ext cx="10515600" cy="704160"/>
          </a:xfrm>
        </p:spPr>
        <p:txBody>
          <a:bodyPr>
            <a:normAutofit/>
          </a:bodyPr>
          <a:lstStyle>
            <a:lvl1pPr algn="ctr">
              <a:defRPr sz="3200" b="1">
                <a:latin typeface="+mj-lt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E777B4-D580-4469-921D-D444234CB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EE3F9CDB-1F21-4789-A81E-8FEA25CE194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4B404D9-FB08-46BE-A37F-B8AEC5AFC1A1}"/>
              </a:ext>
            </a:extLst>
          </p:cNvPr>
          <p:cNvGrpSpPr/>
          <p:nvPr/>
        </p:nvGrpSpPr>
        <p:grpSpPr>
          <a:xfrm>
            <a:off x="10026652" y="995228"/>
            <a:ext cx="2039520" cy="2226720"/>
            <a:chOff x="7519989" y="746421"/>
            <a:chExt cx="1529640" cy="167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墨迹 3">
                  <a:extLst>
                    <a:ext uri="{FF2B5EF4-FFF2-40B4-BE49-F238E27FC236}">
                      <a16:creationId xmlns:a16="http://schemas.microsoft.com/office/drawing/2014/main" id="{F593C8B7-12AF-41A3-9F0B-253E54215E01}"/>
                    </a:ext>
                  </a:extLst>
                </p14:cNvPr>
                <p14:cNvContentPartPr/>
                <p14:nvPr userDrawn="1"/>
              </p14:nvContentPartPr>
              <p14:xfrm>
                <a:off x="8509989" y="746421"/>
                <a:ext cx="522000" cy="528120"/>
              </p14:xfrm>
            </p:contentPart>
          </mc:Choice>
          <mc:Fallback xmlns="">
            <p:pic>
              <p:nvPicPr>
                <p:cNvPr id="4" name="墨迹 3">
                  <a:extLst>
                    <a:ext uri="{FF2B5EF4-FFF2-40B4-BE49-F238E27FC236}">
                      <a16:creationId xmlns:a16="http://schemas.microsoft.com/office/drawing/2014/main" id="{F593C8B7-12AF-41A3-9F0B-253E54215E0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491989" y="728421"/>
                  <a:ext cx="55764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墨迹 4">
                  <a:extLst>
                    <a:ext uri="{FF2B5EF4-FFF2-40B4-BE49-F238E27FC236}">
                      <a16:creationId xmlns:a16="http://schemas.microsoft.com/office/drawing/2014/main" id="{D3EFB822-2F37-4CD6-B0CA-6110B22C3C66}"/>
                    </a:ext>
                  </a:extLst>
                </p14:cNvPr>
                <p14:cNvContentPartPr/>
                <p14:nvPr userDrawn="1"/>
              </p14:nvContentPartPr>
              <p14:xfrm>
                <a:off x="8389749" y="905181"/>
                <a:ext cx="178920" cy="145800"/>
              </p14:xfrm>
            </p:contentPart>
          </mc:Choice>
          <mc:Fallback xmlns="">
            <p:pic>
              <p:nvPicPr>
                <p:cNvPr id="5" name="墨迹 4">
                  <a:extLst>
                    <a:ext uri="{FF2B5EF4-FFF2-40B4-BE49-F238E27FC236}">
                      <a16:creationId xmlns:a16="http://schemas.microsoft.com/office/drawing/2014/main" id="{D3EFB822-2F37-4CD6-B0CA-6110B22C3C6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72109" y="887181"/>
                  <a:ext cx="214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墨迹 6">
                  <a:extLst>
                    <a:ext uri="{FF2B5EF4-FFF2-40B4-BE49-F238E27FC236}">
                      <a16:creationId xmlns:a16="http://schemas.microsoft.com/office/drawing/2014/main" id="{44254D80-D119-41E2-84AE-467AB2086C4B}"/>
                    </a:ext>
                  </a:extLst>
                </p14:cNvPr>
                <p14:cNvContentPartPr/>
                <p14:nvPr userDrawn="1"/>
              </p14:nvContentPartPr>
              <p14:xfrm>
                <a:off x="7519989" y="748941"/>
                <a:ext cx="1529640" cy="1667520"/>
              </p14:xfrm>
            </p:contentPart>
          </mc:Choice>
          <mc:Fallback xmlns="">
            <p:pic>
              <p:nvPicPr>
                <p:cNvPr id="7" name="墨迹 6">
                  <a:extLst>
                    <a:ext uri="{FF2B5EF4-FFF2-40B4-BE49-F238E27FC236}">
                      <a16:creationId xmlns:a16="http://schemas.microsoft.com/office/drawing/2014/main" id="{44254D80-D119-41E2-84AE-467AB2086C4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01989" y="731301"/>
                  <a:ext cx="1565280" cy="1703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887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7A8D5348-E989-42FA-B7D4-C58E00863EAE}"/>
              </a:ext>
            </a:extLst>
          </p:cNvPr>
          <p:cNvGrpSpPr/>
          <p:nvPr userDrawn="1"/>
        </p:nvGrpSpPr>
        <p:grpSpPr>
          <a:xfrm>
            <a:off x="10914744" y="154916"/>
            <a:ext cx="1096025" cy="925811"/>
            <a:chOff x="2992437" y="0"/>
            <a:chExt cx="2543175" cy="2148217"/>
          </a:xfrm>
          <a:solidFill>
            <a:schemeClr val="accent1"/>
          </a:solidFill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027F470D-8132-42F2-A008-1ABB17FDDADB}"/>
                </a:ext>
              </a:extLst>
            </p:cNvPr>
            <p:cNvGrpSpPr/>
            <p:nvPr/>
          </p:nvGrpSpPr>
          <p:grpSpPr>
            <a:xfrm>
              <a:off x="2992437" y="1183017"/>
              <a:ext cx="2543175" cy="965200"/>
              <a:chOff x="3297238" y="2879725"/>
              <a:chExt cx="2543175" cy="965200"/>
            </a:xfrm>
            <a:grpFill/>
          </p:grpSpPr>
          <p:sp>
            <p:nvSpPr>
              <p:cNvPr id="42" name="Freeform 5">
                <a:extLst>
                  <a:ext uri="{FF2B5EF4-FFF2-40B4-BE49-F238E27FC236}">
                    <a16:creationId xmlns:a16="http://schemas.microsoft.com/office/drawing/2014/main" id="{B1656870-3824-49C9-AA9D-CE77DA5AE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588" y="2997200"/>
                <a:ext cx="573088" cy="647700"/>
              </a:xfrm>
              <a:custGeom>
                <a:avLst/>
                <a:gdLst>
                  <a:gd name="T0" fmla="*/ 139 w 152"/>
                  <a:gd name="T1" fmla="*/ 70 h 172"/>
                  <a:gd name="T2" fmla="*/ 120 w 152"/>
                  <a:gd name="T3" fmla="*/ 78 h 172"/>
                  <a:gd name="T4" fmla="*/ 130 w 152"/>
                  <a:gd name="T5" fmla="*/ 91 h 172"/>
                  <a:gd name="T6" fmla="*/ 124 w 152"/>
                  <a:gd name="T7" fmla="*/ 118 h 172"/>
                  <a:gd name="T8" fmla="*/ 136 w 152"/>
                  <a:gd name="T9" fmla="*/ 123 h 172"/>
                  <a:gd name="T10" fmla="*/ 140 w 152"/>
                  <a:gd name="T11" fmla="*/ 137 h 172"/>
                  <a:gd name="T12" fmla="*/ 139 w 152"/>
                  <a:gd name="T13" fmla="*/ 155 h 172"/>
                  <a:gd name="T14" fmla="*/ 119 w 152"/>
                  <a:gd name="T15" fmla="*/ 149 h 172"/>
                  <a:gd name="T16" fmla="*/ 94 w 152"/>
                  <a:gd name="T17" fmla="*/ 136 h 172"/>
                  <a:gd name="T18" fmla="*/ 73 w 152"/>
                  <a:gd name="T19" fmla="*/ 134 h 172"/>
                  <a:gd name="T20" fmla="*/ 69 w 152"/>
                  <a:gd name="T21" fmla="*/ 118 h 172"/>
                  <a:gd name="T22" fmla="*/ 93 w 152"/>
                  <a:gd name="T23" fmla="*/ 110 h 172"/>
                  <a:gd name="T24" fmla="*/ 105 w 152"/>
                  <a:gd name="T25" fmla="*/ 106 h 172"/>
                  <a:gd name="T26" fmla="*/ 110 w 152"/>
                  <a:gd name="T27" fmla="*/ 100 h 172"/>
                  <a:gd name="T28" fmla="*/ 98 w 152"/>
                  <a:gd name="T29" fmla="*/ 100 h 172"/>
                  <a:gd name="T30" fmla="*/ 86 w 152"/>
                  <a:gd name="T31" fmla="*/ 108 h 172"/>
                  <a:gd name="T32" fmla="*/ 81 w 152"/>
                  <a:gd name="T33" fmla="*/ 89 h 172"/>
                  <a:gd name="T34" fmla="*/ 100 w 152"/>
                  <a:gd name="T35" fmla="*/ 72 h 172"/>
                  <a:gd name="T36" fmla="*/ 123 w 152"/>
                  <a:gd name="T37" fmla="*/ 60 h 172"/>
                  <a:gd name="T38" fmla="*/ 110 w 152"/>
                  <a:gd name="T39" fmla="*/ 55 h 172"/>
                  <a:gd name="T40" fmla="*/ 90 w 152"/>
                  <a:gd name="T41" fmla="*/ 70 h 172"/>
                  <a:gd name="T42" fmla="*/ 79 w 152"/>
                  <a:gd name="T43" fmla="*/ 80 h 172"/>
                  <a:gd name="T44" fmla="*/ 67 w 152"/>
                  <a:gd name="T45" fmla="*/ 71 h 172"/>
                  <a:gd name="T46" fmla="*/ 73 w 152"/>
                  <a:gd name="T47" fmla="*/ 58 h 172"/>
                  <a:gd name="T48" fmla="*/ 87 w 152"/>
                  <a:gd name="T49" fmla="*/ 38 h 172"/>
                  <a:gd name="T50" fmla="*/ 91 w 152"/>
                  <a:gd name="T51" fmla="*/ 27 h 172"/>
                  <a:gd name="T52" fmla="*/ 80 w 152"/>
                  <a:gd name="T53" fmla="*/ 31 h 172"/>
                  <a:gd name="T54" fmla="*/ 59 w 152"/>
                  <a:gd name="T55" fmla="*/ 37 h 172"/>
                  <a:gd name="T56" fmla="*/ 53 w 152"/>
                  <a:gd name="T57" fmla="*/ 59 h 172"/>
                  <a:gd name="T58" fmla="*/ 49 w 152"/>
                  <a:gd name="T59" fmla="*/ 76 h 172"/>
                  <a:gd name="T60" fmla="*/ 43 w 152"/>
                  <a:gd name="T61" fmla="*/ 92 h 172"/>
                  <a:gd name="T62" fmla="*/ 40 w 152"/>
                  <a:gd name="T63" fmla="*/ 102 h 172"/>
                  <a:gd name="T64" fmla="*/ 36 w 152"/>
                  <a:gd name="T65" fmla="*/ 117 h 172"/>
                  <a:gd name="T66" fmla="*/ 32 w 152"/>
                  <a:gd name="T67" fmla="*/ 128 h 172"/>
                  <a:gd name="T68" fmla="*/ 21 w 152"/>
                  <a:gd name="T69" fmla="*/ 154 h 172"/>
                  <a:gd name="T70" fmla="*/ 12 w 152"/>
                  <a:gd name="T71" fmla="*/ 167 h 172"/>
                  <a:gd name="T72" fmla="*/ 0 w 152"/>
                  <a:gd name="T73" fmla="*/ 164 h 172"/>
                  <a:gd name="T74" fmla="*/ 11 w 152"/>
                  <a:gd name="T75" fmla="*/ 138 h 172"/>
                  <a:gd name="T76" fmla="*/ 18 w 152"/>
                  <a:gd name="T77" fmla="*/ 119 h 172"/>
                  <a:gd name="T78" fmla="*/ 24 w 152"/>
                  <a:gd name="T79" fmla="*/ 101 h 172"/>
                  <a:gd name="T80" fmla="*/ 27 w 152"/>
                  <a:gd name="T81" fmla="*/ 91 h 172"/>
                  <a:gd name="T82" fmla="*/ 31 w 152"/>
                  <a:gd name="T83" fmla="*/ 75 h 172"/>
                  <a:gd name="T84" fmla="*/ 37 w 152"/>
                  <a:gd name="T85" fmla="*/ 47 h 172"/>
                  <a:gd name="T86" fmla="*/ 42 w 152"/>
                  <a:gd name="T87" fmla="*/ 29 h 172"/>
                  <a:gd name="T88" fmla="*/ 61 w 152"/>
                  <a:gd name="T89" fmla="*/ 19 h 172"/>
                  <a:gd name="T90" fmla="*/ 79 w 152"/>
                  <a:gd name="T91" fmla="*/ 9 h 172"/>
                  <a:gd name="T92" fmla="*/ 93 w 152"/>
                  <a:gd name="T93" fmla="*/ 7 h 172"/>
                  <a:gd name="T94" fmla="*/ 104 w 152"/>
                  <a:gd name="T95" fmla="*/ 2 h 172"/>
                  <a:gd name="T96" fmla="*/ 119 w 152"/>
                  <a:gd name="T97" fmla="*/ 3 h 172"/>
                  <a:gd name="T98" fmla="*/ 132 w 152"/>
                  <a:gd name="T99" fmla="*/ 2 h 172"/>
                  <a:gd name="T100" fmla="*/ 129 w 152"/>
                  <a:gd name="T101" fmla="*/ 14 h 172"/>
                  <a:gd name="T102" fmla="*/ 112 w 152"/>
                  <a:gd name="T103" fmla="*/ 34 h 172"/>
                  <a:gd name="T104" fmla="*/ 123 w 152"/>
                  <a:gd name="T105" fmla="*/ 33 h 172"/>
                  <a:gd name="T106" fmla="*/ 150 w 152"/>
                  <a:gd name="T107" fmla="*/ 4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2" h="172">
                    <a:moveTo>
                      <a:pt x="151" y="50"/>
                    </a:moveTo>
                    <a:cubicBezTo>
                      <a:pt x="151" y="53"/>
                      <a:pt x="150" y="56"/>
                      <a:pt x="149" y="60"/>
                    </a:cubicBezTo>
                    <a:cubicBezTo>
                      <a:pt x="149" y="60"/>
                      <a:pt x="149" y="61"/>
                      <a:pt x="149" y="61"/>
                    </a:cubicBezTo>
                    <a:cubicBezTo>
                      <a:pt x="148" y="62"/>
                      <a:pt x="148" y="62"/>
                      <a:pt x="148" y="63"/>
                    </a:cubicBezTo>
                    <a:cubicBezTo>
                      <a:pt x="147" y="64"/>
                      <a:pt x="147" y="65"/>
                      <a:pt x="146" y="66"/>
                    </a:cubicBezTo>
                    <a:cubicBezTo>
                      <a:pt x="145" y="67"/>
                      <a:pt x="141" y="70"/>
                      <a:pt x="139" y="70"/>
                    </a:cubicBezTo>
                    <a:cubicBezTo>
                      <a:pt x="139" y="70"/>
                      <a:pt x="138" y="71"/>
                      <a:pt x="138" y="71"/>
                    </a:cubicBezTo>
                    <a:cubicBezTo>
                      <a:pt x="136" y="71"/>
                      <a:pt x="134" y="71"/>
                      <a:pt x="132" y="72"/>
                    </a:cubicBezTo>
                    <a:cubicBezTo>
                      <a:pt x="130" y="72"/>
                      <a:pt x="129" y="72"/>
                      <a:pt x="128" y="72"/>
                    </a:cubicBezTo>
                    <a:cubicBezTo>
                      <a:pt x="127" y="73"/>
                      <a:pt x="125" y="73"/>
                      <a:pt x="124" y="74"/>
                    </a:cubicBezTo>
                    <a:cubicBezTo>
                      <a:pt x="123" y="75"/>
                      <a:pt x="122" y="76"/>
                      <a:pt x="121" y="77"/>
                    </a:cubicBezTo>
                    <a:cubicBezTo>
                      <a:pt x="120" y="77"/>
                      <a:pt x="120" y="77"/>
                      <a:pt x="120" y="78"/>
                    </a:cubicBezTo>
                    <a:cubicBezTo>
                      <a:pt x="119" y="79"/>
                      <a:pt x="116" y="80"/>
                      <a:pt x="117" y="83"/>
                    </a:cubicBezTo>
                    <a:cubicBezTo>
                      <a:pt x="118" y="83"/>
                      <a:pt x="118" y="83"/>
                      <a:pt x="118" y="84"/>
                    </a:cubicBezTo>
                    <a:cubicBezTo>
                      <a:pt x="119" y="84"/>
                      <a:pt x="120" y="85"/>
                      <a:pt x="121" y="85"/>
                    </a:cubicBezTo>
                    <a:cubicBezTo>
                      <a:pt x="121" y="85"/>
                      <a:pt x="121" y="85"/>
                      <a:pt x="122" y="86"/>
                    </a:cubicBezTo>
                    <a:cubicBezTo>
                      <a:pt x="123" y="86"/>
                      <a:pt x="125" y="87"/>
                      <a:pt x="128" y="89"/>
                    </a:cubicBezTo>
                    <a:cubicBezTo>
                      <a:pt x="129" y="90"/>
                      <a:pt x="129" y="91"/>
                      <a:pt x="130" y="91"/>
                    </a:cubicBezTo>
                    <a:cubicBezTo>
                      <a:pt x="130" y="92"/>
                      <a:pt x="130" y="93"/>
                      <a:pt x="131" y="95"/>
                    </a:cubicBezTo>
                    <a:cubicBezTo>
                      <a:pt x="131" y="98"/>
                      <a:pt x="131" y="102"/>
                      <a:pt x="131" y="106"/>
                    </a:cubicBezTo>
                    <a:cubicBezTo>
                      <a:pt x="130" y="106"/>
                      <a:pt x="130" y="106"/>
                      <a:pt x="130" y="107"/>
                    </a:cubicBezTo>
                    <a:cubicBezTo>
                      <a:pt x="130" y="107"/>
                      <a:pt x="130" y="108"/>
                      <a:pt x="130" y="109"/>
                    </a:cubicBezTo>
                    <a:cubicBezTo>
                      <a:pt x="129" y="110"/>
                      <a:pt x="128" y="111"/>
                      <a:pt x="127" y="113"/>
                    </a:cubicBezTo>
                    <a:cubicBezTo>
                      <a:pt x="126" y="114"/>
                      <a:pt x="125" y="116"/>
                      <a:pt x="124" y="118"/>
                    </a:cubicBezTo>
                    <a:cubicBezTo>
                      <a:pt x="124" y="118"/>
                      <a:pt x="123" y="118"/>
                      <a:pt x="123" y="119"/>
                    </a:cubicBezTo>
                    <a:cubicBezTo>
                      <a:pt x="124" y="120"/>
                      <a:pt x="126" y="119"/>
                      <a:pt x="128" y="120"/>
                    </a:cubicBezTo>
                    <a:cubicBezTo>
                      <a:pt x="128" y="120"/>
                      <a:pt x="129" y="120"/>
                      <a:pt x="130" y="120"/>
                    </a:cubicBezTo>
                    <a:cubicBezTo>
                      <a:pt x="131" y="121"/>
                      <a:pt x="132" y="121"/>
                      <a:pt x="132" y="121"/>
                    </a:cubicBezTo>
                    <a:cubicBezTo>
                      <a:pt x="134" y="122"/>
                      <a:pt x="133" y="122"/>
                      <a:pt x="134" y="122"/>
                    </a:cubicBezTo>
                    <a:cubicBezTo>
                      <a:pt x="135" y="123"/>
                      <a:pt x="135" y="123"/>
                      <a:pt x="136" y="123"/>
                    </a:cubicBezTo>
                    <a:cubicBezTo>
                      <a:pt x="136" y="124"/>
                      <a:pt x="137" y="124"/>
                      <a:pt x="138" y="124"/>
                    </a:cubicBezTo>
                    <a:cubicBezTo>
                      <a:pt x="138" y="125"/>
                      <a:pt x="139" y="126"/>
                      <a:pt x="139" y="127"/>
                    </a:cubicBezTo>
                    <a:cubicBezTo>
                      <a:pt x="139" y="127"/>
                      <a:pt x="140" y="128"/>
                      <a:pt x="140" y="129"/>
                    </a:cubicBezTo>
                    <a:cubicBezTo>
                      <a:pt x="140" y="130"/>
                      <a:pt x="140" y="130"/>
                      <a:pt x="141" y="131"/>
                    </a:cubicBezTo>
                    <a:cubicBezTo>
                      <a:pt x="140" y="132"/>
                      <a:pt x="140" y="133"/>
                      <a:pt x="140" y="134"/>
                    </a:cubicBezTo>
                    <a:cubicBezTo>
                      <a:pt x="140" y="135"/>
                      <a:pt x="140" y="136"/>
                      <a:pt x="140" y="137"/>
                    </a:cubicBezTo>
                    <a:cubicBezTo>
                      <a:pt x="140" y="138"/>
                      <a:pt x="140" y="139"/>
                      <a:pt x="141" y="139"/>
                    </a:cubicBezTo>
                    <a:cubicBezTo>
                      <a:pt x="141" y="140"/>
                      <a:pt x="141" y="141"/>
                      <a:pt x="141" y="142"/>
                    </a:cubicBezTo>
                    <a:cubicBezTo>
                      <a:pt x="141" y="143"/>
                      <a:pt x="141" y="144"/>
                      <a:pt x="142" y="146"/>
                    </a:cubicBezTo>
                    <a:cubicBezTo>
                      <a:pt x="142" y="146"/>
                      <a:pt x="142" y="149"/>
                      <a:pt x="141" y="150"/>
                    </a:cubicBezTo>
                    <a:cubicBezTo>
                      <a:pt x="141" y="151"/>
                      <a:pt x="141" y="152"/>
                      <a:pt x="140" y="153"/>
                    </a:cubicBezTo>
                    <a:cubicBezTo>
                      <a:pt x="140" y="154"/>
                      <a:pt x="139" y="154"/>
                      <a:pt x="139" y="155"/>
                    </a:cubicBezTo>
                    <a:cubicBezTo>
                      <a:pt x="139" y="155"/>
                      <a:pt x="139" y="156"/>
                      <a:pt x="139" y="156"/>
                    </a:cubicBezTo>
                    <a:cubicBezTo>
                      <a:pt x="138" y="157"/>
                      <a:pt x="138" y="158"/>
                      <a:pt x="138" y="159"/>
                    </a:cubicBezTo>
                    <a:cubicBezTo>
                      <a:pt x="137" y="159"/>
                      <a:pt x="135" y="160"/>
                      <a:pt x="135" y="160"/>
                    </a:cubicBezTo>
                    <a:cubicBezTo>
                      <a:pt x="134" y="160"/>
                      <a:pt x="133" y="159"/>
                      <a:pt x="132" y="159"/>
                    </a:cubicBezTo>
                    <a:cubicBezTo>
                      <a:pt x="129" y="158"/>
                      <a:pt x="128" y="156"/>
                      <a:pt x="127" y="155"/>
                    </a:cubicBezTo>
                    <a:cubicBezTo>
                      <a:pt x="124" y="153"/>
                      <a:pt x="121" y="150"/>
                      <a:pt x="119" y="149"/>
                    </a:cubicBezTo>
                    <a:cubicBezTo>
                      <a:pt x="119" y="149"/>
                      <a:pt x="118" y="149"/>
                      <a:pt x="118" y="148"/>
                    </a:cubicBezTo>
                    <a:cubicBezTo>
                      <a:pt x="117" y="148"/>
                      <a:pt x="115" y="148"/>
                      <a:pt x="114" y="147"/>
                    </a:cubicBezTo>
                    <a:cubicBezTo>
                      <a:pt x="111" y="146"/>
                      <a:pt x="111" y="145"/>
                      <a:pt x="109" y="144"/>
                    </a:cubicBezTo>
                    <a:cubicBezTo>
                      <a:pt x="106" y="142"/>
                      <a:pt x="106" y="141"/>
                      <a:pt x="103" y="139"/>
                    </a:cubicBezTo>
                    <a:cubicBezTo>
                      <a:pt x="103" y="139"/>
                      <a:pt x="102" y="138"/>
                      <a:pt x="101" y="138"/>
                    </a:cubicBezTo>
                    <a:cubicBezTo>
                      <a:pt x="100" y="137"/>
                      <a:pt x="95" y="136"/>
                      <a:pt x="94" y="136"/>
                    </a:cubicBezTo>
                    <a:cubicBezTo>
                      <a:pt x="93" y="137"/>
                      <a:pt x="89" y="136"/>
                      <a:pt x="88" y="137"/>
                    </a:cubicBezTo>
                    <a:cubicBezTo>
                      <a:pt x="86" y="137"/>
                      <a:pt x="85" y="138"/>
                      <a:pt x="84" y="138"/>
                    </a:cubicBezTo>
                    <a:cubicBezTo>
                      <a:pt x="83" y="138"/>
                      <a:pt x="82" y="139"/>
                      <a:pt x="82" y="139"/>
                    </a:cubicBezTo>
                    <a:cubicBezTo>
                      <a:pt x="80" y="140"/>
                      <a:pt x="81" y="140"/>
                      <a:pt x="79" y="140"/>
                    </a:cubicBezTo>
                    <a:cubicBezTo>
                      <a:pt x="78" y="140"/>
                      <a:pt x="77" y="139"/>
                      <a:pt x="77" y="139"/>
                    </a:cubicBezTo>
                    <a:cubicBezTo>
                      <a:pt x="73" y="137"/>
                      <a:pt x="74" y="135"/>
                      <a:pt x="73" y="134"/>
                    </a:cubicBezTo>
                    <a:cubicBezTo>
                      <a:pt x="73" y="130"/>
                      <a:pt x="76" y="129"/>
                      <a:pt x="78" y="127"/>
                    </a:cubicBezTo>
                    <a:cubicBezTo>
                      <a:pt x="77" y="126"/>
                      <a:pt x="76" y="126"/>
                      <a:pt x="76" y="125"/>
                    </a:cubicBezTo>
                    <a:cubicBezTo>
                      <a:pt x="75" y="125"/>
                      <a:pt x="75" y="125"/>
                      <a:pt x="74" y="125"/>
                    </a:cubicBezTo>
                    <a:cubicBezTo>
                      <a:pt x="74" y="124"/>
                      <a:pt x="69" y="123"/>
                      <a:pt x="69" y="123"/>
                    </a:cubicBezTo>
                    <a:cubicBezTo>
                      <a:pt x="69" y="122"/>
                      <a:pt x="69" y="121"/>
                      <a:pt x="69" y="121"/>
                    </a:cubicBezTo>
                    <a:cubicBezTo>
                      <a:pt x="69" y="120"/>
                      <a:pt x="69" y="119"/>
                      <a:pt x="69" y="118"/>
                    </a:cubicBezTo>
                    <a:cubicBezTo>
                      <a:pt x="71" y="115"/>
                      <a:pt x="75" y="114"/>
                      <a:pt x="77" y="112"/>
                    </a:cubicBezTo>
                    <a:cubicBezTo>
                      <a:pt x="78" y="111"/>
                      <a:pt x="83" y="110"/>
                      <a:pt x="83" y="110"/>
                    </a:cubicBezTo>
                    <a:cubicBezTo>
                      <a:pt x="85" y="110"/>
                      <a:pt x="85" y="110"/>
                      <a:pt x="86" y="110"/>
                    </a:cubicBezTo>
                    <a:cubicBezTo>
                      <a:pt x="86" y="110"/>
                      <a:pt x="87" y="110"/>
                      <a:pt x="88" y="110"/>
                    </a:cubicBezTo>
                    <a:cubicBezTo>
                      <a:pt x="89" y="110"/>
                      <a:pt x="91" y="110"/>
                      <a:pt x="92" y="110"/>
                    </a:cubicBezTo>
                    <a:cubicBezTo>
                      <a:pt x="92" y="110"/>
                      <a:pt x="92" y="110"/>
                      <a:pt x="93" y="110"/>
                    </a:cubicBezTo>
                    <a:cubicBezTo>
                      <a:pt x="93" y="110"/>
                      <a:pt x="94" y="110"/>
                      <a:pt x="95" y="110"/>
                    </a:cubicBezTo>
                    <a:cubicBezTo>
                      <a:pt x="95" y="110"/>
                      <a:pt x="96" y="110"/>
                      <a:pt x="96" y="110"/>
                    </a:cubicBezTo>
                    <a:cubicBezTo>
                      <a:pt x="96" y="110"/>
                      <a:pt x="97" y="109"/>
                      <a:pt x="98" y="109"/>
                    </a:cubicBezTo>
                    <a:cubicBezTo>
                      <a:pt x="99" y="108"/>
                      <a:pt x="100" y="107"/>
                      <a:pt x="101" y="107"/>
                    </a:cubicBezTo>
                    <a:cubicBezTo>
                      <a:pt x="102" y="106"/>
                      <a:pt x="102" y="106"/>
                      <a:pt x="103" y="106"/>
                    </a:cubicBezTo>
                    <a:cubicBezTo>
                      <a:pt x="104" y="106"/>
                      <a:pt x="105" y="106"/>
                      <a:pt x="105" y="106"/>
                    </a:cubicBezTo>
                    <a:cubicBezTo>
                      <a:pt x="105" y="106"/>
                      <a:pt x="105" y="106"/>
                      <a:pt x="106" y="106"/>
                    </a:cubicBezTo>
                    <a:cubicBezTo>
                      <a:pt x="106" y="106"/>
                      <a:pt x="107" y="106"/>
                      <a:pt x="107" y="106"/>
                    </a:cubicBezTo>
                    <a:cubicBezTo>
                      <a:pt x="108" y="105"/>
                      <a:pt x="109" y="105"/>
                      <a:pt x="109" y="104"/>
                    </a:cubicBezTo>
                    <a:cubicBezTo>
                      <a:pt x="109" y="104"/>
                      <a:pt x="110" y="103"/>
                      <a:pt x="110" y="102"/>
                    </a:cubicBezTo>
                    <a:cubicBezTo>
                      <a:pt x="110" y="102"/>
                      <a:pt x="110" y="101"/>
                      <a:pt x="110" y="100"/>
                    </a:cubicBezTo>
                    <a:cubicBezTo>
                      <a:pt x="110" y="100"/>
                      <a:pt x="110" y="100"/>
                      <a:pt x="110" y="100"/>
                    </a:cubicBezTo>
                    <a:cubicBezTo>
                      <a:pt x="110" y="99"/>
                      <a:pt x="109" y="99"/>
                      <a:pt x="109" y="98"/>
                    </a:cubicBezTo>
                    <a:cubicBezTo>
                      <a:pt x="108" y="98"/>
                      <a:pt x="107" y="97"/>
                      <a:pt x="107" y="97"/>
                    </a:cubicBezTo>
                    <a:cubicBezTo>
                      <a:pt x="106" y="97"/>
                      <a:pt x="106" y="97"/>
                      <a:pt x="105" y="97"/>
                    </a:cubicBezTo>
                    <a:cubicBezTo>
                      <a:pt x="105" y="97"/>
                      <a:pt x="103" y="97"/>
                      <a:pt x="103" y="97"/>
                    </a:cubicBezTo>
                    <a:cubicBezTo>
                      <a:pt x="102" y="98"/>
                      <a:pt x="102" y="99"/>
                      <a:pt x="101" y="99"/>
                    </a:cubicBezTo>
                    <a:cubicBezTo>
                      <a:pt x="99" y="99"/>
                      <a:pt x="99" y="100"/>
                      <a:pt x="98" y="100"/>
                    </a:cubicBezTo>
                    <a:cubicBezTo>
                      <a:pt x="97" y="100"/>
                      <a:pt x="96" y="100"/>
                      <a:pt x="96" y="100"/>
                    </a:cubicBezTo>
                    <a:cubicBezTo>
                      <a:pt x="95" y="101"/>
                      <a:pt x="94" y="101"/>
                      <a:pt x="94" y="102"/>
                    </a:cubicBezTo>
                    <a:cubicBezTo>
                      <a:pt x="94" y="102"/>
                      <a:pt x="94" y="102"/>
                      <a:pt x="94" y="102"/>
                    </a:cubicBezTo>
                    <a:cubicBezTo>
                      <a:pt x="93" y="103"/>
                      <a:pt x="92" y="104"/>
                      <a:pt x="92" y="105"/>
                    </a:cubicBezTo>
                    <a:cubicBezTo>
                      <a:pt x="91" y="106"/>
                      <a:pt x="90" y="106"/>
                      <a:pt x="89" y="107"/>
                    </a:cubicBezTo>
                    <a:cubicBezTo>
                      <a:pt x="88" y="107"/>
                      <a:pt x="87" y="107"/>
                      <a:pt x="86" y="108"/>
                    </a:cubicBezTo>
                    <a:cubicBezTo>
                      <a:pt x="84" y="108"/>
                      <a:pt x="82" y="108"/>
                      <a:pt x="80" y="108"/>
                    </a:cubicBezTo>
                    <a:cubicBezTo>
                      <a:pt x="79" y="107"/>
                      <a:pt x="79" y="107"/>
                      <a:pt x="78" y="107"/>
                    </a:cubicBezTo>
                    <a:cubicBezTo>
                      <a:pt x="77" y="106"/>
                      <a:pt x="76" y="105"/>
                      <a:pt x="76" y="103"/>
                    </a:cubicBezTo>
                    <a:cubicBezTo>
                      <a:pt x="75" y="102"/>
                      <a:pt x="75" y="101"/>
                      <a:pt x="75" y="100"/>
                    </a:cubicBezTo>
                    <a:cubicBezTo>
                      <a:pt x="75" y="100"/>
                      <a:pt x="76" y="96"/>
                      <a:pt x="76" y="95"/>
                    </a:cubicBezTo>
                    <a:cubicBezTo>
                      <a:pt x="78" y="92"/>
                      <a:pt x="79" y="91"/>
                      <a:pt x="81" y="89"/>
                    </a:cubicBezTo>
                    <a:cubicBezTo>
                      <a:pt x="84" y="85"/>
                      <a:pt x="87" y="80"/>
                      <a:pt x="90" y="77"/>
                    </a:cubicBezTo>
                    <a:cubicBezTo>
                      <a:pt x="90" y="77"/>
                      <a:pt x="91" y="77"/>
                      <a:pt x="91" y="77"/>
                    </a:cubicBezTo>
                    <a:cubicBezTo>
                      <a:pt x="92" y="76"/>
                      <a:pt x="92" y="76"/>
                      <a:pt x="93" y="75"/>
                    </a:cubicBezTo>
                    <a:cubicBezTo>
                      <a:pt x="94" y="75"/>
                      <a:pt x="95" y="75"/>
                      <a:pt x="96" y="74"/>
                    </a:cubicBezTo>
                    <a:cubicBezTo>
                      <a:pt x="97" y="73"/>
                      <a:pt x="99" y="73"/>
                      <a:pt x="100" y="72"/>
                    </a:cubicBezTo>
                    <a:cubicBezTo>
                      <a:pt x="100" y="72"/>
                      <a:pt x="100" y="72"/>
                      <a:pt x="100" y="72"/>
                    </a:cubicBezTo>
                    <a:cubicBezTo>
                      <a:pt x="103" y="69"/>
                      <a:pt x="105" y="66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10" y="61"/>
                      <a:pt x="111" y="61"/>
                      <a:pt x="112" y="61"/>
                    </a:cubicBezTo>
                    <a:cubicBezTo>
                      <a:pt x="112" y="61"/>
                      <a:pt x="114" y="61"/>
                      <a:pt x="116" y="61"/>
                    </a:cubicBezTo>
                    <a:cubicBezTo>
                      <a:pt x="117" y="61"/>
                      <a:pt x="118" y="61"/>
                      <a:pt x="120" y="61"/>
                    </a:cubicBezTo>
                    <a:cubicBezTo>
                      <a:pt x="120" y="61"/>
                      <a:pt x="122" y="61"/>
                      <a:pt x="123" y="60"/>
                    </a:cubicBezTo>
                    <a:cubicBezTo>
                      <a:pt x="123" y="60"/>
                      <a:pt x="124" y="59"/>
                      <a:pt x="124" y="59"/>
                    </a:cubicBezTo>
                    <a:cubicBezTo>
                      <a:pt x="124" y="58"/>
                      <a:pt x="123" y="57"/>
                      <a:pt x="124" y="57"/>
                    </a:cubicBezTo>
                    <a:cubicBezTo>
                      <a:pt x="123" y="56"/>
                      <a:pt x="123" y="55"/>
                      <a:pt x="123" y="55"/>
                    </a:cubicBezTo>
                    <a:cubicBezTo>
                      <a:pt x="122" y="55"/>
                      <a:pt x="120" y="55"/>
                      <a:pt x="119" y="55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16" y="54"/>
                      <a:pt x="110" y="54"/>
                      <a:pt x="110" y="55"/>
                    </a:cubicBezTo>
                    <a:cubicBezTo>
                      <a:pt x="107" y="55"/>
                      <a:pt x="102" y="57"/>
                      <a:pt x="101" y="58"/>
                    </a:cubicBezTo>
                    <a:cubicBezTo>
                      <a:pt x="99" y="58"/>
                      <a:pt x="97" y="62"/>
                      <a:pt x="96" y="62"/>
                    </a:cubicBezTo>
                    <a:cubicBezTo>
                      <a:pt x="95" y="63"/>
                      <a:pt x="94" y="64"/>
                      <a:pt x="93" y="65"/>
                    </a:cubicBezTo>
                    <a:cubicBezTo>
                      <a:pt x="93" y="66"/>
                      <a:pt x="92" y="66"/>
                      <a:pt x="92" y="67"/>
                    </a:cubicBezTo>
                    <a:cubicBezTo>
                      <a:pt x="92" y="67"/>
                      <a:pt x="92" y="67"/>
                      <a:pt x="92" y="67"/>
                    </a:cubicBezTo>
                    <a:cubicBezTo>
                      <a:pt x="91" y="68"/>
                      <a:pt x="90" y="69"/>
                      <a:pt x="90" y="70"/>
                    </a:cubicBezTo>
                    <a:cubicBezTo>
                      <a:pt x="90" y="70"/>
                      <a:pt x="89" y="70"/>
                      <a:pt x="89" y="70"/>
                    </a:cubicBezTo>
                    <a:cubicBezTo>
                      <a:pt x="89" y="70"/>
                      <a:pt x="89" y="70"/>
                      <a:pt x="89" y="71"/>
                    </a:cubicBezTo>
                    <a:cubicBezTo>
                      <a:pt x="89" y="71"/>
                      <a:pt x="89" y="71"/>
                      <a:pt x="89" y="71"/>
                    </a:cubicBezTo>
                    <a:cubicBezTo>
                      <a:pt x="88" y="71"/>
                      <a:pt x="88" y="71"/>
                      <a:pt x="88" y="72"/>
                    </a:cubicBezTo>
                    <a:cubicBezTo>
                      <a:pt x="86" y="74"/>
                      <a:pt x="84" y="76"/>
                      <a:pt x="82" y="78"/>
                    </a:cubicBezTo>
                    <a:cubicBezTo>
                      <a:pt x="81" y="79"/>
                      <a:pt x="80" y="79"/>
                      <a:pt x="79" y="80"/>
                    </a:cubicBezTo>
                    <a:cubicBezTo>
                      <a:pt x="78" y="80"/>
                      <a:pt x="78" y="80"/>
                      <a:pt x="77" y="81"/>
                    </a:cubicBezTo>
                    <a:cubicBezTo>
                      <a:pt x="74" y="81"/>
                      <a:pt x="72" y="79"/>
                      <a:pt x="71" y="79"/>
                    </a:cubicBezTo>
                    <a:cubicBezTo>
                      <a:pt x="71" y="78"/>
                      <a:pt x="70" y="78"/>
                      <a:pt x="70" y="78"/>
                    </a:cubicBezTo>
                    <a:cubicBezTo>
                      <a:pt x="70" y="77"/>
                      <a:pt x="69" y="77"/>
                      <a:pt x="69" y="76"/>
                    </a:cubicBezTo>
                    <a:cubicBezTo>
                      <a:pt x="69" y="76"/>
                      <a:pt x="69" y="75"/>
                      <a:pt x="68" y="75"/>
                    </a:cubicBezTo>
                    <a:cubicBezTo>
                      <a:pt x="68" y="74"/>
                      <a:pt x="67" y="72"/>
                      <a:pt x="67" y="71"/>
                    </a:cubicBezTo>
                    <a:cubicBezTo>
                      <a:pt x="67" y="70"/>
                      <a:pt x="67" y="66"/>
                      <a:pt x="68" y="65"/>
                    </a:cubicBezTo>
                    <a:cubicBezTo>
                      <a:pt x="68" y="64"/>
                      <a:pt x="69" y="63"/>
                      <a:pt x="69" y="63"/>
                    </a:cubicBezTo>
                    <a:cubicBezTo>
                      <a:pt x="69" y="62"/>
                      <a:pt x="70" y="62"/>
                      <a:pt x="70" y="61"/>
                    </a:cubicBezTo>
                    <a:cubicBezTo>
                      <a:pt x="70" y="61"/>
                      <a:pt x="71" y="61"/>
                      <a:pt x="71" y="60"/>
                    </a:cubicBezTo>
                    <a:cubicBezTo>
                      <a:pt x="71" y="60"/>
                      <a:pt x="72" y="60"/>
                      <a:pt x="72" y="60"/>
                    </a:cubicBezTo>
                    <a:cubicBezTo>
                      <a:pt x="72" y="59"/>
                      <a:pt x="73" y="59"/>
                      <a:pt x="73" y="58"/>
                    </a:cubicBezTo>
                    <a:cubicBezTo>
                      <a:pt x="74" y="57"/>
                      <a:pt x="75" y="57"/>
                      <a:pt x="76" y="55"/>
                    </a:cubicBezTo>
                    <a:cubicBezTo>
                      <a:pt x="76" y="54"/>
                      <a:pt x="78" y="54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81" y="49"/>
                      <a:pt x="82" y="47"/>
                      <a:pt x="84" y="45"/>
                    </a:cubicBezTo>
                    <a:cubicBezTo>
                      <a:pt x="85" y="43"/>
                      <a:pt x="87" y="39"/>
                      <a:pt x="87" y="38"/>
                    </a:cubicBezTo>
                    <a:cubicBezTo>
                      <a:pt x="88" y="37"/>
                      <a:pt x="88" y="37"/>
                      <a:pt x="88" y="36"/>
                    </a:cubicBezTo>
                    <a:cubicBezTo>
                      <a:pt x="88" y="34"/>
                      <a:pt x="91" y="33"/>
                      <a:pt x="92" y="33"/>
                    </a:cubicBezTo>
                    <a:cubicBezTo>
                      <a:pt x="93" y="32"/>
                      <a:pt x="93" y="31"/>
                      <a:pt x="94" y="30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7" y="27"/>
                      <a:pt x="95" y="29"/>
                      <a:pt x="94" y="27"/>
                    </a:cubicBezTo>
                    <a:cubicBezTo>
                      <a:pt x="94" y="26"/>
                      <a:pt x="91" y="27"/>
                      <a:pt x="91" y="27"/>
                    </a:cubicBezTo>
                    <a:cubicBezTo>
                      <a:pt x="90" y="28"/>
                      <a:pt x="88" y="27"/>
                      <a:pt x="87" y="28"/>
                    </a:cubicBezTo>
                    <a:cubicBezTo>
                      <a:pt x="86" y="28"/>
                      <a:pt x="87" y="28"/>
                      <a:pt x="86" y="29"/>
                    </a:cubicBezTo>
                    <a:cubicBezTo>
                      <a:pt x="85" y="29"/>
                      <a:pt x="84" y="29"/>
                      <a:pt x="84" y="29"/>
                    </a:cubicBezTo>
                    <a:cubicBezTo>
                      <a:pt x="83" y="29"/>
                      <a:pt x="83" y="30"/>
                      <a:pt x="83" y="30"/>
                    </a:cubicBezTo>
                    <a:cubicBezTo>
                      <a:pt x="82" y="30"/>
                      <a:pt x="82" y="30"/>
                      <a:pt x="81" y="30"/>
                    </a:cubicBezTo>
                    <a:cubicBezTo>
                      <a:pt x="80" y="30"/>
                      <a:pt x="80" y="31"/>
                      <a:pt x="80" y="31"/>
                    </a:cubicBezTo>
                    <a:cubicBezTo>
                      <a:pt x="78" y="31"/>
                      <a:pt x="77" y="32"/>
                      <a:pt x="76" y="32"/>
                    </a:cubicBezTo>
                    <a:cubicBezTo>
                      <a:pt x="75" y="32"/>
                      <a:pt x="75" y="33"/>
                      <a:pt x="75" y="33"/>
                    </a:cubicBezTo>
                    <a:cubicBezTo>
                      <a:pt x="73" y="33"/>
                      <a:pt x="72" y="34"/>
                      <a:pt x="72" y="35"/>
                    </a:cubicBezTo>
                    <a:cubicBezTo>
                      <a:pt x="69" y="35"/>
                      <a:pt x="69" y="36"/>
                      <a:pt x="66" y="37"/>
                    </a:cubicBezTo>
                    <a:cubicBezTo>
                      <a:pt x="65" y="38"/>
                      <a:pt x="65" y="38"/>
                      <a:pt x="64" y="38"/>
                    </a:cubicBezTo>
                    <a:cubicBezTo>
                      <a:pt x="63" y="38"/>
                      <a:pt x="60" y="38"/>
                      <a:pt x="59" y="37"/>
                    </a:cubicBezTo>
                    <a:cubicBezTo>
                      <a:pt x="59" y="38"/>
                      <a:pt x="58" y="40"/>
                      <a:pt x="58" y="41"/>
                    </a:cubicBezTo>
                    <a:cubicBezTo>
                      <a:pt x="58" y="43"/>
                      <a:pt x="57" y="45"/>
                      <a:pt x="57" y="47"/>
                    </a:cubicBezTo>
                    <a:cubicBezTo>
                      <a:pt x="57" y="48"/>
                      <a:pt x="56" y="49"/>
                      <a:pt x="56" y="50"/>
                    </a:cubicBezTo>
                    <a:cubicBezTo>
                      <a:pt x="55" y="51"/>
                      <a:pt x="55" y="53"/>
                      <a:pt x="55" y="54"/>
                    </a:cubicBezTo>
                    <a:cubicBezTo>
                      <a:pt x="54" y="55"/>
                      <a:pt x="54" y="56"/>
                      <a:pt x="54" y="58"/>
                    </a:cubicBezTo>
                    <a:cubicBezTo>
                      <a:pt x="54" y="58"/>
                      <a:pt x="53" y="59"/>
                      <a:pt x="53" y="59"/>
                    </a:cubicBezTo>
                    <a:cubicBezTo>
                      <a:pt x="53" y="59"/>
                      <a:pt x="53" y="60"/>
                      <a:pt x="53" y="61"/>
                    </a:cubicBezTo>
                    <a:cubicBezTo>
                      <a:pt x="52" y="62"/>
                      <a:pt x="51" y="64"/>
                      <a:pt x="51" y="66"/>
                    </a:cubicBezTo>
                    <a:cubicBezTo>
                      <a:pt x="51" y="67"/>
                      <a:pt x="50" y="68"/>
                      <a:pt x="50" y="69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49" y="71"/>
                      <a:pt x="49" y="72"/>
                      <a:pt x="49" y="73"/>
                    </a:cubicBezTo>
                    <a:cubicBezTo>
                      <a:pt x="49" y="74"/>
                      <a:pt x="49" y="75"/>
                      <a:pt x="49" y="76"/>
                    </a:cubicBezTo>
                    <a:cubicBezTo>
                      <a:pt x="48" y="76"/>
                      <a:pt x="48" y="77"/>
                      <a:pt x="48" y="78"/>
                    </a:cubicBezTo>
                    <a:cubicBezTo>
                      <a:pt x="47" y="80"/>
                      <a:pt x="46" y="81"/>
                      <a:pt x="46" y="83"/>
                    </a:cubicBezTo>
                    <a:cubicBezTo>
                      <a:pt x="46" y="83"/>
                      <a:pt x="46" y="84"/>
                      <a:pt x="46" y="84"/>
                    </a:cubicBezTo>
                    <a:cubicBezTo>
                      <a:pt x="45" y="84"/>
                      <a:pt x="45" y="85"/>
                      <a:pt x="45" y="85"/>
                    </a:cubicBezTo>
                    <a:cubicBezTo>
                      <a:pt x="44" y="87"/>
                      <a:pt x="44" y="89"/>
                      <a:pt x="43" y="91"/>
                    </a:cubicBezTo>
                    <a:cubicBezTo>
                      <a:pt x="43" y="91"/>
                      <a:pt x="43" y="92"/>
                      <a:pt x="43" y="92"/>
                    </a:cubicBezTo>
                    <a:cubicBezTo>
                      <a:pt x="43" y="93"/>
                      <a:pt x="43" y="94"/>
                      <a:pt x="42" y="95"/>
                    </a:cubicBezTo>
                    <a:cubicBezTo>
                      <a:pt x="42" y="95"/>
                      <a:pt x="42" y="95"/>
                      <a:pt x="42" y="96"/>
                    </a:cubicBezTo>
                    <a:cubicBezTo>
                      <a:pt x="42" y="96"/>
                      <a:pt x="42" y="97"/>
                      <a:pt x="42" y="98"/>
                    </a:cubicBezTo>
                    <a:cubicBezTo>
                      <a:pt x="41" y="98"/>
                      <a:pt x="41" y="98"/>
                      <a:pt x="41" y="98"/>
                    </a:cubicBezTo>
                    <a:cubicBezTo>
                      <a:pt x="41" y="99"/>
                      <a:pt x="41" y="100"/>
                      <a:pt x="41" y="101"/>
                    </a:cubicBezTo>
                    <a:cubicBezTo>
                      <a:pt x="40" y="102"/>
                      <a:pt x="40" y="102"/>
                      <a:pt x="40" y="102"/>
                    </a:cubicBezTo>
                    <a:cubicBezTo>
                      <a:pt x="40" y="103"/>
                      <a:pt x="40" y="103"/>
                      <a:pt x="40" y="104"/>
                    </a:cubicBezTo>
                    <a:cubicBezTo>
                      <a:pt x="40" y="104"/>
                      <a:pt x="39" y="104"/>
                      <a:pt x="39" y="104"/>
                    </a:cubicBezTo>
                    <a:cubicBezTo>
                      <a:pt x="39" y="105"/>
                      <a:pt x="39" y="106"/>
                      <a:pt x="38" y="108"/>
                    </a:cubicBezTo>
                    <a:cubicBezTo>
                      <a:pt x="38" y="108"/>
                      <a:pt x="38" y="110"/>
                      <a:pt x="38" y="111"/>
                    </a:cubicBezTo>
                    <a:cubicBezTo>
                      <a:pt x="37" y="111"/>
                      <a:pt x="37" y="113"/>
                      <a:pt x="37" y="114"/>
                    </a:cubicBezTo>
                    <a:cubicBezTo>
                      <a:pt x="36" y="115"/>
                      <a:pt x="36" y="115"/>
                      <a:pt x="36" y="117"/>
                    </a:cubicBezTo>
                    <a:cubicBezTo>
                      <a:pt x="35" y="117"/>
                      <a:pt x="35" y="118"/>
                      <a:pt x="35" y="119"/>
                    </a:cubicBezTo>
                    <a:cubicBezTo>
                      <a:pt x="35" y="120"/>
                      <a:pt x="34" y="121"/>
                      <a:pt x="34" y="121"/>
                    </a:cubicBezTo>
                    <a:cubicBezTo>
                      <a:pt x="34" y="122"/>
                      <a:pt x="34" y="122"/>
                      <a:pt x="34" y="122"/>
                    </a:cubicBezTo>
                    <a:cubicBezTo>
                      <a:pt x="34" y="122"/>
                      <a:pt x="34" y="123"/>
                      <a:pt x="34" y="123"/>
                    </a:cubicBezTo>
                    <a:cubicBezTo>
                      <a:pt x="33" y="123"/>
                      <a:pt x="33" y="124"/>
                      <a:pt x="33" y="124"/>
                    </a:cubicBezTo>
                    <a:cubicBezTo>
                      <a:pt x="33" y="125"/>
                      <a:pt x="32" y="127"/>
                      <a:pt x="32" y="128"/>
                    </a:cubicBezTo>
                    <a:cubicBezTo>
                      <a:pt x="31" y="129"/>
                      <a:pt x="31" y="130"/>
                      <a:pt x="31" y="130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29" y="133"/>
                      <a:pt x="28" y="136"/>
                      <a:pt x="28" y="138"/>
                    </a:cubicBezTo>
                    <a:cubicBezTo>
                      <a:pt x="25" y="143"/>
                      <a:pt x="26" y="145"/>
                      <a:pt x="23" y="149"/>
                    </a:cubicBezTo>
                    <a:cubicBezTo>
                      <a:pt x="23" y="150"/>
                      <a:pt x="21" y="153"/>
                      <a:pt x="21" y="154"/>
                    </a:cubicBezTo>
                    <a:cubicBezTo>
                      <a:pt x="21" y="154"/>
                      <a:pt x="21" y="154"/>
                      <a:pt x="21" y="154"/>
                    </a:cubicBezTo>
                    <a:cubicBezTo>
                      <a:pt x="20" y="156"/>
                      <a:pt x="19" y="157"/>
                      <a:pt x="18" y="158"/>
                    </a:cubicBezTo>
                    <a:cubicBezTo>
                      <a:pt x="17" y="158"/>
                      <a:pt x="17" y="159"/>
                      <a:pt x="16" y="160"/>
                    </a:cubicBezTo>
                    <a:cubicBezTo>
                      <a:pt x="16" y="160"/>
                      <a:pt x="16" y="161"/>
                      <a:pt x="16" y="161"/>
                    </a:cubicBezTo>
                    <a:cubicBezTo>
                      <a:pt x="15" y="161"/>
                      <a:pt x="15" y="161"/>
                      <a:pt x="15" y="162"/>
                    </a:cubicBezTo>
                    <a:cubicBezTo>
                      <a:pt x="15" y="162"/>
                      <a:pt x="15" y="162"/>
                      <a:pt x="15" y="162"/>
                    </a:cubicBezTo>
                    <a:cubicBezTo>
                      <a:pt x="14" y="164"/>
                      <a:pt x="13" y="165"/>
                      <a:pt x="12" y="167"/>
                    </a:cubicBezTo>
                    <a:cubicBezTo>
                      <a:pt x="11" y="167"/>
                      <a:pt x="11" y="168"/>
                      <a:pt x="10" y="168"/>
                    </a:cubicBezTo>
                    <a:cubicBezTo>
                      <a:pt x="9" y="169"/>
                      <a:pt x="9" y="169"/>
                      <a:pt x="9" y="170"/>
                    </a:cubicBezTo>
                    <a:cubicBezTo>
                      <a:pt x="8" y="170"/>
                      <a:pt x="7" y="171"/>
                      <a:pt x="6" y="172"/>
                    </a:cubicBezTo>
                    <a:cubicBezTo>
                      <a:pt x="5" y="171"/>
                      <a:pt x="5" y="172"/>
                      <a:pt x="4" y="171"/>
                    </a:cubicBezTo>
                    <a:cubicBezTo>
                      <a:pt x="2" y="170"/>
                      <a:pt x="1" y="167"/>
                      <a:pt x="1" y="165"/>
                    </a:cubicBezTo>
                    <a:cubicBezTo>
                      <a:pt x="1" y="165"/>
                      <a:pt x="0" y="164"/>
                      <a:pt x="0" y="164"/>
                    </a:cubicBezTo>
                    <a:cubicBezTo>
                      <a:pt x="0" y="162"/>
                      <a:pt x="0" y="161"/>
                      <a:pt x="0" y="160"/>
                    </a:cubicBezTo>
                    <a:cubicBezTo>
                      <a:pt x="0" y="159"/>
                      <a:pt x="1" y="159"/>
                      <a:pt x="1" y="157"/>
                    </a:cubicBezTo>
                    <a:cubicBezTo>
                      <a:pt x="2" y="157"/>
                      <a:pt x="2" y="155"/>
                      <a:pt x="3" y="155"/>
                    </a:cubicBezTo>
                    <a:cubicBezTo>
                      <a:pt x="4" y="153"/>
                      <a:pt x="5" y="150"/>
                      <a:pt x="7" y="149"/>
                    </a:cubicBezTo>
                    <a:cubicBezTo>
                      <a:pt x="8" y="146"/>
                      <a:pt x="10" y="142"/>
                      <a:pt x="11" y="139"/>
                    </a:cubicBezTo>
                    <a:cubicBezTo>
                      <a:pt x="11" y="139"/>
                      <a:pt x="11" y="138"/>
                      <a:pt x="11" y="138"/>
                    </a:cubicBezTo>
                    <a:cubicBezTo>
                      <a:pt x="12" y="136"/>
                      <a:pt x="12" y="135"/>
                      <a:pt x="12" y="134"/>
                    </a:cubicBezTo>
                    <a:cubicBezTo>
                      <a:pt x="13" y="132"/>
                      <a:pt x="13" y="131"/>
                      <a:pt x="14" y="129"/>
                    </a:cubicBezTo>
                    <a:cubicBezTo>
                      <a:pt x="14" y="127"/>
                      <a:pt x="15" y="125"/>
                      <a:pt x="15" y="125"/>
                    </a:cubicBezTo>
                    <a:cubicBezTo>
                      <a:pt x="15" y="124"/>
                      <a:pt x="16" y="123"/>
                      <a:pt x="16" y="123"/>
                    </a:cubicBezTo>
                    <a:cubicBezTo>
                      <a:pt x="16" y="122"/>
                      <a:pt x="16" y="122"/>
                      <a:pt x="16" y="122"/>
                    </a:cubicBezTo>
                    <a:cubicBezTo>
                      <a:pt x="17" y="121"/>
                      <a:pt x="17" y="120"/>
                      <a:pt x="18" y="119"/>
                    </a:cubicBezTo>
                    <a:cubicBezTo>
                      <a:pt x="18" y="118"/>
                      <a:pt x="18" y="116"/>
                      <a:pt x="19" y="115"/>
                    </a:cubicBezTo>
                    <a:cubicBezTo>
                      <a:pt x="19" y="114"/>
                      <a:pt x="19" y="114"/>
                      <a:pt x="19" y="113"/>
                    </a:cubicBezTo>
                    <a:cubicBezTo>
                      <a:pt x="20" y="113"/>
                      <a:pt x="20" y="113"/>
                      <a:pt x="20" y="112"/>
                    </a:cubicBezTo>
                    <a:cubicBezTo>
                      <a:pt x="20" y="111"/>
                      <a:pt x="21" y="110"/>
                      <a:pt x="21" y="110"/>
                    </a:cubicBezTo>
                    <a:cubicBezTo>
                      <a:pt x="21" y="108"/>
                      <a:pt x="22" y="106"/>
                      <a:pt x="23" y="105"/>
                    </a:cubicBezTo>
                    <a:cubicBezTo>
                      <a:pt x="23" y="104"/>
                      <a:pt x="24" y="102"/>
                      <a:pt x="24" y="101"/>
                    </a:cubicBezTo>
                    <a:cubicBezTo>
                      <a:pt x="24" y="101"/>
                      <a:pt x="24" y="100"/>
                      <a:pt x="25" y="99"/>
                    </a:cubicBezTo>
                    <a:cubicBezTo>
                      <a:pt x="25" y="99"/>
                      <a:pt x="25" y="98"/>
                      <a:pt x="25" y="98"/>
                    </a:cubicBezTo>
                    <a:cubicBezTo>
                      <a:pt x="25" y="97"/>
                      <a:pt x="26" y="96"/>
                      <a:pt x="26" y="95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6" y="94"/>
                      <a:pt x="26" y="93"/>
                      <a:pt x="26" y="93"/>
                    </a:cubicBezTo>
                    <a:cubicBezTo>
                      <a:pt x="27" y="92"/>
                      <a:pt x="27" y="92"/>
                      <a:pt x="27" y="91"/>
                    </a:cubicBezTo>
                    <a:cubicBezTo>
                      <a:pt x="27" y="88"/>
                      <a:pt x="28" y="86"/>
                      <a:pt x="28" y="84"/>
                    </a:cubicBezTo>
                    <a:cubicBezTo>
                      <a:pt x="28" y="83"/>
                      <a:pt x="29" y="83"/>
                      <a:pt x="29" y="83"/>
                    </a:cubicBezTo>
                    <a:cubicBezTo>
                      <a:pt x="29" y="82"/>
                      <a:pt x="29" y="81"/>
                      <a:pt x="29" y="80"/>
                    </a:cubicBezTo>
                    <a:cubicBezTo>
                      <a:pt x="30" y="79"/>
                      <a:pt x="30" y="79"/>
                      <a:pt x="30" y="78"/>
                    </a:cubicBezTo>
                    <a:cubicBezTo>
                      <a:pt x="30" y="77"/>
                      <a:pt x="30" y="77"/>
                      <a:pt x="30" y="76"/>
                    </a:cubicBezTo>
                    <a:cubicBezTo>
                      <a:pt x="31" y="76"/>
                      <a:pt x="31" y="76"/>
                      <a:pt x="31" y="75"/>
                    </a:cubicBezTo>
                    <a:cubicBezTo>
                      <a:pt x="32" y="73"/>
                      <a:pt x="32" y="72"/>
                      <a:pt x="33" y="70"/>
                    </a:cubicBezTo>
                    <a:cubicBezTo>
                      <a:pt x="33" y="70"/>
                      <a:pt x="33" y="70"/>
                      <a:pt x="33" y="69"/>
                    </a:cubicBezTo>
                    <a:cubicBezTo>
                      <a:pt x="33" y="68"/>
                      <a:pt x="34" y="66"/>
                      <a:pt x="35" y="65"/>
                    </a:cubicBezTo>
                    <a:cubicBezTo>
                      <a:pt x="35" y="63"/>
                      <a:pt x="35" y="62"/>
                      <a:pt x="35" y="61"/>
                    </a:cubicBezTo>
                    <a:cubicBezTo>
                      <a:pt x="35" y="58"/>
                      <a:pt x="36" y="56"/>
                      <a:pt x="36" y="53"/>
                    </a:cubicBezTo>
                    <a:cubicBezTo>
                      <a:pt x="36" y="50"/>
                      <a:pt x="36" y="48"/>
                      <a:pt x="37" y="47"/>
                    </a:cubicBezTo>
                    <a:cubicBezTo>
                      <a:pt x="37" y="44"/>
                      <a:pt x="37" y="41"/>
                      <a:pt x="38" y="39"/>
                    </a:cubicBezTo>
                    <a:cubicBezTo>
                      <a:pt x="38" y="38"/>
                      <a:pt x="38" y="38"/>
                      <a:pt x="39" y="37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5"/>
                      <a:pt x="39" y="34"/>
                      <a:pt x="40" y="34"/>
                    </a:cubicBezTo>
                    <a:cubicBezTo>
                      <a:pt x="40" y="33"/>
                      <a:pt x="40" y="33"/>
                      <a:pt x="41" y="33"/>
                    </a:cubicBezTo>
                    <a:cubicBezTo>
                      <a:pt x="41" y="31"/>
                      <a:pt x="42" y="30"/>
                      <a:pt x="42" y="29"/>
                    </a:cubicBezTo>
                    <a:cubicBezTo>
                      <a:pt x="42" y="29"/>
                      <a:pt x="42" y="29"/>
                      <a:pt x="43" y="28"/>
                    </a:cubicBezTo>
                    <a:cubicBezTo>
                      <a:pt x="44" y="27"/>
                      <a:pt x="44" y="26"/>
                      <a:pt x="46" y="25"/>
                    </a:cubicBezTo>
                    <a:cubicBezTo>
                      <a:pt x="46" y="24"/>
                      <a:pt x="49" y="24"/>
                      <a:pt x="49" y="23"/>
                    </a:cubicBezTo>
                    <a:cubicBezTo>
                      <a:pt x="51" y="23"/>
                      <a:pt x="55" y="24"/>
                      <a:pt x="55" y="24"/>
                    </a:cubicBezTo>
                    <a:cubicBezTo>
                      <a:pt x="55" y="23"/>
                      <a:pt x="57" y="22"/>
                      <a:pt x="57" y="21"/>
                    </a:cubicBezTo>
                    <a:cubicBezTo>
                      <a:pt x="59" y="19"/>
                      <a:pt x="59" y="20"/>
                      <a:pt x="61" y="19"/>
                    </a:cubicBezTo>
                    <a:cubicBezTo>
                      <a:pt x="61" y="19"/>
                      <a:pt x="62" y="19"/>
                      <a:pt x="62" y="19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3" y="17"/>
                      <a:pt x="66" y="16"/>
                      <a:pt x="67" y="16"/>
                    </a:cubicBezTo>
                    <a:cubicBezTo>
                      <a:pt x="68" y="15"/>
                      <a:pt x="69" y="14"/>
                      <a:pt x="70" y="14"/>
                    </a:cubicBezTo>
                    <a:cubicBezTo>
                      <a:pt x="71" y="13"/>
                      <a:pt x="73" y="11"/>
                      <a:pt x="74" y="11"/>
                    </a:cubicBezTo>
                    <a:cubicBezTo>
                      <a:pt x="75" y="10"/>
                      <a:pt x="78" y="9"/>
                      <a:pt x="79" y="9"/>
                    </a:cubicBezTo>
                    <a:cubicBezTo>
                      <a:pt x="79" y="9"/>
                      <a:pt x="83" y="8"/>
                      <a:pt x="82" y="8"/>
                    </a:cubicBezTo>
                    <a:cubicBezTo>
                      <a:pt x="83" y="8"/>
                      <a:pt x="83" y="8"/>
                      <a:pt x="84" y="8"/>
                    </a:cubicBezTo>
                    <a:cubicBezTo>
                      <a:pt x="85" y="8"/>
                      <a:pt x="86" y="8"/>
                      <a:pt x="87" y="8"/>
                    </a:cubicBezTo>
                    <a:cubicBezTo>
                      <a:pt x="87" y="8"/>
                      <a:pt x="88" y="8"/>
                      <a:pt x="89" y="8"/>
                    </a:cubicBezTo>
                    <a:cubicBezTo>
                      <a:pt x="90" y="8"/>
                      <a:pt x="90" y="8"/>
                      <a:pt x="91" y="7"/>
                    </a:cubicBezTo>
                    <a:cubicBezTo>
                      <a:pt x="92" y="7"/>
                      <a:pt x="93" y="7"/>
                      <a:pt x="93" y="7"/>
                    </a:cubicBezTo>
                    <a:cubicBezTo>
                      <a:pt x="94" y="6"/>
                      <a:pt x="94" y="6"/>
                      <a:pt x="95" y="6"/>
                    </a:cubicBezTo>
                    <a:cubicBezTo>
                      <a:pt x="95" y="5"/>
                      <a:pt x="96" y="5"/>
                      <a:pt x="96" y="5"/>
                    </a:cubicBezTo>
                    <a:cubicBezTo>
                      <a:pt x="97" y="5"/>
                      <a:pt x="97" y="4"/>
                      <a:pt x="97" y="4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9" y="3"/>
                      <a:pt x="100" y="3"/>
                      <a:pt x="101" y="2"/>
                    </a:cubicBezTo>
                    <a:cubicBezTo>
                      <a:pt x="102" y="2"/>
                      <a:pt x="103" y="2"/>
                      <a:pt x="104" y="2"/>
                    </a:cubicBezTo>
                    <a:cubicBezTo>
                      <a:pt x="105" y="2"/>
                      <a:pt x="107" y="3"/>
                      <a:pt x="109" y="3"/>
                    </a:cubicBezTo>
                    <a:cubicBezTo>
                      <a:pt x="110" y="3"/>
                      <a:pt x="111" y="4"/>
                      <a:pt x="111" y="4"/>
                    </a:cubicBezTo>
                    <a:cubicBezTo>
                      <a:pt x="112" y="4"/>
                      <a:pt x="113" y="4"/>
                      <a:pt x="114" y="4"/>
                    </a:cubicBezTo>
                    <a:cubicBezTo>
                      <a:pt x="114" y="4"/>
                      <a:pt x="115" y="3"/>
                      <a:pt x="116" y="3"/>
                    </a:cubicBezTo>
                    <a:cubicBezTo>
                      <a:pt x="116" y="3"/>
                      <a:pt x="117" y="4"/>
                      <a:pt x="117" y="4"/>
                    </a:cubicBezTo>
                    <a:cubicBezTo>
                      <a:pt x="117" y="3"/>
                      <a:pt x="118" y="3"/>
                      <a:pt x="119" y="3"/>
                    </a:cubicBezTo>
                    <a:cubicBezTo>
                      <a:pt x="120" y="3"/>
                      <a:pt x="121" y="3"/>
                      <a:pt x="121" y="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2" y="2"/>
                      <a:pt x="122" y="2"/>
                      <a:pt x="123" y="2"/>
                    </a:cubicBezTo>
                    <a:cubicBezTo>
                      <a:pt x="123" y="2"/>
                      <a:pt x="124" y="2"/>
                      <a:pt x="124" y="2"/>
                    </a:cubicBezTo>
                    <a:cubicBezTo>
                      <a:pt x="127" y="1"/>
                      <a:pt x="129" y="0"/>
                      <a:pt x="130" y="0"/>
                    </a:cubicBezTo>
                    <a:cubicBezTo>
                      <a:pt x="131" y="1"/>
                      <a:pt x="132" y="1"/>
                      <a:pt x="132" y="2"/>
                    </a:cubicBezTo>
                    <a:cubicBezTo>
                      <a:pt x="132" y="2"/>
                      <a:pt x="132" y="3"/>
                      <a:pt x="131" y="3"/>
                    </a:cubicBezTo>
                    <a:cubicBezTo>
                      <a:pt x="131" y="4"/>
                      <a:pt x="131" y="4"/>
                      <a:pt x="131" y="5"/>
                    </a:cubicBezTo>
                    <a:cubicBezTo>
                      <a:pt x="131" y="5"/>
                      <a:pt x="131" y="5"/>
                      <a:pt x="132" y="6"/>
                    </a:cubicBezTo>
                    <a:cubicBezTo>
                      <a:pt x="132" y="7"/>
                      <a:pt x="132" y="8"/>
                      <a:pt x="131" y="9"/>
                    </a:cubicBezTo>
                    <a:cubicBezTo>
                      <a:pt x="131" y="10"/>
                      <a:pt x="131" y="11"/>
                      <a:pt x="130" y="11"/>
                    </a:cubicBezTo>
                    <a:cubicBezTo>
                      <a:pt x="130" y="12"/>
                      <a:pt x="130" y="13"/>
                      <a:pt x="129" y="14"/>
                    </a:cubicBezTo>
                    <a:cubicBezTo>
                      <a:pt x="128" y="15"/>
                      <a:pt x="128" y="16"/>
                      <a:pt x="127" y="17"/>
                    </a:cubicBezTo>
                    <a:cubicBezTo>
                      <a:pt x="127" y="17"/>
                      <a:pt x="126" y="18"/>
                      <a:pt x="126" y="18"/>
                    </a:cubicBezTo>
                    <a:cubicBezTo>
                      <a:pt x="125" y="18"/>
                      <a:pt x="125" y="19"/>
                      <a:pt x="124" y="19"/>
                    </a:cubicBezTo>
                    <a:cubicBezTo>
                      <a:pt x="124" y="20"/>
                      <a:pt x="123" y="20"/>
                      <a:pt x="123" y="21"/>
                    </a:cubicBezTo>
                    <a:cubicBezTo>
                      <a:pt x="121" y="23"/>
                      <a:pt x="118" y="26"/>
                      <a:pt x="116" y="28"/>
                    </a:cubicBezTo>
                    <a:cubicBezTo>
                      <a:pt x="115" y="29"/>
                      <a:pt x="113" y="33"/>
                      <a:pt x="112" y="34"/>
                    </a:cubicBezTo>
                    <a:cubicBezTo>
                      <a:pt x="111" y="34"/>
                      <a:pt x="112" y="34"/>
                      <a:pt x="112" y="36"/>
                    </a:cubicBezTo>
                    <a:cubicBezTo>
                      <a:pt x="112" y="36"/>
                      <a:pt x="112" y="36"/>
                      <a:pt x="113" y="36"/>
                    </a:cubicBezTo>
                    <a:cubicBezTo>
                      <a:pt x="113" y="36"/>
                      <a:pt x="114" y="36"/>
                      <a:pt x="115" y="36"/>
                    </a:cubicBezTo>
                    <a:cubicBezTo>
                      <a:pt x="116" y="36"/>
                      <a:pt x="117" y="36"/>
                      <a:pt x="118" y="35"/>
                    </a:cubicBezTo>
                    <a:cubicBezTo>
                      <a:pt x="119" y="35"/>
                      <a:pt x="119" y="34"/>
                      <a:pt x="120" y="34"/>
                    </a:cubicBezTo>
                    <a:cubicBezTo>
                      <a:pt x="121" y="34"/>
                      <a:pt x="122" y="33"/>
                      <a:pt x="123" y="33"/>
                    </a:cubicBezTo>
                    <a:cubicBezTo>
                      <a:pt x="126" y="32"/>
                      <a:pt x="128" y="32"/>
                      <a:pt x="132" y="32"/>
                    </a:cubicBezTo>
                    <a:cubicBezTo>
                      <a:pt x="133" y="32"/>
                      <a:pt x="135" y="34"/>
                      <a:pt x="137" y="34"/>
                    </a:cubicBezTo>
                    <a:cubicBezTo>
                      <a:pt x="138" y="36"/>
                      <a:pt x="139" y="35"/>
                      <a:pt x="141" y="36"/>
                    </a:cubicBezTo>
                    <a:cubicBezTo>
                      <a:pt x="142" y="36"/>
                      <a:pt x="144" y="38"/>
                      <a:pt x="145" y="39"/>
                    </a:cubicBezTo>
                    <a:cubicBezTo>
                      <a:pt x="146" y="39"/>
                      <a:pt x="148" y="41"/>
                      <a:pt x="149" y="41"/>
                    </a:cubicBezTo>
                    <a:cubicBezTo>
                      <a:pt x="149" y="42"/>
                      <a:pt x="150" y="42"/>
                      <a:pt x="150" y="42"/>
                    </a:cubicBezTo>
                    <a:cubicBezTo>
                      <a:pt x="152" y="46"/>
                      <a:pt x="151" y="47"/>
                      <a:pt x="151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Freeform 6">
                <a:extLst>
                  <a:ext uri="{FF2B5EF4-FFF2-40B4-BE49-F238E27FC236}">
                    <a16:creationId xmlns:a16="http://schemas.microsoft.com/office/drawing/2014/main" id="{0608BD11-CD48-4926-BACE-8E9E8E8A6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763" y="3132138"/>
                <a:ext cx="161925" cy="384175"/>
              </a:xfrm>
              <a:custGeom>
                <a:avLst/>
                <a:gdLst>
                  <a:gd name="T0" fmla="*/ 4 w 43"/>
                  <a:gd name="T1" fmla="*/ 101 h 102"/>
                  <a:gd name="T2" fmla="*/ 2 w 43"/>
                  <a:gd name="T3" fmla="*/ 100 h 102"/>
                  <a:gd name="T4" fmla="*/ 1 w 43"/>
                  <a:gd name="T5" fmla="*/ 97 h 102"/>
                  <a:gd name="T6" fmla="*/ 1 w 43"/>
                  <a:gd name="T7" fmla="*/ 89 h 102"/>
                  <a:gd name="T8" fmla="*/ 4 w 43"/>
                  <a:gd name="T9" fmla="*/ 75 h 102"/>
                  <a:gd name="T10" fmla="*/ 9 w 43"/>
                  <a:gd name="T11" fmla="*/ 65 h 102"/>
                  <a:gd name="T12" fmla="*/ 15 w 43"/>
                  <a:gd name="T13" fmla="*/ 52 h 102"/>
                  <a:gd name="T14" fmla="*/ 17 w 43"/>
                  <a:gd name="T15" fmla="*/ 45 h 102"/>
                  <a:gd name="T16" fmla="*/ 16 w 43"/>
                  <a:gd name="T17" fmla="*/ 42 h 102"/>
                  <a:gd name="T18" fmla="*/ 15 w 43"/>
                  <a:gd name="T19" fmla="*/ 40 h 102"/>
                  <a:gd name="T20" fmla="*/ 13 w 43"/>
                  <a:gd name="T21" fmla="*/ 37 h 102"/>
                  <a:gd name="T22" fmla="*/ 13 w 43"/>
                  <a:gd name="T23" fmla="*/ 27 h 102"/>
                  <a:gd name="T24" fmla="*/ 13 w 43"/>
                  <a:gd name="T25" fmla="*/ 23 h 102"/>
                  <a:gd name="T26" fmla="*/ 15 w 43"/>
                  <a:gd name="T27" fmla="*/ 16 h 102"/>
                  <a:gd name="T28" fmla="*/ 16 w 43"/>
                  <a:gd name="T29" fmla="*/ 13 h 102"/>
                  <a:gd name="T30" fmla="*/ 17 w 43"/>
                  <a:gd name="T31" fmla="*/ 10 h 102"/>
                  <a:gd name="T32" fmla="*/ 19 w 43"/>
                  <a:gd name="T33" fmla="*/ 8 h 102"/>
                  <a:gd name="T34" fmla="*/ 20 w 43"/>
                  <a:gd name="T35" fmla="*/ 6 h 102"/>
                  <a:gd name="T36" fmla="*/ 24 w 43"/>
                  <a:gd name="T37" fmla="*/ 3 h 102"/>
                  <a:gd name="T38" fmla="*/ 29 w 43"/>
                  <a:gd name="T39" fmla="*/ 0 h 102"/>
                  <a:gd name="T40" fmla="*/ 34 w 43"/>
                  <a:gd name="T41" fmla="*/ 1 h 102"/>
                  <a:gd name="T42" fmla="*/ 39 w 43"/>
                  <a:gd name="T43" fmla="*/ 8 h 102"/>
                  <a:gd name="T44" fmla="*/ 42 w 43"/>
                  <a:gd name="T45" fmla="*/ 16 h 102"/>
                  <a:gd name="T46" fmla="*/ 42 w 43"/>
                  <a:gd name="T47" fmla="*/ 22 h 102"/>
                  <a:gd name="T48" fmla="*/ 39 w 43"/>
                  <a:gd name="T49" fmla="*/ 26 h 102"/>
                  <a:gd name="T50" fmla="*/ 35 w 43"/>
                  <a:gd name="T51" fmla="*/ 31 h 102"/>
                  <a:gd name="T52" fmla="*/ 34 w 43"/>
                  <a:gd name="T53" fmla="*/ 42 h 102"/>
                  <a:gd name="T54" fmla="*/ 32 w 43"/>
                  <a:gd name="T55" fmla="*/ 52 h 102"/>
                  <a:gd name="T56" fmla="*/ 31 w 43"/>
                  <a:gd name="T57" fmla="*/ 57 h 102"/>
                  <a:gd name="T58" fmla="*/ 30 w 43"/>
                  <a:gd name="T59" fmla="*/ 63 h 102"/>
                  <a:gd name="T60" fmla="*/ 26 w 43"/>
                  <a:gd name="T61" fmla="*/ 75 h 102"/>
                  <a:gd name="T62" fmla="*/ 25 w 43"/>
                  <a:gd name="T63" fmla="*/ 77 h 102"/>
                  <a:gd name="T64" fmla="*/ 21 w 43"/>
                  <a:gd name="T65" fmla="*/ 86 h 102"/>
                  <a:gd name="T66" fmla="*/ 6 w 43"/>
                  <a:gd name="T6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3" h="102">
                    <a:moveTo>
                      <a:pt x="6" y="102"/>
                    </a:moveTo>
                    <a:cubicBezTo>
                      <a:pt x="5" y="102"/>
                      <a:pt x="5" y="102"/>
                      <a:pt x="4" y="101"/>
                    </a:cubicBezTo>
                    <a:cubicBezTo>
                      <a:pt x="4" y="101"/>
                      <a:pt x="3" y="101"/>
                      <a:pt x="3" y="101"/>
                    </a:cubicBezTo>
                    <a:cubicBezTo>
                      <a:pt x="2" y="101"/>
                      <a:pt x="2" y="100"/>
                      <a:pt x="2" y="100"/>
                    </a:cubicBezTo>
                    <a:cubicBezTo>
                      <a:pt x="2" y="100"/>
                      <a:pt x="1" y="99"/>
                      <a:pt x="1" y="98"/>
                    </a:cubicBezTo>
                    <a:cubicBezTo>
                      <a:pt x="1" y="98"/>
                      <a:pt x="1" y="97"/>
                      <a:pt x="1" y="97"/>
                    </a:cubicBezTo>
                    <a:cubicBezTo>
                      <a:pt x="1" y="96"/>
                      <a:pt x="1" y="95"/>
                      <a:pt x="1" y="95"/>
                    </a:cubicBezTo>
                    <a:cubicBezTo>
                      <a:pt x="1" y="94"/>
                      <a:pt x="0" y="92"/>
                      <a:pt x="1" y="89"/>
                    </a:cubicBezTo>
                    <a:cubicBezTo>
                      <a:pt x="1" y="87"/>
                      <a:pt x="2" y="86"/>
                      <a:pt x="2" y="84"/>
                    </a:cubicBezTo>
                    <a:cubicBezTo>
                      <a:pt x="3" y="81"/>
                      <a:pt x="3" y="77"/>
                      <a:pt x="4" y="75"/>
                    </a:cubicBezTo>
                    <a:cubicBezTo>
                      <a:pt x="5" y="72"/>
                      <a:pt x="7" y="68"/>
                      <a:pt x="8" y="65"/>
                    </a:cubicBezTo>
                    <a:cubicBezTo>
                      <a:pt x="8" y="65"/>
                      <a:pt x="9" y="65"/>
                      <a:pt x="9" y="65"/>
                    </a:cubicBezTo>
                    <a:cubicBezTo>
                      <a:pt x="9" y="64"/>
                      <a:pt x="10" y="63"/>
                      <a:pt x="10" y="62"/>
                    </a:cubicBezTo>
                    <a:cubicBezTo>
                      <a:pt x="12" y="59"/>
                      <a:pt x="14" y="56"/>
                      <a:pt x="15" y="52"/>
                    </a:cubicBezTo>
                    <a:cubicBezTo>
                      <a:pt x="15" y="51"/>
                      <a:pt x="17" y="50"/>
                      <a:pt x="17" y="48"/>
                    </a:cubicBezTo>
                    <a:cubicBezTo>
                      <a:pt x="17" y="47"/>
                      <a:pt x="17" y="46"/>
                      <a:pt x="17" y="45"/>
                    </a:cubicBezTo>
                    <a:cubicBezTo>
                      <a:pt x="17" y="45"/>
                      <a:pt x="17" y="44"/>
                      <a:pt x="17" y="44"/>
                    </a:cubicBezTo>
                    <a:cubicBezTo>
                      <a:pt x="17" y="43"/>
                      <a:pt x="17" y="42"/>
                      <a:pt x="16" y="42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6" y="41"/>
                      <a:pt x="15" y="40"/>
                      <a:pt x="15" y="40"/>
                    </a:cubicBezTo>
                    <a:cubicBezTo>
                      <a:pt x="15" y="39"/>
                      <a:pt x="14" y="39"/>
                      <a:pt x="14" y="39"/>
                    </a:cubicBezTo>
                    <a:cubicBezTo>
                      <a:pt x="14" y="38"/>
                      <a:pt x="14" y="38"/>
                      <a:pt x="13" y="37"/>
                    </a:cubicBezTo>
                    <a:cubicBezTo>
                      <a:pt x="13" y="37"/>
                      <a:pt x="13" y="36"/>
                      <a:pt x="13" y="34"/>
                    </a:cubicBezTo>
                    <a:cubicBezTo>
                      <a:pt x="13" y="32"/>
                      <a:pt x="13" y="29"/>
                      <a:pt x="13" y="27"/>
                    </a:cubicBezTo>
                    <a:cubicBezTo>
                      <a:pt x="13" y="26"/>
                      <a:pt x="13" y="25"/>
                      <a:pt x="13" y="25"/>
                    </a:cubicBezTo>
                    <a:cubicBezTo>
                      <a:pt x="13" y="24"/>
                      <a:pt x="13" y="24"/>
                      <a:pt x="13" y="23"/>
                    </a:cubicBezTo>
                    <a:cubicBezTo>
                      <a:pt x="13" y="23"/>
                      <a:pt x="14" y="23"/>
                      <a:pt x="14" y="22"/>
                    </a:cubicBezTo>
                    <a:cubicBezTo>
                      <a:pt x="14" y="21"/>
                      <a:pt x="15" y="17"/>
                      <a:pt x="15" y="16"/>
                    </a:cubicBezTo>
                    <a:cubicBezTo>
                      <a:pt x="15" y="16"/>
                      <a:pt x="15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2"/>
                      <a:pt x="17" y="12"/>
                      <a:pt x="17" y="11"/>
                    </a:cubicBezTo>
                    <a:cubicBezTo>
                      <a:pt x="17" y="11"/>
                      <a:pt x="17" y="10"/>
                      <a:pt x="17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18" y="9"/>
                      <a:pt x="19" y="8"/>
                    </a:cubicBezTo>
                    <a:cubicBezTo>
                      <a:pt x="19" y="8"/>
                      <a:pt x="19" y="7"/>
                      <a:pt x="19" y="7"/>
                    </a:cubicBezTo>
                    <a:cubicBezTo>
                      <a:pt x="19" y="7"/>
                      <a:pt x="19" y="7"/>
                      <a:pt x="20" y="6"/>
                    </a:cubicBezTo>
                    <a:cubicBezTo>
                      <a:pt x="21" y="5"/>
                      <a:pt x="21" y="5"/>
                      <a:pt x="22" y="4"/>
                    </a:cubicBezTo>
                    <a:cubicBezTo>
                      <a:pt x="22" y="4"/>
                      <a:pt x="23" y="3"/>
                      <a:pt x="24" y="3"/>
                    </a:cubicBezTo>
                    <a:cubicBezTo>
                      <a:pt x="24" y="2"/>
                      <a:pt x="25" y="1"/>
                      <a:pt x="26" y="1"/>
                    </a:cubicBezTo>
                    <a:cubicBezTo>
                      <a:pt x="27" y="1"/>
                      <a:pt x="29" y="0"/>
                      <a:pt x="29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3" y="1"/>
                      <a:pt x="33" y="1"/>
                      <a:pt x="34" y="1"/>
                    </a:cubicBezTo>
                    <a:cubicBezTo>
                      <a:pt x="35" y="2"/>
                      <a:pt x="38" y="4"/>
                      <a:pt x="38" y="6"/>
                    </a:cubicBezTo>
                    <a:cubicBezTo>
                      <a:pt x="38" y="8"/>
                      <a:pt x="39" y="8"/>
                      <a:pt x="39" y="8"/>
                    </a:cubicBezTo>
                    <a:cubicBezTo>
                      <a:pt x="39" y="9"/>
                      <a:pt x="39" y="9"/>
                      <a:pt x="40" y="11"/>
                    </a:cubicBezTo>
                    <a:cubicBezTo>
                      <a:pt x="40" y="12"/>
                      <a:pt x="41" y="15"/>
                      <a:pt x="42" y="16"/>
                    </a:cubicBezTo>
                    <a:cubicBezTo>
                      <a:pt x="43" y="17"/>
                      <a:pt x="42" y="18"/>
                      <a:pt x="43" y="19"/>
                    </a:cubicBezTo>
                    <a:cubicBezTo>
                      <a:pt x="43" y="22"/>
                      <a:pt x="43" y="18"/>
                      <a:pt x="42" y="22"/>
                    </a:cubicBezTo>
                    <a:cubicBezTo>
                      <a:pt x="42" y="22"/>
                      <a:pt x="42" y="23"/>
                      <a:pt x="42" y="24"/>
                    </a:cubicBezTo>
                    <a:cubicBezTo>
                      <a:pt x="41" y="25"/>
                      <a:pt x="40" y="25"/>
                      <a:pt x="39" y="26"/>
                    </a:cubicBezTo>
                    <a:cubicBezTo>
                      <a:pt x="38" y="27"/>
                      <a:pt x="37" y="28"/>
                      <a:pt x="36" y="29"/>
                    </a:cubicBezTo>
                    <a:cubicBezTo>
                      <a:pt x="35" y="30"/>
                      <a:pt x="35" y="30"/>
                      <a:pt x="35" y="31"/>
                    </a:cubicBezTo>
                    <a:cubicBezTo>
                      <a:pt x="35" y="32"/>
                      <a:pt x="34" y="33"/>
                      <a:pt x="34" y="34"/>
                    </a:cubicBezTo>
                    <a:cubicBezTo>
                      <a:pt x="34" y="37"/>
                      <a:pt x="34" y="41"/>
                      <a:pt x="34" y="42"/>
                    </a:cubicBezTo>
                    <a:cubicBezTo>
                      <a:pt x="33" y="44"/>
                      <a:pt x="33" y="46"/>
                      <a:pt x="33" y="49"/>
                    </a:cubicBezTo>
                    <a:cubicBezTo>
                      <a:pt x="33" y="50"/>
                      <a:pt x="32" y="51"/>
                      <a:pt x="32" y="52"/>
                    </a:cubicBezTo>
                    <a:cubicBezTo>
                      <a:pt x="32" y="54"/>
                      <a:pt x="32" y="55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8"/>
                      <a:pt x="31" y="58"/>
                      <a:pt x="31" y="59"/>
                    </a:cubicBezTo>
                    <a:cubicBezTo>
                      <a:pt x="30" y="60"/>
                      <a:pt x="30" y="62"/>
                      <a:pt x="30" y="63"/>
                    </a:cubicBezTo>
                    <a:cubicBezTo>
                      <a:pt x="29" y="67"/>
                      <a:pt x="27" y="71"/>
                      <a:pt x="26" y="74"/>
                    </a:cubicBezTo>
                    <a:cubicBezTo>
                      <a:pt x="26" y="74"/>
                      <a:pt x="26" y="74"/>
                      <a:pt x="26" y="75"/>
                    </a:cubicBezTo>
                    <a:cubicBezTo>
                      <a:pt x="26" y="75"/>
                      <a:pt x="26" y="75"/>
                      <a:pt x="26" y="75"/>
                    </a:cubicBezTo>
                    <a:cubicBezTo>
                      <a:pt x="26" y="76"/>
                      <a:pt x="25" y="77"/>
                      <a:pt x="25" y="77"/>
                    </a:cubicBezTo>
                    <a:cubicBezTo>
                      <a:pt x="25" y="79"/>
                      <a:pt x="24" y="80"/>
                      <a:pt x="23" y="82"/>
                    </a:cubicBezTo>
                    <a:cubicBezTo>
                      <a:pt x="22" y="83"/>
                      <a:pt x="21" y="84"/>
                      <a:pt x="21" y="86"/>
                    </a:cubicBezTo>
                    <a:cubicBezTo>
                      <a:pt x="17" y="90"/>
                      <a:pt x="15" y="99"/>
                      <a:pt x="10" y="102"/>
                    </a:cubicBezTo>
                    <a:cubicBezTo>
                      <a:pt x="9" y="102"/>
                      <a:pt x="7" y="102"/>
                      <a:pt x="6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7">
                <a:extLst>
                  <a:ext uri="{FF2B5EF4-FFF2-40B4-BE49-F238E27FC236}">
                    <a16:creationId xmlns:a16="http://schemas.microsoft.com/office/drawing/2014/main" id="{0C8725E6-492E-4429-B1B2-EBAC34C9E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4501" y="3016250"/>
                <a:ext cx="458788" cy="481013"/>
              </a:xfrm>
              <a:custGeom>
                <a:avLst/>
                <a:gdLst>
                  <a:gd name="T0" fmla="*/ 82 w 122"/>
                  <a:gd name="T1" fmla="*/ 4 h 128"/>
                  <a:gd name="T2" fmla="*/ 89 w 122"/>
                  <a:gd name="T3" fmla="*/ 10 h 128"/>
                  <a:gd name="T4" fmla="*/ 94 w 122"/>
                  <a:gd name="T5" fmla="*/ 15 h 128"/>
                  <a:gd name="T6" fmla="*/ 99 w 122"/>
                  <a:gd name="T7" fmla="*/ 19 h 128"/>
                  <a:gd name="T8" fmla="*/ 108 w 122"/>
                  <a:gd name="T9" fmla="*/ 28 h 128"/>
                  <a:gd name="T10" fmla="*/ 116 w 122"/>
                  <a:gd name="T11" fmla="*/ 36 h 128"/>
                  <a:gd name="T12" fmla="*/ 120 w 122"/>
                  <a:gd name="T13" fmla="*/ 42 h 128"/>
                  <a:gd name="T14" fmla="*/ 122 w 122"/>
                  <a:gd name="T15" fmla="*/ 60 h 128"/>
                  <a:gd name="T16" fmla="*/ 122 w 122"/>
                  <a:gd name="T17" fmla="*/ 68 h 128"/>
                  <a:gd name="T18" fmla="*/ 120 w 122"/>
                  <a:gd name="T19" fmla="*/ 79 h 128"/>
                  <a:gd name="T20" fmla="*/ 118 w 122"/>
                  <a:gd name="T21" fmla="*/ 87 h 128"/>
                  <a:gd name="T22" fmla="*/ 116 w 122"/>
                  <a:gd name="T23" fmla="*/ 96 h 128"/>
                  <a:gd name="T24" fmla="*/ 111 w 122"/>
                  <a:gd name="T25" fmla="*/ 108 h 128"/>
                  <a:gd name="T26" fmla="*/ 104 w 122"/>
                  <a:gd name="T27" fmla="*/ 114 h 128"/>
                  <a:gd name="T28" fmla="*/ 88 w 122"/>
                  <a:gd name="T29" fmla="*/ 125 h 128"/>
                  <a:gd name="T30" fmla="*/ 83 w 122"/>
                  <a:gd name="T31" fmla="*/ 128 h 128"/>
                  <a:gd name="T32" fmla="*/ 78 w 122"/>
                  <a:gd name="T33" fmla="*/ 128 h 128"/>
                  <a:gd name="T34" fmla="*/ 71 w 122"/>
                  <a:gd name="T35" fmla="*/ 124 h 128"/>
                  <a:gd name="T36" fmla="*/ 69 w 122"/>
                  <a:gd name="T37" fmla="*/ 118 h 128"/>
                  <a:gd name="T38" fmla="*/ 70 w 122"/>
                  <a:gd name="T39" fmla="*/ 115 h 128"/>
                  <a:gd name="T40" fmla="*/ 78 w 122"/>
                  <a:gd name="T41" fmla="*/ 107 h 128"/>
                  <a:gd name="T42" fmla="*/ 81 w 122"/>
                  <a:gd name="T43" fmla="*/ 105 h 128"/>
                  <a:gd name="T44" fmla="*/ 87 w 122"/>
                  <a:gd name="T45" fmla="*/ 101 h 128"/>
                  <a:gd name="T46" fmla="*/ 92 w 122"/>
                  <a:gd name="T47" fmla="*/ 93 h 128"/>
                  <a:gd name="T48" fmla="*/ 97 w 122"/>
                  <a:gd name="T49" fmla="*/ 78 h 128"/>
                  <a:gd name="T50" fmla="*/ 94 w 122"/>
                  <a:gd name="T51" fmla="*/ 48 h 128"/>
                  <a:gd name="T52" fmla="*/ 88 w 122"/>
                  <a:gd name="T53" fmla="*/ 41 h 128"/>
                  <a:gd name="T54" fmla="*/ 81 w 122"/>
                  <a:gd name="T55" fmla="*/ 34 h 128"/>
                  <a:gd name="T56" fmla="*/ 76 w 122"/>
                  <a:gd name="T57" fmla="*/ 29 h 128"/>
                  <a:gd name="T58" fmla="*/ 63 w 122"/>
                  <a:gd name="T59" fmla="*/ 25 h 128"/>
                  <a:gd name="T60" fmla="*/ 57 w 122"/>
                  <a:gd name="T61" fmla="*/ 27 h 128"/>
                  <a:gd name="T62" fmla="*/ 45 w 122"/>
                  <a:gd name="T63" fmla="*/ 34 h 128"/>
                  <a:gd name="T64" fmla="*/ 42 w 122"/>
                  <a:gd name="T65" fmla="*/ 36 h 128"/>
                  <a:gd name="T66" fmla="*/ 31 w 122"/>
                  <a:gd name="T67" fmla="*/ 45 h 128"/>
                  <a:gd name="T68" fmla="*/ 25 w 122"/>
                  <a:gd name="T69" fmla="*/ 48 h 128"/>
                  <a:gd name="T70" fmla="*/ 16 w 122"/>
                  <a:gd name="T71" fmla="*/ 49 h 128"/>
                  <a:gd name="T72" fmla="*/ 8 w 122"/>
                  <a:gd name="T73" fmla="*/ 46 h 128"/>
                  <a:gd name="T74" fmla="*/ 5 w 122"/>
                  <a:gd name="T75" fmla="*/ 44 h 128"/>
                  <a:gd name="T76" fmla="*/ 0 w 122"/>
                  <a:gd name="T77" fmla="*/ 36 h 128"/>
                  <a:gd name="T78" fmla="*/ 14 w 122"/>
                  <a:gd name="T79" fmla="*/ 23 h 128"/>
                  <a:gd name="T80" fmla="*/ 22 w 122"/>
                  <a:gd name="T81" fmla="*/ 23 h 128"/>
                  <a:gd name="T82" fmla="*/ 36 w 122"/>
                  <a:gd name="T83" fmla="*/ 16 h 128"/>
                  <a:gd name="T84" fmla="*/ 49 w 122"/>
                  <a:gd name="T85" fmla="*/ 9 h 128"/>
                  <a:gd name="T86" fmla="*/ 57 w 122"/>
                  <a:gd name="T87" fmla="*/ 5 h 128"/>
                  <a:gd name="T88" fmla="*/ 62 w 122"/>
                  <a:gd name="T89" fmla="*/ 2 h 128"/>
                  <a:gd name="T90" fmla="*/ 65 w 122"/>
                  <a:gd name="T91" fmla="*/ 1 h 128"/>
                  <a:gd name="T92" fmla="*/ 68 w 122"/>
                  <a:gd name="T93" fmla="*/ 1 h 128"/>
                  <a:gd name="T94" fmla="*/ 77 w 122"/>
                  <a:gd name="T95" fmla="*/ 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2" h="128">
                    <a:moveTo>
                      <a:pt x="77" y="1"/>
                    </a:moveTo>
                    <a:cubicBezTo>
                      <a:pt x="78" y="1"/>
                      <a:pt x="79" y="3"/>
                      <a:pt x="81" y="3"/>
                    </a:cubicBezTo>
                    <a:cubicBezTo>
                      <a:pt x="82" y="3"/>
                      <a:pt x="81" y="4"/>
                      <a:pt x="82" y="4"/>
                    </a:cubicBezTo>
                    <a:cubicBezTo>
                      <a:pt x="83" y="5"/>
                      <a:pt x="84" y="6"/>
                      <a:pt x="85" y="6"/>
                    </a:cubicBezTo>
                    <a:cubicBezTo>
                      <a:pt x="86" y="7"/>
                      <a:pt x="86" y="7"/>
                      <a:pt x="87" y="8"/>
                    </a:cubicBezTo>
                    <a:cubicBezTo>
                      <a:pt x="88" y="8"/>
                      <a:pt x="88" y="8"/>
                      <a:pt x="89" y="10"/>
                    </a:cubicBezTo>
                    <a:cubicBezTo>
                      <a:pt x="90" y="11"/>
                      <a:pt x="91" y="11"/>
                      <a:pt x="92" y="12"/>
                    </a:cubicBezTo>
                    <a:cubicBezTo>
                      <a:pt x="92" y="12"/>
                      <a:pt x="93" y="13"/>
                      <a:pt x="94" y="14"/>
                    </a:cubicBezTo>
                    <a:cubicBezTo>
                      <a:pt x="94" y="14"/>
                      <a:pt x="94" y="14"/>
                      <a:pt x="94" y="15"/>
                    </a:cubicBezTo>
                    <a:cubicBezTo>
                      <a:pt x="95" y="15"/>
                      <a:pt x="95" y="15"/>
                      <a:pt x="96" y="16"/>
                    </a:cubicBezTo>
                    <a:cubicBezTo>
                      <a:pt x="96" y="16"/>
                      <a:pt x="96" y="16"/>
                      <a:pt x="96" y="17"/>
                    </a:cubicBezTo>
                    <a:cubicBezTo>
                      <a:pt x="97" y="17"/>
                      <a:pt x="98" y="18"/>
                      <a:pt x="99" y="19"/>
                    </a:cubicBezTo>
                    <a:cubicBezTo>
                      <a:pt x="100" y="20"/>
                      <a:pt x="100" y="21"/>
                      <a:pt x="102" y="22"/>
                    </a:cubicBezTo>
                    <a:cubicBezTo>
                      <a:pt x="103" y="23"/>
                      <a:pt x="104" y="24"/>
                      <a:pt x="105" y="25"/>
                    </a:cubicBezTo>
                    <a:cubicBezTo>
                      <a:pt x="106" y="25"/>
                      <a:pt x="107" y="27"/>
                      <a:pt x="108" y="28"/>
                    </a:cubicBezTo>
                    <a:cubicBezTo>
                      <a:pt x="109" y="29"/>
                      <a:pt x="110" y="30"/>
                      <a:pt x="111" y="32"/>
                    </a:cubicBezTo>
                    <a:cubicBezTo>
                      <a:pt x="112" y="32"/>
                      <a:pt x="113" y="33"/>
                      <a:pt x="114" y="34"/>
                    </a:cubicBezTo>
                    <a:cubicBezTo>
                      <a:pt x="114" y="35"/>
                      <a:pt x="115" y="35"/>
                      <a:pt x="116" y="36"/>
                    </a:cubicBezTo>
                    <a:cubicBezTo>
                      <a:pt x="116" y="37"/>
                      <a:pt x="117" y="37"/>
                      <a:pt x="117" y="38"/>
                    </a:cubicBezTo>
                    <a:cubicBezTo>
                      <a:pt x="117" y="38"/>
                      <a:pt x="118" y="39"/>
                      <a:pt x="118" y="39"/>
                    </a:cubicBezTo>
                    <a:cubicBezTo>
                      <a:pt x="119" y="40"/>
                      <a:pt x="119" y="41"/>
                      <a:pt x="120" y="42"/>
                    </a:cubicBezTo>
                    <a:cubicBezTo>
                      <a:pt x="121" y="43"/>
                      <a:pt x="121" y="45"/>
                      <a:pt x="122" y="46"/>
                    </a:cubicBezTo>
                    <a:cubicBezTo>
                      <a:pt x="122" y="48"/>
                      <a:pt x="122" y="49"/>
                      <a:pt x="122" y="50"/>
                    </a:cubicBezTo>
                    <a:cubicBezTo>
                      <a:pt x="122" y="53"/>
                      <a:pt x="122" y="57"/>
                      <a:pt x="122" y="60"/>
                    </a:cubicBezTo>
                    <a:cubicBezTo>
                      <a:pt x="122" y="60"/>
                      <a:pt x="122" y="61"/>
                      <a:pt x="122" y="62"/>
                    </a:cubicBezTo>
                    <a:cubicBezTo>
                      <a:pt x="122" y="63"/>
                      <a:pt x="122" y="64"/>
                      <a:pt x="122" y="66"/>
                    </a:cubicBezTo>
                    <a:cubicBezTo>
                      <a:pt x="122" y="67"/>
                      <a:pt x="122" y="67"/>
                      <a:pt x="122" y="68"/>
                    </a:cubicBezTo>
                    <a:cubicBezTo>
                      <a:pt x="121" y="69"/>
                      <a:pt x="121" y="70"/>
                      <a:pt x="121" y="72"/>
                    </a:cubicBezTo>
                    <a:cubicBezTo>
                      <a:pt x="120" y="74"/>
                      <a:pt x="120" y="75"/>
                      <a:pt x="120" y="77"/>
                    </a:cubicBezTo>
                    <a:cubicBezTo>
                      <a:pt x="120" y="78"/>
                      <a:pt x="120" y="78"/>
                      <a:pt x="120" y="79"/>
                    </a:cubicBezTo>
                    <a:cubicBezTo>
                      <a:pt x="120" y="79"/>
                      <a:pt x="120" y="80"/>
                      <a:pt x="120" y="81"/>
                    </a:cubicBezTo>
                    <a:cubicBezTo>
                      <a:pt x="119" y="81"/>
                      <a:pt x="119" y="82"/>
                      <a:pt x="119" y="82"/>
                    </a:cubicBezTo>
                    <a:cubicBezTo>
                      <a:pt x="119" y="84"/>
                      <a:pt x="119" y="86"/>
                      <a:pt x="118" y="87"/>
                    </a:cubicBezTo>
                    <a:cubicBezTo>
                      <a:pt x="118" y="87"/>
                      <a:pt x="118" y="88"/>
                      <a:pt x="118" y="88"/>
                    </a:cubicBezTo>
                    <a:cubicBezTo>
                      <a:pt x="118" y="90"/>
                      <a:pt x="118" y="91"/>
                      <a:pt x="117" y="93"/>
                    </a:cubicBezTo>
                    <a:cubicBezTo>
                      <a:pt x="117" y="94"/>
                      <a:pt x="117" y="95"/>
                      <a:pt x="116" y="96"/>
                    </a:cubicBezTo>
                    <a:cubicBezTo>
                      <a:pt x="116" y="97"/>
                      <a:pt x="116" y="98"/>
                      <a:pt x="116" y="99"/>
                    </a:cubicBezTo>
                    <a:cubicBezTo>
                      <a:pt x="115" y="100"/>
                      <a:pt x="114" y="102"/>
                      <a:pt x="114" y="103"/>
                    </a:cubicBezTo>
                    <a:cubicBezTo>
                      <a:pt x="113" y="105"/>
                      <a:pt x="112" y="106"/>
                      <a:pt x="111" y="108"/>
                    </a:cubicBezTo>
                    <a:cubicBezTo>
                      <a:pt x="111" y="108"/>
                      <a:pt x="110" y="109"/>
                      <a:pt x="110" y="110"/>
                    </a:cubicBezTo>
                    <a:cubicBezTo>
                      <a:pt x="107" y="112"/>
                      <a:pt x="107" y="112"/>
                      <a:pt x="105" y="114"/>
                    </a:cubicBezTo>
                    <a:cubicBezTo>
                      <a:pt x="104" y="114"/>
                      <a:pt x="104" y="114"/>
                      <a:pt x="104" y="114"/>
                    </a:cubicBezTo>
                    <a:cubicBezTo>
                      <a:pt x="103" y="114"/>
                      <a:pt x="99" y="118"/>
                      <a:pt x="97" y="119"/>
                    </a:cubicBezTo>
                    <a:cubicBezTo>
                      <a:pt x="95" y="121"/>
                      <a:pt x="92" y="121"/>
                      <a:pt x="91" y="123"/>
                    </a:cubicBezTo>
                    <a:cubicBezTo>
                      <a:pt x="89" y="124"/>
                      <a:pt x="89" y="124"/>
                      <a:pt x="88" y="125"/>
                    </a:cubicBezTo>
                    <a:cubicBezTo>
                      <a:pt x="87" y="125"/>
                      <a:pt x="87" y="126"/>
                      <a:pt x="87" y="126"/>
                    </a:cubicBezTo>
                    <a:cubicBezTo>
                      <a:pt x="87" y="126"/>
                      <a:pt x="85" y="127"/>
                      <a:pt x="85" y="128"/>
                    </a:cubicBezTo>
                    <a:cubicBezTo>
                      <a:pt x="84" y="128"/>
                      <a:pt x="83" y="128"/>
                      <a:pt x="83" y="128"/>
                    </a:cubicBezTo>
                    <a:cubicBezTo>
                      <a:pt x="83" y="128"/>
                      <a:pt x="82" y="128"/>
                      <a:pt x="82" y="128"/>
                    </a:cubicBezTo>
                    <a:cubicBezTo>
                      <a:pt x="81" y="128"/>
                      <a:pt x="80" y="128"/>
                      <a:pt x="80" y="128"/>
                    </a:cubicBezTo>
                    <a:cubicBezTo>
                      <a:pt x="79" y="128"/>
                      <a:pt x="78" y="128"/>
                      <a:pt x="78" y="128"/>
                    </a:cubicBezTo>
                    <a:cubicBezTo>
                      <a:pt x="76" y="128"/>
                      <a:pt x="76" y="127"/>
                      <a:pt x="74" y="127"/>
                    </a:cubicBezTo>
                    <a:cubicBezTo>
                      <a:pt x="73" y="127"/>
                      <a:pt x="72" y="126"/>
                      <a:pt x="71" y="125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69" y="124"/>
                      <a:pt x="70" y="123"/>
                      <a:pt x="70" y="122"/>
                    </a:cubicBezTo>
                    <a:cubicBezTo>
                      <a:pt x="70" y="122"/>
                      <a:pt x="70" y="121"/>
                      <a:pt x="70" y="121"/>
                    </a:cubicBezTo>
                    <a:cubicBezTo>
                      <a:pt x="70" y="119"/>
                      <a:pt x="69" y="119"/>
                      <a:pt x="69" y="118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9" y="117"/>
                      <a:pt x="69" y="117"/>
                      <a:pt x="70" y="116"/>
                    </a:cubicBezTo>
                    <a:cubicBezTo>
                      <a:pt x="70" y="116"/>
                      <a:pt x="70" y="115"/>
                      <a:pt x="70" y="115"/>
                    </a:cubicBezTo>
                    <a:cubicBezTo>
                      <a:pt x="71" y="114"/>
                      <a:pt x="71" y="113"/>
                      <a:pt x="72" y="112"/>
                    </a:cubicBezTo>
                    <a:cubicBezTo>
                      <a:pt x="73" y="110"/>
                      <a:pt x="75" y="110"/>
                      <a:pt x="76" y="108"/>
                    </a:cubicBezTo>
                    <a:cubicBezTo>
                      <a:pt x="77" y="108"/>
                      <a:pt x="77" y="107"/>
                      <a:pt x="78" y="107"/>
                    </a:cubicBezTo>
                    <a:cubicBezTo>
                      <a:pt x="79" y="106"/>
                      <a:pt x="79" y="106"/>
                      <a:pt x="80" y="106"/>
                    </a:cubicBezTo>
                    <a:cubicBezTo>
                      <a:pt x="80" y="106"/>
                      <a:pt x="80" y="105"/>
                      <a:pt x="80" y="105"/>
                    </a:cubicBezTo>
                    <a:cubicBezTo>
                      <a:pt x="81" y="105"/>
                      <a:pt x="81" y="105"/>
                      <a:pt x="81" y="105"/>
                    </a:cubicBezTo>
                    <a:cubicBezTo>
                      <a:pt x="82" y="104"/>
                      <a:pt x="82" y="104"/>
                      <a:pt x="83" y="104"/>
                    </a:cubicBezTo>
                    <a:cubicBezTo>
                      <a:pt x="83" y="104"/>
                      <a:pt x="84" y="103"/>
                      <a:pt x="84" y="103"/>
                    </a:cubicBezTo>
                    <a:cubicBezTo>
                      <a:pt x="85" y="102"/>
                      <a:pt x="86" y="102"/>
                      <a:pt x="87" y="101"/>
                    </a:cubicBezTo>
                    <a:cubicBezTo>
                      <a:pt x="87" y="100"/>
                      <a:pt x="88" y="99"/>
                      <a:pt x="89" y="99"/>
                    </a:cubicBezTo>
                    <a:cubicBezTo>
                      <a:pt x="89" y="98"/>
                      <a:pt x="89" y="98"/>
                      <a:pt x="89" y="98"/>
                    </a:cubicBezTo>
                    <a:cubicBezTo>
                      <a:pt x="90" y="96"/>
                      <a:pt x="92" y="95"/>
                      <a:pt x="92" y="93"/>
                    </a:cubicBezTo>
                    <a:cubicBezTo>
                      <a:pt x="93" y="90"/>
                      <a:pt x="95" y="88"/>
                      <a:pt x="96" y="84"/>
                    </a:cubicBezTo>
                    <a:cubicBezTo>
                      <a:pt x="96" y="84"/>
                      <a:pt x="96" y="83"/>
                      <a:pt x="96" y="83"/>
                    </a:cubicBezTo>
                    <a:cubicBezTo>
                      <a:pt x="96" y="81"/>
                      <a:pt x="97" y="80"/>
                      <a:pt x="97" y="78"/>
                    </a:cubicBezTo>
                    <a:cubicBezTo>
                      <a:pt x="98" y="77"/>
                      <a:pt x="98" y="76"/>
                      <a:pt x="98" y="75"/>
                    </a:cubicBezTo>
                    <a:cubicBezTo>
                      <a:pt x="99" y="68"/>
                      <a:pt x="101" y="63"/>
                      <a:pt x="98" y="55"/>
                    </a:cubicBezTo>
                    <a:cubicBezTo>
                      <a:pt x="97" y="52"/>
                      <a:pt x="96" y="51"/>
                      <a:pt x="94" y="48"/>
                    </a:cubicBezTo>
                    <a:cubicBezTo>
                      <a:pt x="93" y="47"/>
                      <a:pt x="92" y="46"/>
                      <a:pt x="91" y="44"/>
                    </a:cubicBezTo>
                    <a:cubicBezTo>
                      <a:pt x="90" y="43"/>
                      <a:pt x="90" y="42"/>
                      <a:pt x="89" y="42"/>
                    </a:cubicBezTo>
                    <a:cubicBezTo>
                      <a:pt x="89" y="41"/>
                      <a:pt x="89" y="41"/>
                      <a:pt x="88" y="41"/>
                    </a:cubicBezTo>
                    <a:cubicBezTo>
                      <a:pt x="88" y="40"/>
                      <a:pt x="87" y="40"/>
                      <a:pt x="87" y="40"/>
                    </a:cubicBezTo>
                    <a:cubicBezTo>
                      <a:pt x="84" y="38"/>
                      <a:pt x="84" y="36"/>
                      <a:pt x="82" y="35"/>
                    </a:cubicBezTo>
                    <a:cubicBezTo>
                      <a:pt x="82" y="34"/>
                      <a:pt x="81" y="34"/>
                      <a:pt x="81" y="34"/>
                    </a:cubicBezTo>
                    <a:cubicBezTo>
                      <a:pt x="81" y="33"/>
                      <a:pt x="81" y="33"/>
                      <a:pt x="81" y="33"/>
                    </a:cubicBezTo>
                    <a:cubicBezTo>
                      <a:pt x="79" y="32"/>
                      <a:pt x="78" y="30"/>
                      <a:pt x="78" y="29"/>
                    </a:cubicBezTo>
                    <a:cubicBezTo>
                      <a:pt x="77" y="29"/>
                      <a:pt x="76" y="29"/>
                      <a:pt x="76" y="29"/>
                    </a:cubicBezTo>
                    <a:cubicBezTo>
                      <a:pt x="75" y="28"/>
                      <a:pt x="74" y="27"/>
                      <a:pt x="73" y="27"/>
                    </a:cubicBezTo>
                    <a:cubicBezTo>
                      <a:pt x="72" y="26"/>
                      <a:pt x="72" y="25"/>
                      <a:pt x="71" y="25"/>
                    </a:cubicBezTo>
                    <a:cubicBezTo>
                      <a:pt x="69" y="24"/>
                      <a:pt x="65" y="24"/>
                      <a:pt x="63" y="25"/>
                    </a:cubicBezTo>
                    <a:cubicBezTo>
                      <a:pt x="62" y="25"/>
                      <a:pt x="59" y="26"/>
                      <a:pt x="59" y="26"/>
                    </a:cubicBezTo>
                    <a:cubicBezTo>
                      <a:pt x="58" y="26"/>
                      <a:pt x="58" y="26"/>
                      <a:pt x="58" y="27"/>
                    </a:cubicBezTo>
                    <a:cubicBezTo>
                      <a:pt x="58" y="27"/>
                      <a:pt x="57" y="27"/>
                      <a:pt x="57" y="27"/>
                    </a:cubicBezTo>
                    <a:cubicBezTo>
                      <a:pt x="56" y="28"/>
                      <a:pt x="55" y="28"/>
                      <a:pt x="55" y="28"/>
                    </a:cubicBezTo>
                    <a:cubicBezTo>
                      <a:pt x="54" y="29"/>
                      <a:pt x="51" y="30"/>
                      <a:pt x="50" y="31"/>
                    </a:cubicBezTo>
                    <a:cubicBezTo>
                      <a:pt x="48" y="32"/>
                      <a:pt x="47" y="32"/>
                      <a:pt x="45" y="34"/>
                    </a:cubicBezTo>
                    <a:cubicBezTo>
                      <a:pt x="45" y="34"/>
                      <a:pt x="44" y="34"/>
                      <a:pt x="44" y="34"/>
                    </a:cubicBezTo>
                    <a:cubicBezTo>
                      <a:pt x="44" y="34"/>
                      <a:pt x="43" y="35"/>
                      <a:pt x="42" y="35"/>
                    </a:cubicBezTo>
                    <a:cubicBezTo>
                      <a:pt x="42" y="35"/>
                      <a:pt x="42" y="35"/>
                      <a:pt x="42" y="36"/>
                    </a:cubicBezTo>
                    <a:cubicBezTo>
                      <a:pt x="39" y="38"/>
                      <a:pt x="36" y="39"/>
                      <a:pt x="34" y="42"/>
                    </a:cubicBezTo>
                    <a:cubicBezTo>
                      <a:pt x="34" y="42"/>
                      <a:pt x="33" y="43"/>
                      <a:pt x="32" y="43"/>
                    </a:cubicBezTo>
                    <a:cubicBezTo>
                      <a:pt x="32" y="44"/>
                      <a:pt x="31" y="44"/>
                      <a:pt x="31" y="45"/>
                    </a:cubicBezTo>
                    <a:cubicBezTo>
                      <a:pt x="30" y="46"/>
                      <a:pt x="29" y="46"/>
                      <a:pt x="28" y="47"/>
                    </a:cubicBezTo>
                    <a:cubicBezTo>
                      <a:pt x="27" y="47"/>
                      <a:pt x="27" y="47"/>
                      <a:pt x="27" y="48"/>
                    </a:cubicBezTo>
                    <a:cubicBezTo>
                      <a:pt x="26" y="48"/>
                      <a:pt x="25" y="48"/>
                      <a:pt x="25" y="48"/>
                    </a:cubicBezTo>
                    <a:cubicBezTo>
                      <a:pt x="24" y="48"/>
                      <a:pt x="22" y="49"/>
                      <a:pt x="21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8" y="49"/>
                      <a:pt x="16" y="49"/>
                      <a:pt x="16" y="49"/>
                    </a:cubicBezTo>
                    <a:cubicBezTo>
                      <a:pt x="15" y="48"/>
                      <a:pt x="15" y="49"/>
                      <a:pt x="14" y="48"/>
                    </a:cubicBezTo>
                    <a:cubicBezTo>
                      <a:pt x="12" y="47"/>
                      <a:pt x="12" y="47"/>
                      <a:pt x="10" y="47"/>
                    </a:cubicBezTo>
                    <a:cubicBezTo>
                      <a:pt x="10" y="46"/>
                      <a:pt x="9" y="46"/>
                      <a:pt x="8" y="46"/>
                    </a:cubicBezTo>
                    <a:cubicBezTo>
                      <a:pt x="8" y="46"/>
                      <a:pt x="7" y="45"/>
                      <a:pt x="7" y="45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7" y="45"/>
                      <a:pt x="5" y="44"/>
                      <a:pt x="5" y="44"/>
                    </a:cubicBezTo>
                    <a:cubicBezTo>
                      <a:pt x="4" y="42"/>
                      <a:pt x="3" y="43"/>
                      <a:pt x="2" y="42"/>
                    </a:cubicBezTo>
                    <a:cubicBezTo>
                      <a:pt x="2" y="40"/>
                      <a:pt x="1" y="41"/>
                      <a:pt x="1" y="40"/>
                    </a:cubicBezTo>
                    <a:cubicBezTo>
                      <a:pt x="1" y="38"/>
                      <a:pt x="0" y="37"/>
                      <a:pt x="0" y="36"/>
                    </a:cubicBezTo>
                    <a:cubicBezTo>
                      <a:pt x="0" y="31"/>
                      <a:pt x="1" y="28"/>
                      <a:pt x="3" y="26"/>
                    </a:cubicBezTo>
                    <a:cubicBezTo>
                      <a:pt x="5" y="24"/>
                      <a:pt x="6" y="23"/>
                      <a:pt x="10" y="23"/>
                    </a:cubicBezTo>
                    <a:cubicBezTo>
                      <a:pt x="11" y="23"/>
                      <a:pt x="13" y="23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18" y="24"/>
                      <a:pt x="19" y="24"/>
                      <a:pt x="20" y="24"/>
                    </a:cubicBezTo>
                    <a:cubicBezTo>
                      <a:pt x="20" y="24"/>
                      <a:pt x="21" y="24"/>
                      <a:pt x="22" y="23"/>
                    </a:cubicBezTo>
                    <a:cubicBezTo>
                      <a:pt x="23" y="22"/>
                      <a:pt x="25" y="22"/>
                      <a:pt x="26" y="22"/>
                    </a:cubicBezTo>
                    <a:cubicBezTo>
                      <a:pt x="27" y="21"/>
                      <a:pt x="28" y="20"/>
                      <a:pt x="30" y="20"/>
                    </a:cubicBezTo>
                    <a:cubicBezTo>
                      <a:pt x="31" y="18"/>
                      <a:pt x="34" y="18"/>
                      <a:pt x="36" y="16"/>
                    </a:cubicBezTo>
                    <a:cubicBezTo>
                      <a:pt x="36" y="16"/>
                      <a:pt x="36" y="16"/>
                      <a:pt x="37" y="16"/>
                    </a:cubicBezTo>
                    <a:cubicBezTo>
                      <a:pt x="37" y="16"/>
                      <a:pt x="37" y="16"/>
                      <a:pt x="37" y="15"/>
                    </a:cubicBezTo>
                    <a:cubicBezTo>
                      <a:pt x="41" y="13"/>
                      <a:pt x="45" y="11"/>
                      <a:pt x="49" y="9"/>
                    </a:cubicBezTo>
                    <a:cubicBezTo>
                      <a:pt x="50" y="8"/>
                      <a:pt x="52" y="7"/>
                      <a:pt x="53" y="6"/>
                    </a:cubicBezTo>
                    <a:cubicBezTo>
                      <a:pt x="54" y="6"/>
                      <a:pt x="54" y="6"/>
                      <a:pt x="55" y="6"/>
                    </a:cubicBezTo>
                    <a:cubicBezTo>
                      <a:pt x="56" y="6"/>
                      <a:pt x="56" y="5"/>
                      <a:pt x="57" y="5"/>
                    </a:cubicBezTo>
                    <a:cubicBezTo>
                      <a:pt x="58" y="4"/>
                      <a:pt x="58" y="4"/>
                      <a:pt x="60" y="4"/>
                    </a:cubicBezTo>
                    <a:cubicBezTo>
                      <a:pt x="60" y="3"/>
                      <a:pt x="61" y="3"/>
                      <a:pt x="61" y="3"/>
                    </a:cubicBezTo>
                    <a:cubicBezTo>
                      <a:pt x="62" y="3"/>
                      <a:pt x="62" y="2"/>
                      <a:pt x="62" y="2"/>
                    </a:cubicBezTo>
                    <a:cubicBezTo>
                      <a:pt x="63" y="2"/>
                      <a:pt x="63" y="2"/>
                      <a:pt x="64" y="2"/>
                    </a:cubicBezTo>
                    <a:cubicBezTo>
                      <a:pt x="64" y="2"/>
                      <a:pt x="64" y="1"/>
                      <a:pt x="64" y="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5" y="1"/>
                      <a:pt x="65" y="1"/>
                      <a:pt x="66" y="1"/>
                    </a:cubicBezTo>
                    <a:cubicBezTo>
                      <a:pt x="66" y="1"/>
                      <a:pt x="66" y="1"/>
                      <a:pt x="67" y="1"/>
                    </a:cubicBezTo>
                    <a:cubicBezTo>
                      <a:pt x="67" y="1"/>
                      <a:pt x="67" y="1"/>
                      <a:pt x="68" y="1"/>
                    </a:cubicBezTo>
                    <a:cubicBezTo>
                      <a:pt x="68" y="0"/>
                      <a:pt x="68" y="1"/>
                      <a:pt x="69" y="1"/>
                    </a:cubicBezTo>
                    <a:cubicBezTo>
                      <a:pt x="69" y="1"/>
                      <a:pt x="71" y="0"/>
                      <a:pt x="73" y="0"/>
                    </a:cubicBezTo>
                    <a:cubicBezTo>
                      <a:pt x="74" y="0"/>
                      <a:pt x="76" y="1"/>
                      <a:pt x="7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8">
                <a:extLst>
                  <a:ext uri="{FF2B5EF4-FFF2-40B4-BE49-F238E27FC236}">
                    <a16:creationId xmlns:a16="http://schemas.microsoft.com/office/drawing/2014/main" id="{87615C0D-97C1-4DA6-A8EC-76B8A1A6F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513" y="3151188"/>
                <a:ext cx="241300" cy="433388"/>
              </a:xfrm>
              <a:custGeom>
                <a:avLst/>
                <a:gdLst>
                  <a:gd name="T0" fmla="*/ 20 w 64"/>
                  <a:gd name="T1" fmla="*/ 44 h 115"/>
                  <a:gd name="T2" fmla="*/ 20 w 64"/>
                  <a:gd name="T3" fmla="*/ 35 h 115"/>
                  <a:gd name="T4" fmla="*/ 22 w 64"/>
                  <a:gd name="T5" fmla="*/ 32 h 115"/>
                  <a:gd name="T6" fmla="*/ 22 w 64"/>
                  <a:gd name="T7" fmla="*/ 25 h 115"/>
                  <a:gd name="T8" fmla="*/ 15 w 64"/>
                  <a:gd name="T9" fmla="*/ 24 h 115"/>
                  <a:gd name="T10" fmla="*/ 9 w 64"/>
                  <a:gd name="T11" fmla="*/ 23 h 115"/>
                  <a:gd name="T12" fmla="*/ 2 w 64"/>
                  <a:gd name="T13" fmla="*/ 18 h 115"/>
                  <a:gd name="T14" fmla="*/ 0 w 64"/>
                  <a:gd name="T15" fmla="*/ 12 h 115"/>
                  <a:gd name="T16" fmla="*/ 1 w 64"/>
                  <a:gd name="T17" fmla="*/ 10 h 115"/>
                  <a:gd name="T18" fmla="*/ 10 w 64"/>
                  <a:gd name="T19" fmla="*/ 8 h 115"/>
                  <a:gd name="T20" fmla="*/ 14 w 64"/>
                  <a:gd name="T21" fmla="*/ 7 h 115"/>
                  <a:gd name="T22" fmla="*/ 20 w 64"/>
                  <a:gd name="T23" fmla="*/ 3 h 115"/>
                  <a:gd name="T24" fmla="*/ 27 w 64"/>
                  <a:gd name="T25" fmla="*/ 0 h 115"/>
                  <a:gd name="T26" fmla="*/ 35 w 64"/>
                  <a:gd name="T27" fmla="*/ 0 h 115"/>
                  <a:gd name="T28" fmla="*/ 42 w 64"/>
                  <a:gd name="T29" fmla="*/ 6 h 115"/>
                  <a:gd name="T30" fmla="*/ 46 w 64"/>
                  <a:gd name="T31" fmla="*/ 12 h 115"/>
                  <a:gd name="T32" fmla="*/ 46 w 64"/>
                  <a:gd name="T33" fmla="*/ 17 h 115"/>
                  <a:gd name="T34" fmla="*/ 45 w 64"/>
                  <a:gd name="T35" fmla="*/ 25 h 115"/>
                  <a:gd name="T36" fmla="*/ 41 w 64"/>
                  <a:gd name="T37" fmla="*/ 39 h 115"/>
                  <a:gd name="T38" fmla="*/ 40 w 64"/>
                  <a:gd name="T39" fmla="*/ 42 h 115"/>
                  <a:gd name="T40" fmla="*/ 41 w 64"/>
                  <a:gd name="T41" fmla="*/ 49 h 115"/>
                  <a:gd name="T42" fmla="*/ 50 w 64"/>
                  <a:gd name="T43" fmla="*/ 48 h 115"/>
                  <a:gd name="T44" fmla="*/ 55 w 64"/>
                  <a:gd name="T45" fmla="*/ 48 h 115"/>
                  <a:gd name="T46" fmla="*/ 62 w 64"/>
                  <a:gd name="T47" fmla="*/ 55 h 115"/>
                  <a:gd name="T48" fmla="*/ 64 w 64"/>
                  <a:gd name="T49" fmla="*/ 58 h 115"/>
                  <a:gd name="T50" fmla="*/ 63 w 64"/>
                  <a:gd name="T51" fmla="*/ 62 h 115"/>
                  <a:gd name="T52" fmla="*/ 61 w 64"/>
                  <a:gd name="T53" fmla="*/ 70 h 115"/>
                  <a:gd name="T54" fmla="*/ 62 w 64"/>
                  <a:gd name="T55" fmla="*/ 75 h 115"/>
                  <a:gd name="T56" fmla="*/ 60 w 64"/>
                  <a:gd name="T57" fmla="*/ 82 h 115"/>
                  <a:gd name="T58" fmla="*/ 56 w 64"/>
                  <a:gd name="T59" fmla="*/ 84 h 115"/>
                  <a:gd name="T60" fmla="*/ 50 w 64"/>
                  <a:gd name="T61" fmla="*/ 97 h 115"/>
                  <a:gd name="T62" fmla="*/ 49 w 64"/>
                  <a:gd name="T63" fmla="*/ 100 h 115"/>
                  <a:gd name="T64" fmla="*/ 47 w 64"/>
                  <a:gd name="T65" fmla="*/ 104 h 115"/>
                  <a:gd name="T66" fmla="*/ 43 w 64"/>
                  <a:gd name="T67" fmla="*/ 110 h 115"/>
                  <a:gd name="T68" fmla="*/ 38 w 64"/>
                  <a:gd name="T69" fmla="*/ 114 h 115"/>
                  <a:gd name="T70" fmla="*/ 31 w 64"/>
                  <a:gd name="T71" fmla="*/ 115 h 115"/>
                  <a:gd name="T72" fmla="*/ 26 w 64"/>
                  <a:gd name="T73" fmla="*/ 113 h 115"/>
                  <a:gd name="T74" fmla="*/ 20 w 64"/>
                  <a:gd name="T75" fmla="*/ 111 h 115"/>
                  <a:gd name="T76" fmla="*/ 17 w 64"/>
                  <a:gd name="T77" fmla="*/ 110 h 115"/>
                  <a:gd name="T78" fmla="*/ 15 w 64"/>
                  <a:gd name="T79" fmla="*/ 110 h 115"/>
                  <a:gd name="T80" fmla="*/ 7 w 64"/>
                  <a:gd name="T81" fmla="*/ 109 h 115"/>
                  <a:gd name="T82" fmla="*/ 5 w 64"/>
                  <a:gd name="T83" fmla="*/ 102 h 115"/>
                  <a:gd name="T84" fmla="*/ 8 w 64"/>
                  <a:gd name="T85" fmla="*/ 96 h 115"/>
                  <a:gd name="T86" fmla="*/ 15 w 64"/>
                  <a:gd name="T87" fmla="*/ 92 h 115"/>
                  <a:gd name="T88" fmla="*/ 21 w 64"/>
                  <a:gd name="T89" fmla="*/ 88 h 115"/>
                  <a:gd name="T90" fmla="*/ 24 w 64"/>
                  <a:gd name="T91" fmla="*/ 86 h 115"/>
                  <a:gd name="T92" fmla="*/ 24 w 64"/>
                  <a:gd name="T93" fmla="*/ 84 h 115"/>
                  <a:gd name="T94" fmla="*/ 20 w 64"/>
                  <a:gd name="T95" fmla="*/ 82 h 115"/>
                  <a:gd name="T96" fmla="*/ 18 w 64"/>
                  <a:gd name="T97" fmla="*/ 79 h 115"/>
                  <a:gd name="T98" fmla="*/ 13 w 64"/>
                  <a:gd name="T99" fmla="*/ 76 h 115"/>
                  <a:gd name="T100" fmla="*/ 9 w 64"/>
                  <a:gd name="T101" fmla="*/ 76 h 115"/>
                  <a:gd name="T102" fmla="*/ 6 w 64"/>
                  <a:gd name="T103" fmla="*/ 72 h 115"/>
                  <a:gd name="T104" fmla="*/ 6 w 64"/>
                  <a:gd name="T105" fmla="*/ 68 h 115"/>
                  <a:gd name="T106" fmla="*/ 9 w 64"/>
                  <a:gd name="T107" fmla="*/ 62 h 115"/>
                  <a:gd name="T108" fmla="*/ 10 w 64"/>
                  <a:gd name="T109" fmla="*/ 60 h 115"/>
                  <a:gd name="T110" fmla="*/ 14 w 64"/>
                  <a:gd name="T111" fmla="*/ 57 h 115"/>
                  <a:gd name="T112" fmla="*/ 21 w 64"/>
                  <a:gd name="T113" fmla="*/ 56 h 115"/>
                  <a:gd name="T114" fmla="*/ 21 w 64"/>
                  <a:gd name="T115" fmla="*/ 52 h 115"/>
                  <a:gd name="T116" fmla="*/ 20 w 64"/>
                  <a:gd name="T117" fmla="*/ 4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4" h="115">
                    <a:moveTo>
                      <a:pt x="20" y="45"/>
                    </a:moveTo>
                    <a:cubicBezTo>
                      <a:pt x="20" y="45"/>
                      <a:pt x="20" y="44"/>
                      <a:pt x="20" y="44"/>
                    </a:cubicBezTo>
                    <a:cubicBezTo>
                      <a:pt x="20" y="41"/>
                      <a:pt x="20" y="41"/>
                      <a:pt x="20" y="38"/>
                    </a:cubicBezTo>
                    <a:cubicBezTo>
                      <a:pt x="20" y="37"/>
                      <a:pt x="20" y="36"/>
                      <a:pt x="20" y="35"/>
                    </a:cubicBezTo>
                    <a:cubicBezTo>
                      <a:pt x="21" y="35"/>
                      <a:pt x="21" y="34"/>
                      <a:pt x="21" y="33"/>
                    </a:cubicBezTo>
                    <a:cubicBezTo>
                      <a:pt x="21" y="33"/>
                      <a:pt x="21" y="32"/>
                      <a:pt x="22" y="32"/>
                    </a:cubicBezTo>
                    <a:cubicBezTo>
                      <a:pt x="22" y="30"/>
                      <a:pt x="23" y="29"/>
                      <a:pt x="23" y="28"/>
                    </a:cubicBezTo>
                    <a:cubicBezTo>
                      <a:pt x="23" y="27"/>
                      <a:pt x="23" y="25"/>
                      <a:pt x="22" y="25"/>
                    </a:cubicBezTo>
                    <a:cubicBezTo>
                      <a:pt x="21" y="24"/>
                      <a:pt x="20" y="24"/>
                      <a:pt x="19" y="24"/>
                    </a:cubicBezTo>
                    <a:cubicBezTo>
                      <a:pt x="19" y="23"/>
                      <a:pt x="16" y="24"/>
                      <a:pt x="15" y="24"/>
                    </a:cubicBezTo>
                    <a:cubicBezTo>
                      <a:pt x="15" y="24"/>
                      <a:pt x="13" y="24"/>
                      <a:pt x="13" y="24"/>
                    </a:cubicBezTo>
                    <a:cubicBezTo>
                      <a:pt x="11" y="24"/>
                      <a:pt x="10" y="23"/>
                      <a:pt x="9" y="23"/>
                    </a:cubicBezTo>
                    <a:cubicBezTo>
                      <a:pt x="8" y="23"/>
                      <a:pt x="4" y="20"/>
                      <a:pt x="4" y="20"/>
                    </a:cubicBezTo>
                    <a:cubicBezTo>
                      <a:pt x="3" y="19"/>
                      <a:pt x="3" y="18"/>
                      <a:pt x="2" y="18"/>
                    </a:cubicBezTo>
                    <a:cubicBezTo>
                      <a:pt x="2" y="17"/>
                      <a:pt x="1" y="17"/>
                      <a:pt x="1" y="16"/>
                    </a:cubicBezTo>
                    <a:cubicBezTo>
                      <a:pt x="1" y="15"/>
                      <a:pt x="0" y="13"/>
                      <a:pt x="0" y="12"/>
                    </a:cubicBezTo>
                    <a:cubicBezTo>
                      <a:pt x="0" y="12"/>
                      <a:pt x="0" y="11"/>
                      <a:pt x="0" y="11"/>
                    </a:cubicBezTo>
                    <a:cubicBezTo>
                      <a:pt x="0" y="10"/>
                      <a:pt x="0" y="10"/>
                      <a:pt x="1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5" y="9"/>
                      <a:pt x="7" y="8"/>
                      <a:pt x="10" y="8"/>
                    </a:cubicBezTo>
                    <a:cubicBezTo>
                      <a:pt x="11" y="7"/>
                      <a:pt x="13" y="7"/>
                      <a:pt x="13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5" y="6"/>
                      <a:pt x="15" y="6"/>
                      <a:pt x="16" y="6"/>
                    </a:cubicBezTo>
                    <a:cubicBezTo>
                      <a:pt x="17" y="4"/>
                      <a:pt x="18" y="4"/>
                      <a:pt x="20" y="3"/>
                    </a:cubicBezTo>
                    <a:cubicBezTo>
                      <a:pt x="21" y="3"/>
                      <a:pt x="22" y="2"/>
                      <a:pt x="23" y="2"/>
                    </a:cubicBezTo>
                    <a:cubicBezTo>
                      <a:pt x="24" y="1"/>
                      <a:pt x="26" y="0"/>
                      <a:pt x="27" y="0"/>
                    </a:cubicBezTo>
                    <a:cubicBezTo>
                      <a:pt x="29" y="0"/>
                      <a:pt x="30" y="0"/>
                      <a:pt x="33" y="0"/>
                    </a:cubicBezTo>
                    <a:cubicBezTo>
                      <a:pt x="33" y="0"/>
                      <a:pt x="35" y="0"/>
                      <a:pt x="35" y="0"/>
                    </a:cubicBezTo>
                    <a:cubicBezTo>
                      <a:pt x="36" y="1"/>
                      <a:pt x="38" y="2"/>
                      <a:pt x="39" y="2"/>
                    </a:cubicBezTo>
                    <a:cubicBezTo>
                      <a:pt x="40" y="3"/>
                      <a:pt x="41" y="6"/>
                      <a:pt x="42" y="6"/>
                    </a:cubicBezTo>
                    <a:cubicBezTo>
                      <a:pt x="43" y="7"/>
                      <a:pt x="44" y="9"/>
                      <a:pt x="45" y="9"/>
                    </a:cubicBezTo>
                    <a:cubicBezTo>
                      <a:pt x="45" y="10"/>
                      <a:pt x="45" y="11"/>
                      <a:pt x="46" y="12"/>
                    </a:cubicBezTo>
                    <a:cubicBezTo>
                      <a:pt x="46" y="12"/>
                      <a:pt x="46" y="13"/>
                      <a:pt x="46" y="14"/>
                    </a:cubicBezTo>
                    <a:cubicBezTo>
                      <a:pt x="46" y="15"/>
                      <a:pt x="46" y="16"/>
                      <a:pt x="46" y="17"/>
                    </a:cubicBezTo>
                    <a:cubicBezTo>
                      <a:pt x="46" y="18"/>
                      <a:pt x="46" y="19"/>
                      <a:pt x="46" y="21"/>
                    </a:cubicBezTo>
                    <a:cubicBezTo>
                      <a:pt x="46" y="22"/>
                      <a:pt x="45" y="24"/>
                      <a:pt x="45" y="25"/>
                    </a:cubicBezTo>
                    <a:cubicBezTo>
                      <a:pt x="44" y="28"/>
                      <a:pt x="43" y="32"/>
                      <a:pt x="42" y="34"/>
                    </a:cubicBezTo>
                    <a:cubicBezTo>
                      <a:pt x="41" y="35"/>
                      <a:pt x="41" y="37"/>
                      <a:pt x="41" y="39"/>
                    </a:cubicBezTo>
                    <a:cubicBezTo>
                      <a:pt x="40" y="39"/>
                      <a:pt x="40" y="40"/>
                      <a:pt x="40" y="40"/>
                    </a:cubicBezTo>
                    <a:cubicBezTo>
                      <a:pt x="40" y="42"/>
                      <a:pt x="40" y="40"/>
                      <a:pt x="40" y="42"/>
                    </a:cubicBezTo>
                    <a:cubicBezTo>
                      <a:pt x="40" y="44"/>
                      <a:pt x="40" y="43"/>
                      <a:pt x="40" y="45"/>
                    </a:cubicBezTo>
                    <a:cubicBezTo>
                      <a:pt x="41" y="46"/>
                      <a:pt x="40" y="47"/>
                      <a:pt x="41" y="49"/>
                    </a:cubicBezTo>
                    <a:cubicBezTo>
                      <a:pt x="41" y="49"/>
                      <a:pt x="41" y="51"/>
                      <a:pt x="41" y="50"/>
                    </a:cubicBezTo>
                    <a:cubicBezTo>
                      <a:pt x="43" y="50"/>
                      <a:pt x="48" y="48"/>
                      <a:pt x="50" y="48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2" y="48"/>
                      <a:pt x="53" y="48"/>
                      <a:pt x="55" y="48"/>
                    </a:cubicBezTo>
                    <a:cubicBezTo>
                      <a:pt x="57" y="48"/>
                      <a:pt x="57" y="49"/>
                      <a:pt x="60" y="51"/>
                    </a:cubicBezTo>
                    <a:cubicBezTo>
                      <a:pt x="61" y="52"/>
                      <a:pt x="62" y="54"/>
                      <a:pt x="62" y="55"/>
                    </a:cubicBezTo>
                    <a:cubicBezTo>
                      <a:pt x="62" y="55"/>
                      <a:pt x="62" y="55"/>
                      <a:pt x="63" y="55"/>
                    </a:cubicBezTo>
                    <a:cubicBezTo>
                      <a:pt x="63" y="56"/>
                      <a:pt x="63" y="57"/>
                      <a:pt x="64" y="58"/>
                    </a:cubicBezTo>
                    <a:cubicBezTo>
                      <a:pt x="64" y="59"/>
                      <a:pt x="64" y="59"/>
                      <a:pt x="64" y="60"/>
                    </a:cubicBezTo>
                    <a:cubicBezTo>
                      <a:pt x="64" y="61"/>
                      <a:pt x="63" y="61"/>
                      <a:pt x="63" y="62"/>
                    </a:cubicBezTo>
                    <a:cubicBezTo>
                      <a:pt x="62" y="64"/>
                      <a:pt x="63" y="64"/>
                      <a:pt x="62" y="66"/>
                    </a:cubicBezTo>
                    <a:cubicBezTo>
                      <a:pt x="61" y="66"/>
                      <a:pt x="61" y="70"/>
                      <a:pt x="61" y="70"/>
                    </a:cubicBezTo>
                    <a:cubicBezTo>
                      <a:pt x="61" y="70"/>
                      <a:pt x="61" y="70"/>
                      <a:pt x="61" y="71"/>
                    </a:cubicBezTo>
                    <a:cubicBezTo>
                      <a:pt x="61" y="72"/>
                      <a:pt x="62" y="73"/>
                      <a:pt x="62" y="75"/>
                    </a:cubicBezTo>
                    <a:cubicBezTo>
                      <a:pt x="63" y="77"/>
                      <a:pt x="62" y="79"/>
                      <a:pt x="61" y="80"/>
                    </a:cubicBezTo>
                    <a:cubicBezTo>
                      <a:pt x="60" y="81"/>
                      <a:pt x="60" y="81"/>
                      <a:pt x="60" y="82"/>
                    </a:cubicBezTo>
                    <a:cubicBezTo>
                      <a:pt x="58" y="82"/>
                      <a:pt x="58" y="83"/>
                      <a:pt x="58" y="83"/>
                    </a:cubicBezTo>
                    <a:cubicBezTo>
                      <a:pt x="57" y="83"/>
                      <a:pt x="56" y="83"/>
                      <a:pt x="56" y="84"/>
                    </a:cubicBezTo>
                    <a:cubicBezTo>
                      <a:pt x="54" y="84"/>
                      <a:pt x="51" y="84"/>
                      <a:pt x="50" y="85"/>
                    </a:cubicBezTo>
                    <a:cubicBezTo>
                      <a:pt x="50" y="89"/>
                      <a:pt x="50" y="93"/>
                      <a:pt x="50" y="97"/>
                    </a:cubicBezTo>
                    <a:cubicBezTo>
                      <a:pt x="50" y="97"/>
                      <a:pt x="49" y="98"/>
                      <a:pt x="49" y="99"/>
                    </a:cubicBezTo>
                    <a:cubicBezTo>
                      <a:pt x="49" y="99"/>
                      <a:pt x="49" y="100"/>
                      <a:pt x="49" y="100"/>
                    </a:cubicBezTo>
                    <a:cubicBezTo>
                      <a:pt x="49" y="101"/>
                      <a:pt x="48" y="102"/>
                      <a:pt x="48" y="102"/>
                    </a:cubicBezTo>
                    <a:cubicBezTo>
                      <a:pt x="48" y="103"/>
                      <a:pt x="48" y="103"/>
                      <a:pt x="47" y="104"/>
                    </a:cubicBezTo>
                    <a:cubicBezTo>
                      <a:pt x="47" y="105"/>
                      <a:pt x="46" y="107"/>
                      <a:pt x="45" y="108"/>
                    </a:cubicBezTo>
                    <a:cubicBezTo>
                      <a:pt x="44" y="109"/>
                      <a:pt x="44" y="109"/>
                      <a:pt x="43" y="110"/>
                    </a:cubicBezTo>
                    <a:cubicBezTo>
                      <a:pt x="42" y="111"/>
                      <a:pt x="41" y="111"/>
                      <a:pt x="41" y="112"/>
                    </a:cubicBezTo>
                    <a:cubicBezTo>
                      <a:pt x="40" y="113"/>
                      <a:pt x="39" y="113"/>
                      <a:pt x="38" y="114"/>
                    </a:cubicBezTo>
                    <a:cubicBezTo>
                      <a:pt x="37" y="114"/>
                      <a:pt x="35" y="114"/>
                      <a:pt x="34" y="115"/>
                    </a:cubicBezTo>
                    <a:cubicBezTo>
                      <a:pt x="33" y="115"/>
                      <a:pt x="32" y="115"/>
                      <a:pt x="31" y="115"/>
                    </a:cubicBezTo>
                    <a:cubicBezTo>
                      <a:pt x="30" y="114"/>
                      <a:pt x="29" y="114"/>
                      <a:pt x="28" y="114"/>
                    </a:cubicBezTo>
                    <a:cubicBezTo>
                      <a:pt x="27" y="114"/>
                      <a:pt x="26" y="113"/>
                      <a:pt x="26" y="113"/>
                    </a:cubicBezTo>
                    <a:cubicBezTo>
                      <a:pt x="25" y="112"/>
                      <a:pt x="25" y="112"/>
                      <a:pt x="24" y="112"/>
                    </a:cubicBezTo>
                    <a:cubicBezTo>
                      <a:pt x="23" y="111"/>
                      <a:pt x="22" y="111"/>
                      <a:pt x="20" y="111"/>
                    </a:cubicBezTo>
                    <a:cubicBezTo>
                      <a:pt x="20" y="111"/>
                      <a:pt x="20" y="110"/>
                      <a:pt x="19" y="110"/>
                    </a:cubicBezTo>
                    <a:cubicBezTo>
                      <a:pt x="18" y="110"/>
                      <a:pt x="18" y="110"/>
                      <a:pt x="17" y="110"/>
                    </a:cubicBezTo>
                    <a:cubicBezTo>
                      <a:pt x="16" y="110"/>
                      <a:pt x="15" y="110"/>
                      <a:pt x="15" y="110"/>
                    </a:cubicBezTo>
                    <a:cubicBezTo>
                      <a:pt x="15" y="110"/>
                      <a:pt x="15" y="110"/>
                      <a:pt x="15" y="110"/>
                    </a:cubicBezTo>
                    <a:cubicBezTo>
                      <a:pt x="13" y="110"/>
                      <a:pt x="11" y="110"/>
                      <a:pt x="10" y="110"/>
                    </a:cubicBezTo>
                    <a:cubicBezTo>
                      <a:pt x="9" y="110"/>
                      <a:pt x="8" y="109"/>
                      <a:pt x="7" y="109"/>
                    </a:cubicBezTo>
                    <a:cubicBezTo>
                      <a:pt x="7" y="109"/>
                      <a:pt x="6" y="108"/>
                      <a:pt x="6" y="108"/>
                    </a:cubicBezTo>
                    <a:cubicBezTo>
                      <a:pt x="4" y="105"/>
                      <a:pt x="5" y="104"/>
                      <a:pt x="5" y="102"/>
                    </a:cubicBezTo>
                    <a:cubicBezTo>
                      <a:pt x="5" y="101"/>
                      <a:pt x="5" y="100"/>
                      <a:pt x="6" y="100"/>
                    </a:cubicBezTo>
                    <a:cubicBezTo>
                      <a:pt x="6" y="98"/>
                      <a:pt x="7" y="97"/>
                      <a:pt x="8" y="96"/>
                    </a:cubicBezTo>
                    <a:cubicBezTo>
                      <a:pt x="9" y="94"/>
                      <a:pt x="11" y="94"/>
                      <a:pt x="12" y="93"/>
                    </a:cubicBezTo>
                    <a:cubicBezTo>
                      <a:pt x="14" y="92"/>
                      <a:pt x="13" y="92"/>
                      <a:pt x="15" y="92"/>
                    </a:cubicBezTo>
                    <a:cubicBezTo>
                      <a:pt x="16" y="91"/>
                      <a:pt x="18" y="90"/>
                      <a:pt x="19" y="89"/>
                    </a:cubicBezTo>
                    <a:cubicBezTo>
                      <a:pt x="20" y="89"/>
                      <a:pt x="20" y="88"/>
                      <a:pt x="21" y="88"/>
                    </a:cubicBezTo>
                    <a:cubicBezTo>
                      <a:pt x="21" y="87"/>
                      <a:pt x="22" y="87"/>
                      <a:pt x="22" y="87"/>
                    </a:cubicBezTo>
                    <a:cubicBezTo>
                      <a:pt x="23" y="86"/>
                      <a:pt x="23" y="86"/>
                      <a:pt x="24" y="86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4" y="85"/>
                      <a:pt x="24" y="85"/>
                      <a:pt x="24" y="84"/>
                    </a:cubicBezTo>
                    <a:cubicBezTo>
                      <a:pt x="24" y="84"/>
                      <a:pt x="24" y="84"/>
                      <a:pt x="24" y="83"/>
                    </a:cubicBezTo>
                    <a:cubicBezTo>
                      <a:pt x="22" y="83"/>
                      <a:pt x="21" y="82"/>
                      <a:pt x="20" y="82"/>
                    </a:cubicBezTo>
                    <a:cubicBezTo>
                      <a:pt x="20" y="81"/>
                      <a:pt x="19" y="81"/>
                      <a:pt x="18" y="81"/>
                    </a:cubicBezTo>
                    <a:cubicBezTo>
                      <a:pt x="18" y="81"/>
                      <a:pt x="18" y="79"/>
                      <a:pt x="18" y="79"/>
                    </a:cubicBezTo>
                    <a:cubicBezTo>
                      <a:pt x="16" y="79"/>
                      <a:pt x="16" y="77"/>
                      <a:pt x="15" y="77"/>
                    </a:cubicBezTo>
                    <a:cubicBezTo>
                      <a:pt x="14" y="77"/>
                      <a:pt x="14" y="77"/>
                      <a:pt x="13" y="76"/>
                    </a:cubicBezTo>
                    <a:cubicBezTo>
                      <a:pt x="13" y="76"/>
                      <a:pt x="12" y="76"/>
                      <a:pt x="11" y="76"/>
                    </a:cubicBezTo>
                    <a:cubicBezTo>
                      <a:pt x="11" y="76"/>
                      <a:pt x="10" y="76"/>
                      <a:pt x="9" y="76"/>
                    </a:cubicBezTo>
                    <a:cubicBezTo>
                      <a:pt x="7" y="75"/>
                      <a:pt x="8" y="75"/>
                      <a:pt x="7" y="74"/>
                    </a:cubicBezTo>
                    <a:cubicBezTo>
                      <a:pt x="6" y="74"/>
                      <a:pt x="6" y="73"/>
                      <a:pt x="6" y="72"/>
                    </a:cubicBezTo>
                    <a:cubicBezTo>
                      <a:pt x="6" y="71"/>
                      <a:pt x="6" y="70"/>
                      <a:pt x="6" y="69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6" y="66"/>
                      <a:pt x="8" y="64"/>
                      <a:pt x="8" y="63"/>
                    </a:cubicBezTo>
                    <a:cubicBezTo>
                      <a:pt x="8" y="63"/>
                      <a:pt x="9" y="62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9" y="61"/>
                      <a:pt x="10" y="61"/>
                      <a:pt x="10" y="60"/>
                    </a:cubicBezTo>
                    <a:cubicBezTo>
                      <a:pt x="11" y="59"/>
                      <a:pt x="11" y="58"/>
                      <a:pt x="12" y="58"/>
                    </a:cubicBezTo>
                    <a:cubicBezTo>
                      <a:pt x="13" y="57"/>
                      <a:pt x="13" y="57"/>
                      <a:pt x="14" y="57"/>
                    </a:cubicBezTo>
                    <a:cubicBezTo>
                      <a:pt x="16" y="57"/>
                      <a:pt x="17" y="57"/>
                      <a:pt x="18" y="57"/>
                    </a:cubicBezTo>
                    <a:cubicBezTo>
                      <a:pt x="19" y="56"/>
                      <a:pt x="20" y="56"/>
                      <a:pt x="21" y="56"/>
                    </a:cubicBezTo>
                    <a:cubicBezTo>
                      <a:pt x="21" y="55"/>
                      <a:pt x="20" y="54"/>
                      <a:pt x="21" y="54"/>
                    </a:cubicBezTo>
                    <a:cubicBezTo>
                      <a:pt x="21" y="53"/>
                      <a:pt x="20" y="53"/>
                      <a:pt x="21" y="52"/>
                    </a:cubicBezTo>
                    <a:cubicBezTo>
                      <a:pt x="20" y="51"/>
                      <a:pt x="20" y="51"/>
                      <a:pt x="20" y="50"/>
                    </a:cubicBezTo>
                    <a:cubicBezTo>
                      <a:pt x="20" y="49"/>
                      <a:pt x="20" y="46"/>
                      <a:pt x="2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D3F95B1D-1DC3-4CF3-9192-44E74116A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6888" y="2940050"/>
                <a:ext cx="255588" cy="192088"/>
              </a:xfrm>
              <a:custGeom>
                <a:avLst/>
                <a:gdLst>
                  <a:gd name="T0" fmla="*/ 11 w 68"/>
                  <a:gd name="T1" fmla="*/ 42 h 51"/>
                  <a:gd name="T2" fmla="*/ 16 w 68"/>
                  <a:gd name="T3" fmla="*/ 36 h 51"/>
                  <a:gd name="T4" fmla="*/ 21 w 68"/>
                  <a:gd name="T5" fmla="*/ 30 h 51"/>
                  <a:gd name="T6" fmla="*/ 22 w 68"/>
                  <a:gd name="T7" fmla="*/ 28 h 51"/>
                  <a:gd name="T8" fmla="*/ 23 w 68"/>
                  <a:gd name="T9" fmla="*/ 26 h 51"/>
                  <a:gd name="T10" fmla="*/ 20 w 68"/>
                  <a:gd name="T11" fmla="*/ 26 h 51"/>
                  <a:gd name="T12" fmla="*/ 17 w 68"/>
                  <a:gd name="T13" fmla="*/ 27 h 51"/>
                  <a:gd name="T14" fmla="*/ 15 w 68"/>
                  <a:gd name="T15" fmla="*/ 28 h 51"/>
                  <a:gd name="T16" fmla="*/ 10 w 68"/>
                  <a:gd name="T17" fmla="*/ 30 h 51"/>
                  <a:gd name="T18" fmla="*/ 6 w 68"/>
                  <a:gd name="T19" fmla="*/ 32 h 51"/>
                  <a:gd name="T20" fmla="*/ 2 w 68"/>
                  <a:gd name="T21" fmla="*/ 27 h 51"/>
                  <a:gd name="T22" fmla="*/ 1 w 68"/>
                  <a:gd name="T23" fmla="*/ 22 h 51"/>
                  <a:gd name="T24" fmla="*/ 0 w 68"/>
                  <a:gd name="T25" fmla="*/ 17 h 51"/>
                  <a:gd name="T26" fmla="*/ 4 w 68"/>
                  <a:gd name="T27" fmla="*/ 11 h 51"/>
                  <a:gd name="T28" fmla="*/ 5 w 68"/>
                  <a:gd name="T29" fmla="*/ 10 h 51"/>
                  <a:gd name="T30" fmla="*/ 7 w 68"/>
                  <a:gd name="T31" fmla="*/ 9 h 51"/>
                  <a:gd name="T32" fmla="*/ 15 w 68"/>
                  <a:gd name="T33" fmla="*/ 6 h 51"/>
                  <a:gd name="T34" fmla="*/ 29 w 68"/>
                  <a:gd name="T35" fmla="*/ 2 h 51"/>
                  <a:gd name="T36" fmla="*/ 35 w 68"/>
                  <a:gd name="T37" fmla="*/ 2 h 51"/>
                  <a:gd name="T38" fmla="*/ 44 w 68"/>
                  <a:gd name="T39" fmla="*/ 1 h 51"/>
                  <a:gd name="T40" fmla="*/ 57 w 68"/>
                  <a:gd name="T41" fmla="*/ 1 h 51"/>
                  <a:gd name="T42" fmla="*/ 59 w 68"/>
                  <a:gd name="T43" fmla="*/ 3 h 51"/>
                  <a:gd name="T44" fmla="*/ 60 w 68"/>
                  <a:gd name="T45" fmla="*/ 3 h 51"/>
                  <a:gd name="T46" fmla="*/ 64 w 68"/>
                  <a:gd name="T47" fmla="*/ 4 h 51"/>
                  <a:gd name="T48" fmla="*/ 68 w 68"/>
                  <a:gd name="T49" fmla="*/ 10 h 51"/>
                  <a:gd name="T50" fmla="*/ 68 w 68"/>
                  <a:gd name="T51" fmla="*/ 16 h 51"/>
                  <a:gd name="T52" fmla="*/ 66 w 68"/>
                  <a:gd name="T53" fmla="*/ 20 h 51"/>
                  <a:gd name="T54" fmla="*/ 64 w 68"/>
                  <a:gd name="T55" fmla="*/ 24 h 51"/>
                  <a:gd name="T56" fmla="*/ 61 w 68"/>
                  <a:gd name="T57" fmla="*/ 26 h 51"/>
                  <a:gd name="T58" fmla="*/ 56 w 68"/>
                  <a:gd name="T59" fmla="*/ 26 h 51"/>
                  <a:gd name="T60" fmla="*/ 53 w 68"/>
                  <a:gd name="T61" fmla="*/ 27 h 51"/>
                  <a:gd name="T62" fmla="*/ 46 w 68"/>
                  <a:gd name="T63" fmla="*/ 28 h 51"/>
                  <a:gd name="T64" fmla="*/ 43 w 68"/>
                  <a:gd name="T65" fmla="*/ 31 h 51"/>
                  <a:gd name="T66" fmla="*/ 37 w 68"/>
                  <a:gd name="T67" fmla="*/ 35 h 51"/>
                  <a:gd name="T68" fmla="*/ 31 w 68"/>
                  <a:gd name="T69" fmla="*/ 39 h 51"/>
                  <a:gd name="T70" fmla="*/ 28 w 68"/>
                  <a:gd name="T71" fmla="*/ 43 h 51"/>
                  <a:gd name="T72" fmla="*/ 23 w 68"/>
                  <a:gd name="T73" fmla="*/ 46 h 51"/>
                  <a:gd name="T74" fmla="*/ 21 w 68"/>
                  <a:gd name="T75" fmla="*/ 48 h 51"/>
                  <a:gd name="T76" fmla="*/ 17 w 68"/>
                  <a:gd name="T77" fmla="*/ 50 h 51"/>
                  <a:gd name="T78" fmla="*/ 11 w 68"/>
                  <a:gd name="T79" fmla="*/ 49 h 51"/>
                  <a:gd name="T80" fmla="*/ 10 w 68"/>
                  <a:gd name="T81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8" h="51">
                    <a:moveTo>
                      <a:pt x="10" y="44"/>
                    </a:moveTo>
                    <a:cubicBezTo>
                      <a:pt x="11" y="43"/>
                      <a:pt x="10" y="43"/>
                      <a:pt x="11" y="42"/>
                    </a:cubicBezTo>
                    <a:cubicBezTo>
                      <a:pt x="13" y="40"/>
                      <a:pt x="13" y="39"/>
                      <a:pt x="13" y="39"/>
                    </a:cubicBezTo>
                    <a:cubicBezTo>
                      <a:pt x="15" y="38"/>
                      <a:pt x="15" y="37"/>
                      <a:pt x="16" y="36"/>
                    </a:cubicBezTo>
                    <a:cubicBezTo>
                      <a:pt x="17" y="35"/>
                      <a:pt x="18" y="34"/>
                      <a:pt x="20" y="32"/>
                    </a:cubicBezTo>
                    <a:cubicBezTo>
                      <a:pt x="20" y="31"/>
                      <a:pt x="21" y="30"/>
                      <a:pt x="21" y="30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2" y="29"/>
                      <a:pt x="22" y="28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3" y="27"/>
                      <a:pt x="23" y="27"/>
                      <a:pt x="23" y="26"/>
                    </a:cubicBezTo>
                    <a:cubicBezTo>
                      <a:pt x="24" y="25"/>
                      <a:pt x="25" y="25"/>
                      <a:pt x="25" y="25"/>
                    </a:cubicBezTo>
                    <a:cubicBezTo>
                      <a:pt x="24" y="25"/>
                      <a:pt x="21" y="25"/>
                      <a:pt x="20" y="26"/>
                    </a:cubicBezTo>
                    <a:cubicBezTo>
                      <a:pt x="20" y="26"/>
                      <a:pt x="20" y="26"/>
                      <a:pt x="19" y="26"/>
                    </a:cubicBezTo>
                    <a:cubicBezTo>
                      <a:pt x="18" y="27"/>
                      <a:pt x="18" y="27"/>
                      <a:pt x="17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5" y="27"/>
                      <a:pt x="15" y="28"/>
                      <a:pt x="15" y="28"/>
                    </a:cubicBezTo>
                    <a:cubicBezTo>
                      <a:pt x="14" y="28"/>
                      <a:pt x="13" y="29"/>
                      <a:pt x="12" y="29"/>
                    </a:cubicBezTo>
                    <a:cubicBezTo>
                      <a:pt x="12" y="30"/>
                      <a:pt x="10" y="30"/>
                      <a:pt x="10" y="30"/>
                    </a:cubicBezTo>
                    <a:cubicBezTo>
                      <a:pt x="9" y="31"/>
                      <a:pt x="9" y="31"/>
                      <a:pt x="8" y="32"/>
                    </a:cubicBezTo>
                    <a:cubicBezTo>
                      <a:pt x="7" y="32"/>
                      <a:pt x="6" y="32"/>
                      <a:pt x="6" y="32"/>
                    </a:cubicBezTo>
                    <a:cubicBezTo>
                      <a:pt x="4" y="31"/>
                      <a:pt x="5" y="31"/>
                      <a:pt x="4" y="31"/>
                    </a:cubicBezTo>
                    <a:cubicBezTo>
                      <a:pt x="3" y="29"/>
                      <a:pt x="3" y="28"/>
                      <a:pt x="2" y="27"/>
                    </a:cubicBezTo>
                    <a:cubicBezTo>
                      <a:pt x="2" y="27"/>
                      <a:pt x="2" y="26"/>
                      <a:pt x="2" y="25"/>
                    </a:cubicBezTo>
                    <a:cubicBezTo>
                      <a:pt x="1" y="24"/>
                      <a:pt x="1" y="23"/>
                      <a:pt x="1" y="22"/>
                    </a:cubicBezTo>
                    <a:cubicBezTo>
                      <a:pt x="1" y="22"/>
                      <a:pt x="0" y="21"/>
                      <a:pt x="0" y="20"/>
                    </a:cubicBezTo>
                    <a:cubicBezTo>
                      <a:pt x="0" y="19"/>
                      <a:pt x="0" y="18"/>
                      <a:pt x="0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4"/>
                      <a:pt x="3" y="13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7" y="9"/>
                      <a:pt x="7" y="10"/>
                      <a:pt x="7" y="9"/>
                    </a:cubicBezTo>
                    <a:cubicBezTo>
                      <a:pt x="9" y="9"/>
                      <a:pt x="11" y="7"/>
                      <a:pt x="14" y="7"/>
                    </a:cubicBezTo>
                    <a:cubicBezTo>
                      <a:pt x="14" y="6"/>
                      <a:pt x="15" y="6"/>
                      <a:pt x="15" y="6"/>
                    </a:cubicBezTo>
                    <a:cubicBezTo>
                      <a:pt x="16" y="6"/>
                      <a:pt x="17" y="5"/>
                      <a:pt x="18" y="5"/>
                    </a:cubicBezTo>
                    <a:cubicBezTo>
                      <a:pt x="21" y="3"/>
                      <a:pt x="25" y="2"/>
                      <a:pt x="29" y="2"/>
                    </a:cubicBezTo>
                    <a:cubicBezTo>
                      <a:pt x="30" y="2"/>
                      <a:pt x="31" y="2"/>
                      <a:pt x="31" y="2"/>
                    </a:cubicBezTo>
                    <a:cubicBezTo>
                      <a:pt x="33" y="2"/>
                      <a:pt x="34" y="2"/>
                      <a:pt x="35" y="2"/>
                    </a:cubicBezTo>
                    <a:cubicBezTo>
                      <a:pt x="36" y="2"/>
                      <a:pt x="36" y="1"/>
                      <a:pt x="37" y="1"/>
                    </a:cubicBezTo>
                    <a:cubicBezTo>
                      <a:pt x="39" y="1"/>
                      <a:pt x="42" y="1"/>
                      <a:pt x="44" y="1"/>
                    </a:cubicBezTo>
                    <a:cubicBezTo>
                      <a:pt x="45" y="0"/>
                      <a:pt x="51" y="0"/>
                      <a:pt x="54" y="0"/>
                    </a:cubicBezTo>
                    <a:cubicBezTo>
                      <a:pt x="55" y="0"/>
                      <a:pt x="56" y="0"/>
                      <a:pt x="57" y="1"/>
                    </a:cubicBezTo>
                    <a:cubicBezTo>
                      <a:pt x="57" y="1"/>
                      <a:pt x="58" y="2"/>
                      <a:pt x="59" y="2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60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1" y="3"/>
                      <a:pt x="62" y="4"/>
                      <a:pt x="64" y="4"/>
                    </a:cubicBezTo>
                    <a:cubicBezTo>
                      <a:pt x="64" y="5"/>
                      <a:pt x="65" y="5"/>
                      <a:pt x="65" y="5"/>
                    </a:cubicBezTo>
                    <a:cubicBezTo>
                      <a:pt x="66" y="7"/>
                      <a:pt x="67" y="9"/>
                      <a:pt x="68" y="10"/>
                    </a:cubicBezTo>
                    <a:cubicBezTo>
                      <a:pt x="68" y="11"/>
                      <a:pt x="68" y="12"/>
                      <a:pt x="68" y="12"/>
                    </a:cubicBezTo>
                    <a:cubicBezTo>
                      <a:pt x="68" y="14"/>
                      <a:pt x="68" y="15"/>
                      <a:pt x="68" y="16"/>
                    </a:cubicBezTo>
                    <a:cubicBezTo>
                      <a:pt x="68" y="17"/>
                      <a:pt x="68" y="17"/>
                      <a:pt x="68" y="18"/>
                    </a:cubicBezTo>
                    <a:cubicBezTo>
                      <a:pt x="68" y="18"/>
                      <a:pt x="67" y="19"/>
                      <a:pt x="66" y="20"/>
                    </a:cubicBezTo>
                    <a:cubicBezTo>
                      <a:pt x="66" y="21"/>
                      <a:pt x="65" y="21"/>
                      <a:pt x="65" y="22"/>
                    </a:cubicBezTo>
                    <a:cubicBezTo>
                      <a:pt x="64" y="23"/>
                      <a:pt x="64" y="23"/>
                      <a:pt x="64" y="24"/>
                    </a:cubicBezTo>
                    <a:cubicBezTo>
                      <a:pt x="63" y="24"/>
                      <a:pt x="63" y="25"/>
                      <a:pt x="63" y="25"/>
                    </a:cubicBezTo>
                    <a:cubicBezTo>
                      <a:pt x="62" y="26"/>
                      <a:pt x="61" y="26"/>
                      <a:pt x="61" y="26"/>
                    </a:cubicBezTo>
                    <a:cubicBezTo>
                      <a:pt x="59" y="26"/>
                      <a:pt x="59" y="26"/>
                      <a:pt x="58" y="26"/>
                    </a:cubicBezTo>
                    <a:cubicBezTo>
                      <a:pt x="57" y="26"/>
                      <a:pt x="57" y="26"/>
                      <a:pt x="56" y="26"/>
                    </a:cubicBezTo>
                    <a:cubicBezTo>
                      <a:pt x="56" y="26"/>
                      <a:pt x="55" y="26"/>
                      <a:pt x="55" y="26"/>
                    </a:cubicBezTo>
                    <a:cubicBezTo>
                      <a:pt x="54" y="26"/>
                      <a:pt x="53" y="26"/>
                      <a:pt x="53" y="27"/>
                    </a:cubicBezTo>
                    <a:cubicBezTo>
                      <a:pt x="52" y="27"/>
                      <a:pt x="51" y="27"/>
                      <a:pt x="49" y="27"/>
                    </a:cubicBezTo>
                    <a:cubicBezTo>
                      <a:pt x="48" y="27"/>
                      <a:pt x="47" y="28"/>
                      <a:pt x="46" y="28"/>
                    </a:cubicBezTo>
                    <a:cubicBezTo>
                      <a:pt x="46" y="29"/>
                      <a:pt x="45" y="29"/>
                      <a:pt x="45" y="29"/>
                    </a:cubicBezTo>
                    <a:cubicBezTo>
                      <a:pt x="44" y="30"/>
                      <a:pt x="44" y="30"/>
                      <a:pt x="43" y="31"/>
                    </a:cubicBezTo>
                    <a:cubicBezTo>
                      <a:pt x="42" y="31"/>
                      <a:pt x="42" y="31"/>
                      <a:pt x="41" y="32"/>
                    </a:cubicBezTo>
                    <a:cubicBezTo>
                      <a:pt x="41" y="33"/>
                      <a:pt x="38" y="34"/>
                      <a:pt x="37" y="35"/>
                    </a:cubicBezTo>
                    <a:cubicBezTo>
                      <a:pt x="36" y="35"/>
                      <a:pt x="36" y="36"/>
                      <a:pt x="34" y="37"/>
                    </a:cubicBezTo>
                    <a:cubicBezTo>
                      <a:pt x="33" y="38"/>
                      <a:pt x="32" y="39"/>
                      <a:pt x="31" y="39"/>
                    </a:cubicBezTo>
                    <a:cubicBezTo>
                      <a:pt x="31" y="40"/>
                      <a:pt x="30" y="40"/>
                      <a:pt x="29" y="41"/>
                    </a:cubicBezTo>
                    <a:cubicBezTo>
                      <a:pt x="29" y="41"/>
                      <a:pt x="28" y="43"/>
                      <a:pt x="28" y="43"/>
                    </a:cubicBezTo>
                    <a:cubicBezTo>
                      <a:pt x="27" y="43"/>
                      <a:pt x="25" y="44"/>
                      <a:pt x="25" y="44"/>
                    </a:cubicBezTo>
                    <a:cubicBezTo>
                      <a:pt x="24" y="45"/>
                      <a:pt x="24" y="45"/>
                      <a:pt x="23" y="46"/>
                    </a:cubicBezTo>
                    <a:cubicBezTo>
                      <a:pt x="23" y="46"/>
                      <a:pt x="22" y="47"/>
                      <a:pt x="22" y="47"/>
                    </a:cubicBezTo>
                    <a:cubicBezTo>
                      <a:pt x="22" y="47"/>
                      <a:pt x="21" y="47"/>
                      <a:pt x="21" y="48"/>
                    </a:cubicBezTo>
                    <a:cubicBezTo>
                      <a:pt x="20" y="48"/>
                      <a:pt x="19" y="49"/>
                      <a:pt x="19" y="49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6" y="51"/>
                      <a:pt x="16" y="51"/>
                      <a:pt x="14" y="50"/>
                    </a:cubicBezTo>
                    <a:cubicBezTo>
                      <a:pt x="13" y="50"/>
                      <a:pt x="12" y="50"/>
                      <a:pt x="11" y="49"/>
                    </a:cubicBezTo>
                    <a:cubicBezTo>
                      <a:pt x="11" y="49"/>
                      <a:pt x="11" y="48"/>
                      <a:pt x="10" y="48"/>
                    </a:cubicBezTo>
                    <a:cubicBezTo>
                      <a:pt x="9" y="47"/>
                      <a:pt x="9" y="45"/>
                      <a:pt x="10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Freeform 10">
                <a:extLst>
                  <a:ext uri="{FF2B5EF4-FFF2-40B4-BE49-F238E27FC236}">
                    <a16:creationId xmlns:a16="http://schemas.microsoft.com/office/drawing/2014/main" id="{4541F51A-8623-4B9F-88BE-1BCBDB1A44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6238" y="2997200"/>
                <a:ext cx="120650" cy="109538"/>
              </a:xfrm>
              <a:custGeom>
                <a:avLst/>
                <a:gdLst>
                  <a:gd name="T0" fmla="*/ 13 w 32"/>
                  <a:gd name="T1" fmla="*/ 29 h 29"/>
                  <a:gd name="T2" fmla="*/ 10 w 32"/>
                  <a:gd name="T3" fmla="*/ 28 h 29"/>
                  <a:gd name="T4" fmla="*/ 4 w 32"/>
                  <a:gd name="T5" fmla="*/ 25 h 29"/>
                  <a:gd name="T6" fmla="*/ 3 w 32"/>
                  <a:gd name="T7" fmla="*/ 23 h 29"/>
                  <a:gd name="T8" fmla="*/ 1 w 32"/>
                  <a:gd name="T9" fmla="*/ 19 h 29"/>
                  <a:gd name="T10" fmla="*/ 1 w 32"/>
                  <a:gd name="T11" fmla="*/ 19 h 29"/>
                  <a:gd name="T12" fmla="*/ 0 w 32"/>
                  <a:gd name="T13" fmla="*/ 12 h 29"/>
                  <a:gd name="T14" fmla="*/ 1 w 32"/>
                  <a:gd name="T15" fmla="*/ 10 h 29"/>
                  <a:gd name="T16" fmla="*/ 1 w 32"/>
                  <a:gd name="T17" fmla="*/ 9 h 29"/>
                  <a:gd name="T18" fmla="*/ 2 w 32"/>
                  <a:gd name="T19" fmla="*/ 6 h 29"/>
                  <a:gd name="T20" fmla="*/ 9 w 32"/>
                  <a:gd name="T21" fmla="*/ 1 h 29"/>
                  <a:gd name="T22" fmla="*/ 10 w 32"/>
                  <a:gd name="T23" fmla="*/ 0 h 29"/>
                  <a:gd name="T24" fmla="*/ 11 w 32"/>
                  <a:gd name="T25" fmla="*/ 0 h 29"/>
                  <a:gd name="T26" fmla="*/ 14 w 32"/>
                  <a:gd name="T27" fmla="*/ 0 h 29"/>
                  <a:gd name="T28" fmla="*/ 15 w 32"/>
                  <a:gd name="T29" fmla="*/ 0 h 29"/>
                  <a:gd name="T30" fmla="*/ 20 w 32"/>
                  <a:gd name="T31" fmla="*/ 2 h 29"/>
                  <a:gd name="T32" fmla="*/ 25 w 32"/>
                  <a:gd name="T33" fmla="*/ 7 h 29"/>
                  <a:gd name="T34" fmla="*/ 27 w 32"/>
                  <a:gd name="T35" fmla="*/ 9 h 29"/>
                  <a:gd name="T36" fmla="*/ 27 w 32"/>
                  <a:gd name="T37" fmla="*/ 9 h 29"/>
                  <a:gd name="T38" fmla="*/ 29 w 32"/>
                  <a:gd name="T39" fmla="*/ 12 h 29"/>
                  <a:gd name="T40" fmla="*/ 30 w 32"/>
                  <a:gd name="T41" fmla="*/ 13 h 29"/>
                  <a:gd name="T42" fmla="*/ 32 w 32"/>
                  <a:gd name="T43" fmla="*/ 17 h 29"/>
                  <a:gd name="T44" fmla="*/ 32 w 32"/>
                  <a:gd name="T45" fmla="*/ 19 h 29"/>
                  <a:gd name="T46" fmla="*/ 29 w 32"/>
                  <a:gd name="T47" fmla="*/ 23 h 29"/>
                  <a:gd name="T48" fmla="*/ 20 w 32"/>
                  <a:gd name="T49" fmla="*/ 28 h 29"/>
                  <a:gd name="T50" fmla="*/ 16 w 32"/>
                  <a:gd name="T51" fmla="*/ 29 h 29"/>
                  <a:gd name="T52" fmla="*/ 13 w 32"/>
                  <a:gd name="T5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" h="29">
                    <a:moveTo>
                      <a:pt x="13" y="29"/>
                    </a:moveTo>
                    <a:cubicBezTo>
                      <a:pt x="11" y="29"/>
                      <a:pt x="10" y="29"/>
                      <a:pt x="10" y="28"/>
                    </a:cubicBezTo>
                    <a:cubicBezTo>
                      <a:pt x="8" y="27"/>
                      <a:pt x="6" y="26"/>
                      <a:pt x="4" y="25"/>
                    </a:cubicBezTo>
                    <a:cubicBezTo>
                      <a:pt x="4" y="25"/>
                      <a:pt x="3" y="24"/>
                      <a:pt x="3" y="23"/>
                    </a:cubicBezTo>
                    <a:cubicBezTo>
                      <a:pt x="2" y="22"/>
                      <a:pt x="1" y="20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7"/>
                      <a:pt x="0" y="13"/>
                      <a:pt x="0" y="12"/>
                    </a:cubicBezTo>
                    <a:cubicBezTo>
                      <a:pt x="0" y="11"/>
                      <a:pt x="0" y="10"/>
                      <a:pt x="1" y="10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1" y="8"/>
                      <a:pt x="2" y="7"/>
                      <a:pt x="2" y="6"/>
                    </a:cubicBezTo>
                    <a:cubicBezTo>
                      <a:pt x="4" y="3"/>
                      <a:pt x="6" y="3"/>
                      <a:pt x="9" y="1"/>
                    </a:cubicBezTo>
                    <a:cubicBezTo>
                      <a:pt x="9" y="1"/>
                      <a:pt x="10" y="0"/>
                      <a:pt x="10" y="0"/>
                    </a:cubicBezTo>
                    <a:cubicBezTo>
                      <a:pt x="10" y="0"/>
                      <a:pt x="10" y="0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20" y="2"/>
                    </a:cubicBezTo>
                    <a:cubicBezTo>
                      <a:pt x="22" y="4"/>
                      <a:pt x="23" y="5"/>
                      <a:pt x="25" y="7"/>
                    </a:cubicBezTo>
                    <a:cubicBezTo>
                      <a:pt x="25" y="7"/>
                      <a:pt x="26" y="8"/>
                      <a:pt x="27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8" y="10"/>
                      <a:pt x="28" y="11"/>
                      <a:pt x="29" y="12"/>
                    </a:cubicBezTo>
                    <a:cubicBezTo>
                      <a:pt x="29" y="13"/>
                      <a:pt x="29" y="13"/>
                      <a:pt x="30" y="13"/>
                    </a:cubicBezTo>
                    <a:cubicBezTo>
                      <a:pt x="30" y="14"/>
                      <a:pt x="31" y="14"/>
                      <a:pt x="32" y="17"/>
                    </a:cubicBezTo>
                    <a:cubicBezTo>
                      <a:pt x="31" y="17"/>
                      <a:pt x="32" y="18"/>
                      <a:pt x="32" y="19"/>
                    </a:cubicBezTo>
                    <a:cubicBezTo>
                      <a:pt x="31" y="19"/>
                      <a:pt x="32" y="22"/>
                      <a:pt x="29" y="23"/>
                    </a:cubicBezTo>
                    <a:cubicBezTo>
                      <a:pt x="26" y="23"/>
                      <a:pt x="22" y="27"/>
                      <a:pt x="20" y="28"/>
                    </a:cubicBezTo>
                    <a:cubicBezTo>
                      <a:pt x="18" y="29"/>
                      <a:pt x="17" y="29"/>
                      <a:pt x="16" y="29"/>
                    </a:cubicBezTo>
                    <a:cubicBezTo>
                      <a:pt x="15" y="29"/>
                      <a:pt x="14" y="29"/>
                      <a:pt x="13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id="{26EBE101-2814-4AA1-8736-C151128C4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2663" y="2879725"/>
                <a:ext cx="282575" cy="101600"/>
              </a:xfrm>
              <a:custGeom>
                <a:avLst/>
                <a:gdLst>
                  <a:gd name="T0" fmla="*/ 44 w 75"/>
                  <a:gd name="T1" fmla="*/ 27 h 27"/>
                  <a:gd name="T2" fmla="*/ 41 w 75"/>
                  <a:gd name="T3" fmla="*/ 27 h 27"/>
                  <a:gd name="T4" fmla="*/ 39 w 75"/>
                  <a:gd name="T5" fmla="*/ 26 h 27"/>
                  <a:gd name="T6" fmla="*/ 36 w 75"/>
                  <a:gd name="T7" fmla="*/ 26 h 27"/>
                  <a:gd name="T8" fmla="*/ 35 w 75"/>
                  <a:gd name="T9" fmla="*/ 25 h 27"/>
                  <a:gd name="T10" fmla="*/ 33 w 75"/>
                  <a:gd name="T11" fmla="*/ 25 h 27"/>
                  <a:gd name="T12" fmla="*/ 30 w 75"/>
                  <a:gd name="T13" fmla="*/ 25 h 27"/>
                  <a:gd name="T14" fmla="*/ 25 w 75"/>
                  <a:gd name="T15" fmla="*/ 26 h 27"/>
                  <a:gd name="T16" fmla="*/ 17 w 75"/>
                  <a:gd name="T17" fmla="*/ 26 h 27"/>
                  <a:gd name="T18" fmla="*/ 15 w 75"/>
                  <a:gd name="T19" fmla="*/ 27 h 27"/>
                  <a:gd name="T20" fmla="*/ 12 w 75"/>
                  <a:gd name="T21" fmla="*/ 26 h 27"/>
                  <a:gd name="T22" fmla="*/ 9 w 75"/>
                  <a:gd name="T23" fmla="*/ 25 h 27"/>
                  <a:gd name="T24" fmla="*/ 5 w 75"/>
                  <a:gd name="T25" fmla="*/ 24 h 27"/>
                  <a:gd name="T26" fmla="*/ 5 w 75"/>
                  <a:gd name="T27" fmla="*/ 24 h 27"/>
                  <a:gd name="T28" fmla="*/ 3 w 75"/>
                  <a:gd name="T29" fmla="*/ 23 h 27"/>
                  <a:gd name="T30" fmla="*/ 1 w 75"/>
                  <a:gd name="T31" fmla="*/ 21 h 27"/>
                  <a:gd name="T32" fmla="*/ 0 w 75"/>
                  <a:gd name="T33" fmla="*/ 18 h 27"/>
                  <a:gd name="T34" fmla="*/ 0 w 75"/>
                  <a:gd name="T35" fmla="*/ 16 h 27"/>
                  <a:gd name="T36" fmla="*/ 1 w 75"/>
                  <a:gd name="T37" fmla="*/ 14 h 27"/>
                  <a:gd name="T38" fmla="*/ 5 w 75"/>
                  <a:gd name="T39" fmla="*/ 10 h 27"/>
                  <a:gd name="T40" fmla="*/ 6 w 75"/>
                  <a:gd name="T41" fmla="*/ 9 h 27"/>
                  <a:gd name="T42" fmla="*/ 6 w 75"/>
                  <a:gd name="T43" fmla="*/ 9 h 27"/>
                  <a:gd name="T44" fmla="*/ 11 w 75"/>
                  <a:gd name="T45" fmla="*/ 7 h 27"/>
                  <a:gd name="T46" fmla="*/ 11 w 75"/>
                  <a:gd name="T47" fmla="*/ 7 h 27"/>
                  <a:gd name="T48" fmla="*/ 14 w 75"/>
                  <a:gd name="T49" fmla="*/ 6 h 27"/>
                  <a:gd name="T50" fmla="*/ 16 w 75"/>
                  <a:gd name="T51" fmla="*/ 5 h 27"/>
                  <a:gd name="T52" fmla="*/ 18 w 75"/>
                  <a:gd name="T53" fmla="*/ 5 h 27"/>
                  <a:gd name="T54" fmla="*/ 21 w 75"/>
                  <a:gd name="T55" fmla="*/ 4 h 27"/>
                  <a:gd name="T56" fmla="*/ 23 w 75"/>
                  <a:gd name="T57" fmla="*/ 4 h 27"/>
                  <a:gd name="T58" fmla="*/ 25 w 75"/>
                  <a:gd name="T59" fmla="*/ 3 h 27"/>
                  <a:gd name="T60" fmla="*/ 26 w 75"/>
                  <a:gd name="T61" fmla="*/ 3 h 27"/>
                  <a:gd name="T62" fmla="*/ 35 w 75"/>
                  <a:gd name="T63" fmla="*/ 3 h 27"/>
                  <a:gd name="T64" fmla="*/ 35 w 75"/>
                  <a:gd name="T65" fmla="*/ 3 h 27"/>
                  <a:gd name="T66" fmla="*/ 44 w 75"/>
                  <a:gd name="T67" fmla="*/ 2 h 27"/>
                  <a:gd name="T68" fmla="*/ 48 w 75"/>
                  <a:gd name="T69" fmla="*/ 1 h 27"/>
                  <a:gd name="T70" fmla="*/ 60 w 75"/>
                  <a:gd name="T71" fmla="*/ 0 h 27"/>
                  <a:gd name="T72" fmla="*/ 62 w 75"/>
                  <a:gd name="T73" fmla="*/ 1 h 27"/>
                  <a:gd name="T74" fmla="*/ 64 w 75"/>
                  <a:gd name="T75" fmla="*/ 1 h 27"/>
                  <a:gd name="T76" fmla="*/ 65 w 75"/>
                  <a:gd name="T77" fmla="*/ 1 h 27"/>
                  <a:gd name="T78" fmla="*/ 66 w 75"/>
                  <a:gd name="T79" fmla="*/ 1 h 27"/>
                  <a:gd name="T80" fmla="*/ 69 w 75"/>
                  <a:gd name="T81" fmla="*/ 2 h 27"/>
                  <a:gd name="T82" fmla="*/ 72 w 75"/>
                  <a:gd name="T83" fmla="*/ 4 h 27"/>
                  <a:gd name="T84" fmla="*/ 74 w 75"/>
                  <a:gd name="T85" fmla="*/ 6 h 27"/>
                  <a:gd name="T86" fmla="*/ 74 w 75"/>
                  <a:gd name="T87" fmla="*/ 9 h 27"/>
                  <a:gd name="T88" fmla="*/ 75 w 75"/>
                  <a:gd name="T89" fmla="*/ 12 h 27"/>
                  <a:gd name="T90" fmla="*/ 74 w 75"/>
                  <a:gd name="T91" fmla="*/ 14 h 27"/>
                  <a:gd name="T92" fmla="*/ 74 w 75"/>
                  <a:gd name="T93" fmla="*/ 15 h 27"/>
                  <a:gd name="T94" fmla="*/ 74 w 75"/>
                  <a:gd name="T95" fmla="*/ 16 h 27"/>
                  <a:gd name="T96" fmla="*/ 73 w 75"/>
                  <a:gd name="T97" fmla="*/ 17 h 27"/>
                  <a:gd name="T98" fmla="*/ 71 w 75"/>
                  <a:gd name="T99" fmla="*/ 19 h 27"/>
                  <a:gd name="T100" fmla="*/ 69 w 75"/>
                  <a:gd name="T101" fmla="*/ 21 h 27"/>
                  <a:gd name="T102" fmla="*/ 63 w 75"/>
                  <a:gd name="T103" fmla="*/ 22 h 27"/>
                  <a:gd name="T104" fmla="*/ 62 w 75"/>
                  <a:gd name="T105" fmla="*/ 23 h 27"/>
                  <a:gd name="T106" fmla="*/ 58 w 75"/>
                  <a:gd name="T107" fmla="*/ 24 h 27"/>
                  <a:gd name="T108" fmla="*/ 55 w 75"/>
                  <a:gd name="T109" fmla="*/ 25 h 27"/>
                  <a:gd name="T110" fmla="*/ 53 w 75"/>
                  <a:gd name="T111" fmla="*/ 26 h 27"/>
                  <a:gd name="T112" fmla="*/ 52 w 75"/>
                  <a:gd name="T113" fmla="*/ 26 h 27"/>
                  <a:gd name="T114" fmla="*/ 47 w 75"/>
                  <a:gd name="T115" fmla="*/ 27 h 27"/>
                  <a:gd name="T116" fmla="*/ 44 w 75"/>
                  <a:gd name="T11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5" h="27">
                    <a:moveTo>
                      <a:pt x="44" y="27"/>
                    </a:moveTo>
                    <a:cubicBezTo>
                      <a:pt x="43" y="27"/>
                      <a:pt x="42" y="27"/>
                      <a:pt x="41" y="27"/>
                    </a:cubicBezTo>
                    <a:cubicBezTo>
                      <a:pt x="40" y="27"/>
                      <a:pt x="40" y="26"/>
                      <a:pt x="39" y="26"/>
                    </a:cubicBezTo>
                    <a:cubicBezTo>
                      <a:pt x="38" y="26"/>
                      <a:pt x="37" y="26"/>
                      <a:pt x="36" y="26"/>
                    </a:cubicBezTo>
                    <a:cubicBezTo>
                      <a:pt x="36" y="26"/>
                      <a:pt x="35" y="26"/>
                      <a:pt x="35" y="25"/>
                    </a:cubicBezTo>
                    <a:cubicBezTo>
                      <a:pt x="34" y="25"/>
                      <a:pt x="34" y="25"/>
                      <a:pt x="33" y="25"/>
                    </a:cubicBezTo>
                    <a:cubicBezTo>
                      <a:pt x="33" y="25"/>
                      <a:pt x="31" y="25"/>
                      <a:pt x="30" y="25"/>
                    </a:cubicBezTo>
                    <a:cubicBezTo>
                      <a:pt x="28" y="25"/>
                      <a:pt x="27" y="25"/>
                      <a:pt x="25" y="26"/>
                    </a:cubicBezTo>
                    <a:cubicBezTo>
                      <a:pt x="22" y="26"/>
                      <a:pt x="21" y="26"/>
                      <a:pt x="17" y="26"/>
                    </a:cubicBezTo>
                    <a:cubicBezTo>
                      <a:pt x="16" y="27"/>
                      <a:pt x="15" y="27"/>
                      <a:pt x="15" y="27"/>
                    </a:cubicBezTo>
                    <a:cubicBezTo>
                      <a:pt x="14" y="27"/>
                      <a:pt x="13" y="26"/>
                      <a:pt x="12" y="26"/>
                    </a:cubicBezTo>
                    <a:cubicBezTo>
                      <a:pt x="11" y="26"/>
                      <a:pt x="10" y="25"/>
                      <a:pt x="9" y="25"/>
                    </a:cubicBezTo>
                    <a:cubicBezTo>
                      <a:pt x="8" y="25"/>
                      <a:pt x="6" y="25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4" y="23"/>
                      <a:pt x="3" y="23"/>
                      <a:pt x="3" y="23"/>
                    </a:cubicBezTo>
                    <a:cubicBezTo>
                      <a:pt x="2" y="21"/>
                      <a:pt x="2" y="22"/>
                      <a:pt x="1" y="21"/>
                    </a:cubicBezTo>
                    <a:cubicBezTo>
                      <a:pt x="1" y="20"/>
                      <a:pt x="0" y="19"/>
                      <a:pt x="0" y="18"/>
                    </a:cubicBezTo>
                    <a:cubicBezTo>
                      <a:pt x="0" y="17"/>
                      <a:pt x="0" y="17"/>
                      <a:pt x="0" y="16"/>
                    </a:cubicBezTo>
                    <a:cubicBezTo>
                      <a:pt x="1" y="15"/>
                      <a:pt x="1" y="14"/>
                      <a:pt x="1" y="14"/>
                    </a:cubicBezTo>
                    <a:cubicBezTo>
                      <a:pt x="2" y="12"/>
                      <a:pt x="4" y="11"/>
                      <a:pt x="5" y="10"/>
                    </a:cubicBezTo>
                    <a:cubicBezTo>
                      <a:pt x="5" y="10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8" y="8"/>
                      <a:pt x="9" y="8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7"/>
                      <a:pt x="13" y="6"/>
                      <a:pt x="14" y="6"/>
                    </a:cubicBezTo>
                    <a:cubicBezTo>
                      <a:pt x="14" y="6"/>
                      <a:pt x="15" y="6"/>
                      <a:pt x="16" y="5"/>
                    </a:cubicBezTo>
                    <a:cubicBezTo>
                      <a:pt x="16" y="5"/>
                      <a:pt x="17" y="5"/>
                      <a:pt x="18" y="5"/>
                    </a:cubicBezTo>
                    <a:cubicBezTo>
                      <a:pt x="19" y="5"/>
                      <a:pt x="20" y="4"/>
                      <a:pt x="21" y="4"/>
                    </a:cubicBezTo>
                    <a:cubicBezTo>
                      <a:pt x="22" y="4"/>
                      <a:pt x="23" y="4"/>
                      <a:pt x="23" y="4"/>
                    </a:cubicBezTo>
                    <a:cubicBezTo>
                      <a:pt x="24" y="3"/>
                      <a:pt x="25" y="3"/>
                      <a:pt x="25" y="3"/>
                    </a:cubicBezTo>
                    <a:cubicBezTo>
                      <a:pt x="25" y="3"/>
                      <a:pt x="26" y="3"/>
                      <a:pt x="26" y="3"/>
                    </a:cubicBezTo>
                    <a:cubicBezTo>
                      <a:pt x="29" y="3"/>
                      <a:pt x="32" y="3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8" y="2"/>
                      <a:pt x="41" y="2"/>
                      <a:pt x="44" y="2"/>
                    </a:cubicBezTo>
                    <a:cubicBezTo>
                      <a:pt x="45" y="2"/>
                      <a:pt x="46" y="1"/>
                      <a:pt x="48" y="1"/>
                    </a:cubicBezTo>
                    <a:cubicBezTo>
                      <a:pt x="48" y="0"/>
                      <a:pt x="58" y="0"/>
                      <a:pt x="60" y="0"/>
                    </a:cubicBezTo>
                    <a:cubicBezTo>
                      <a:pt x="61" y="0"/>
                      <a:pt x="62" y="0"/>
                      <a:pt x="62" y="1"/>
                    </a:cubicBezTo>
                    <a:cubicBezTo>
                      <a:pt x="63" y="1"/>
                      <a:pt x="64" y="1"/>
                      <a:pt x="64" y="1"/>
                    </a:cubicBezTo>
                    <a:cubicBezTo>
                      <a:pt x="64" y="1"/>
                      <a:pt x="65" y="1"/>
                      <a:pt x="65" y="1"/>
                    </a:cubicBezTo>
                    <a:cubicBezTo>
                      <a:pt x="65" y="1"/>
                      <a:pt x="66" y="1"/>
                      <a:pt x="66" y="1"/>
                    </a:cubicBezTo>
                    <a:cubicBezTo>
                      <a:pt x="67" y="1"/>
                      <a:pt x="68" y="2"/>
                      <a:pt x="69" y="2"/>
                    </a:cubicBezTo>
                    <a:cubicBezTo>
                      <a:pt x="70" y="3"/>
                      <a:pt x="71" y="3"/>
                      <a:pt x="72" y="4"/>
                    </a:cubicBezTo>
                    <a:cubicBezTo>
                      <a:pt x="72" y="5"/>
                      <a:pt x="73" y="5"/>
                      <a:pt x="74" y="6"/>
                    </a:cubicBezTo>
                    <a:cubicBezTo>
                      <a:pt x="74" y="7"/>
                      <a:pt x="74" y="8"/>
                      <a:pt x="74" y="9"/>
                    </a:cubicBezTo>
                    <a:cubicBezTo>
                      <a:pt x="74" y="10"/>
                      <a:pt x="74" y="11"/>
                      <a:pt x="75" y="12"/>
                    </a:cubicBezTo>
                    <a:cubicBezTo>
                      <a:pt x="74" y="13"/>
                      <a:pt x="74" y="13"/>
                      <a:pt x="74" y="14"/>
                    </a:cubicBezTo>
                    <a:cubicBezTo>
                      <a:pt x="74" y="14"/>
                      <a:pt x="74" y="14"/>
                      <a:pt x="74" y="15"/>
                    </a:cubicBezTo>
                    <a:cubicBezTo>
                      <a:pt x="74" y="15"/>
                      <a:pt x="74" y="15"/>
                      <a:pt x="74" y="16"/>
                    </a:cubicBezTo>
                    <a:cubicBezTo>
                      <a:pt x="74" y="16"/>
                      <a:pt x="73" y="17"/>
                      <a:pt x="73" y="17"/>
                    </a:cubicBezTo>
                    <a:cubicBezTo>
                      <a:pt x="73" y="18"/>
                      <a:pt x="72" y="19"/>
                      <a:pt x="71" y="19"/>
                    </a:cubicBezTo>
                    <a:cubicBezTo>
                      <a:pt x="71" y="20"/>
                      <a:pt x="70" y="20"/>
                      <a:pt x="69" y="21"/>
                    </a:cubicBezTo>
                    <a:cubicBezTo>
                      <a:pt x="68" y="21"/>
                      <a:pt x="65" y="22"/>
                      <a:pt x="63" y="22"/>
                    </a:cubicBezTo>
                    <a:cubicBezTo>
                      <a:pt x="63" y="23"/>
                      <a:pt x="62" y="23"/>
                      <a:pt x="62" y="23"/>
                    </a:cubicBezTo>
                    <a:cubicBezTo>
                      <a:pt x="60" y="23"/>
                      <a:pt x="59" y="24"/>
                      <a:pt x="58" y="24"/>
                    </a:cubicBezTo>
                    <a:cubicBezTo>
                      <a:pt x="57" y="24"/>
                      <a:pt x="57" y="25"/>
                      <a:pt x="55" y="25"/>
                    </a:cubicBezTo>
                    <a:cubicBezTo>
                      <a:pt x="54" y="25"/>
                      <a:pt x="54" y="26"/>
                      <a:pt x="53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0" y="26"/>
                      <a:pt x="49" y="27"/>
                      <a:pt x="47" y="27"/>
                    </a:cubicBezTo>
                    <a:cubicBezTo>
                      <a:pt x="46" y="27"/>
                      <a:pt x="45" y="27"/>
                      <a:pt x="4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id="{81B67C17-DAAE-4381-9472-D3C0E56C2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7463" y="3309938"/>
                <a:ext cx="161925" cy="173038"/>
              </a:xfrm>
              <a:custGeom>
                <a:avLst/>
                <a:gdLst>
                  <a:gd name="T0" fmla="*/ 29 w 43"/>
                  <a:gd name="T1" fmla="*/ 46 h 46"/>
                  <a:gd name="T2" fmla="*/ 27 w 43"/>
                  <a:gd name="T3" fmla="*/ 45 h 46"/>
                  <a:gd name="T4" fmla="*/ 26 w 43"/>
                  <a:gd name="T5" fmla="*/ 44 h 46"/>
                  <a:gd name="T6" fmla="*/ 24 w 43"/>
                  <a:gd name="T7" fmla="*/ 40 h 46"/>
                  <a:gd name="T8" fmla="*/ 21 w 43"/>
                  <a:gd name="T9" fmla="*/ 35 h 46"/>
                  <a:gd name="T10" fmla="*/ 19 w 43"/>
                  <a:gd name="T11" fmla="*/ 31 h 46"/>
                  <a:gd name="T12" fmla="*/ 16 w 43"/>
                  <a:gd name="T13" fmla="*/ 26 h 46"/>
                  <a:gd name="T14" fmla="*/ 11 w 43"/>
                  <a:gd name="T15" fmla="*/ 21 h 46"/>
                  <a:gd name="T16" fmla="*/ 9 w 43"/>
                  <a:gd name="T17" fmla="*/ 20 h 46"/>
                  <a:gd name="T18" fmla="*/ 8 w 43"/>
                  <a:gd name="T19" fmla="*/ 18 h 46"/>
                  <a:gd name="T20" fmla="*/ 7 w 43"/>
                  <a:gd name="T21" fmla="*/ 18 h 46"/>
                  <a:gd name="T22" fmla="*/ 5 w 43"/>
                  <a:gd name="T23" fmla="*/ 17 h 46"/>
                  <a:gd name="T24" fmla="*/ 5 w 43"/>
                  <a:gd name="T25" fmla="*/ 16 h 46"/>
                  <a:gd name="T26" fmla="*/ 3 w 43"/>
                  <a:gd name="T27" fmla="*/ 14 h 46"/>
                  <a:gd name="T28" fmla="*/ 3 w 43"/>
                  <a:gd name="T29" fmla="*/ 14 h 46"/>
                  <a:gd name="T30" fmla="*/ 1 w 43"/>
                  <a:gd name="T31" fmla="*/ 12 h 46"/>
                  <a:gd name="T32" fmla="*/ 0 w 43"/>
                  <a:gd name="T33" fmla="*/ 10 h 46"/>
                  <a:gd name="T34" fmla="*/ 0 w 43"/>
                  <a:gd name="T35" fmla="*/ 9 h 46"/>
                  <a:gd name="T36" fmla="*/ 0 w 43"/>
                  <a:gd name="T37" fmla="*/ 6 h 46"/>
                  <a:gd name="T38" fmla="*/ 2 w 43"/>
                  <a:gd name="T39" fmla="*/ 3 h 46"/>
                  <a:gd name="T40" fmla="*/ 3 w 43"/>
                  <a:gd name="T41" fmla="*/ 1 h 46"/>
                  <a:gd name="T42" fmla="*/ 7 w 43"/>
                  <a:gd name="T43" fmla="*/ 0 h 46"/>
                  <a:gd name="T44" fmla="*/ 10 w 43"/>
                  <a:gd name="T45" fmla="*/ 0 h 46"/>
                  <a:gd name="T46" fmla="*/ 13 w 43"/>
                  <a:gd name="T47" fmla="*/ 1 h 46"/>
                  <a:gd name="T48" fmla="*/ 15 w 43"/>
                  <a:gd name="T49" fmla="*/ 2 h 46"/>
                  <a:gd name="T50" fmla="*/ 18 w 43"/>
                  <a:gd name="T51" fmla="*/ 3 h 46"/>
                  <a:gd name="T52" fmla="*/ 21 w 43"/>
                  <a:gd name="T53" fmla="*/ 3 h 46"/>
                  <a:gd name="T54" fmla="*/ 24 w 43"/>
                  <a:gd name="T55" fmla="*/ 4 h 46"/>
                  <a:gd name="T56" fmla="*/ 28 w 43"/>
                  <a:gd name="T57" fmla="*/ 4 h 46"/>
                  <a:gd name="T58" fmla="*/ 31 w 43"/>
                  <a:gd name="T59" fmla="*/ 5 h 46"/>
                  <a:gd name="T60" fmla="*/ 33 w 43"/>
                  <a:gd name="T61" fmla="*/ 7 h 46"/>
                  <a:gd name="T62" fmla="*/ 34 w 43"/>
                  <a:gd name="T63" fmla="*/ 7 h 46"/>
                  <a:gd name="T64" fmla="*/ 37 w 43"/>
                  <a:gd name="T65" fmla="*/ 8 h 46"/>
                  <a:gd name="T66" fmla="*/ 39 w 43"/>
                  <a:gd name="T67" fmla="*/ 9 h 46"/>
                  <a:gd name="T68" fmla="*/ 40 w 43"/>
                  <a:gd name="T69" fmla="*/ 11 h 46"/>
                  <a:gd name="T70" fmla="*/ 42 w 43"/>
                  <a:gd name="T71" fmla="*/ 13 h 46"/>
                  <a:gd name="T72" fmla="*/ 43 w 43"/>
                  <a:gd name="T73" fmla="*/ 16 h 46"/>
                  <a:gd name="T74" fmla="*/ 43 w 43"/>
                  <a:gd name="T75" fmla="*/ 19 h 46"/>
                  <a:gd name="T76" fmla="*/ 43 w 43"/>
                  <a:gd name="T77" fmla="*/ 22 h 46"/>
                  <a:gd name="T78" fmla="*/ 42 w 43"/>
                  <a:gd name="T79" fmla="*/ 25 h 46"/>
                  <a:gd name="T80" fmla="*/ 43 w 43"/>
                  <a:gd name="T81" fmla="*/ 28 h 46"/>
                  <a:gd name="T82" fmla="*/ 43 w 43"/>
                  <a:gd name="T83" fmla="*/ 30 h 46"/>
                  <a:gd name="T84" fmla="*/ 42 w 43"/>
                  <a:gd name="T85" fmla="*/ 35 h 46"/>
                  <a:gd name="T86" fmla="*/ 41 w 43"/>
                  <a:gd name="T87" fmla="*/ 38 h 46"/>
                  <a:gd name="T88" fmla="*/ 39 w 43"/>
                  <a:gd name="T89" fmla="*/ 40 h 46"/>
                  <a:gd name="T90" fmla="*/ 35 w 43"/>
                  <a:gd name="T91" fmla="*/ 45 h 46"/>
                  <a:gd name="T92" fmla="*/ 33 w 43"/>
                  <a:gd name="T93" fmla="*/ 46 h 46"/>
                  <a:gd name="T94" fmla="*/ 31 w 43"/>
                  <a:gd name="T95" fmla="*/ 46 h 46"/>
                  <a:gd name="T96" fmla="*/ 29 w 43"/>
                  <a:gd name="T9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3" h="46">
                    <a:moveTo>
                      <a:pt x="29" y="46"/>
                    </a:moveTo>
                    <a:cubicBezTo>
                      <a:pt x="28" y="46"/>
                      <a:pt x="29" y="46"/>
                      <a:pt x="27" y="45"/>
                    </a:cubicBezTo>
                    <a:cubicBezTo>
                      <a:pt x="27" y="45"/>
                      <a:pt x="26" y="44"/>
                      <a:pt x="26" y="44"/>
                    </a:cubicBezTo>
                    <a:cubicBezTo>
                      <a:pt x="25" y="43"/>
                      <a:pt x="24" y="41"/>
                      <a:pt x="24" y="40"/>
                    </a:cubicBezTo>
                    <a:cubicBezTo>
                      <a:pt x="23" y="38"/>
                      <a:pt x="22" y="37"/>
                      <a:pt x="21" y="35"/>
                    </a:cubicBezTo>
                    <a:cubicBezTo>
                      <a:pt x="21" y="34"/>
                      <a:pt x="19" y="31"/>
                      <a:pt x="19" y="31"/>
                    </a:cubicBezTo>
                    <a:cubicBezTo>
                      <a:pt x="18" y="29"/>
                      <a:pt x="17" y="27"/>
                      <a:pt x="16" y="26"/>
                    </a:cubicBezTo>
                    <a:cubicBezTo>
                      <a:pt x="14" y="24"/>
                      <a:pt x="13" y="22"/>
                      <a:pt x="11" y="21"/>
                    </a:cubicBezTo>
                    <a:cubicBezTo>
                      <a:pt x="10" y="20"/>
                      <a:pt x="10" y="20"/>
                      <a:pt x="9" y="20"/>
                    </a:cubicBezTo>
                    <a:cubicBezTo>
                      <a:pt x="9" y="19"/>
                      <a:pt x="8" y="19"/>
                      <a:pt x="8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7"/>
                      <a:pt x="5" y="17"/>
                      <a:pt x="5" y="17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3" y="15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3"/>
                      <a:pt x="1" y="13"/>
                      <a:pt x="1" y="12"/>
                    </a:cubicBezTo>
                    <a:cubicBezTo>
                      <a:pt x="0" y="11"/>
                      <a:pt x="1" y="11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6"/>
                      <a:pt x="1" y="4"/>
                      <a:pt x="2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3" y="1"/>
                      <a:pt x="5" y="0"/>
                      <a:pt x="7" y="0"/>
                    </a:cubicBezTo>
                    <a:cubicBezTo>
                      <a:pt x="8" y="0"/>
                      <a:pt x="9" y="0"/>
                      <a:pt x="10" y="0"/>
                    </a:cubicBezTo>
                    <a:cubicBezTo>
                      <a:pt x="11" y="0"/>
                      <a:pt x="12" y="1"/>
                      <a:pt x="13" y="1"/>
                    </a:cubicBezTo>
                    <a:cubicBezTo>
                      <a:pt x="14" y="1"/>
                      <a:pt x="14" y="1"/>
                      <a:pt x="15" y="2"/>
                    </a:cubicBezTo>
                    <a:cubicBezTo>
                      <a:pt x="16" y="2"/>
                      <a:pt x="18" y="3"/>
                      <a:pt x="18" y="3"/>
                    </a:cubicBezTo>
                    <a:cubicBezTo>
                      <a:pt x="19" y="3"/>
                      <a:pt x="20" y="3"/>
                      <a:pt x="21" y="3"/>
                    </a:cubicBezTo>
                    <a:cubicBezTo>
                      <a:pt x="22" y="3"/>
                      <a:pt x="23" y="3"/>
                      <a:pt x="24" y="4"/>
                    </a:cubicBezTo>
                    <a:cubicBezTo>
                      <a:pt x="26" y="4"/>
                      <a:pt x="26" y="4"/>
                      <a:pt x="28" y="4"/>
                    </a:cubicBezTo>
                    <a:cubicBezTo>
                      <a:pt x="28" y="4"/>
                      <a:pt x="30" y="5"/>
                      <a:pt x="31" y="5"/>
                    </a:cubicBezTo>
                    <a:cubicBezTo>
                      <a:pt x="32" y="6"/>
                      <a:pt x="33" y="6"/>
                      <a:pt x="33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5" y="7"/>
                      <a:pt x="36" y="8"/>
                      <a:pt x="37" y="8"/>
                    </a:cubicBezTo>
                    <a:cubicBezTo>
                      <a:pt x="37" y="9"/>
                      <a:pt x="38" y="9"/>
                      <a:pt x="39" y="9"/>
                    </a:cubicBezTo>
                    <a:cubicBezTo>
                      <a:pt x="40" y="10"/>
                      <a:pt x="39" y="10"/>
                      <a:pt x="40" y="11"/>
                    </a:cubicBezTo>
                    <a:cubicBezTo>
                      <a:pt x="42" y="11"/>
                      <a:pt x="42" y="12"/>
                      <a:pt x="42" y="13"/>
                    </a:cubicBezTo>
                    <a:cubicBezTo>
                      <a:pt x="43" y="14"/>
                      <a:pt x="43" y="15"/>
                      <a:pt x="43" y="16"/>
                    </a:cubicBezTo>
                    <a:cubicBezTo>
                      <a:pt x="43" y="17"/>
                      <a:pt x="43" y="18"/>
                      <a:pt x="43" y="19"/>
                    </a:cubicBezTo>
                    <a:cubicBezTo>
                      <a:pt x="43" y="19"/>
                      <a:pt x="43" y="21"/>
                      <a:pt x="43" y="22"/>
                    </a:cubicBezTo>
                    <a:cubicBezTo>
                      <a:pt x="42" y="23"/>
                      <a:pt x="43" y="24"/>
                      <a:pt x="42" y="25"/>
                    </a:cubicBezTo>
                    <a:cubicBezTo>
                      <a:pt x="42" y="26"/>
                      <a:pt x="42" y="28"/>
                      <a:pt x="43" y="28"/>
                    </a:cubicBezTo>
                    <a:cubicBezTo>
                      <a:pt x="43" y="28"/>
                      <a:pt x="43" y="30"/>
                      <a:pt x="43" y="30"/>
                    </a:cubicBezTo>
                    <a:cubicBezTo>
                      <a:pt x="43" y="32"/>
                      <a:pt x="42" y="34"/>
                      <a:pt x="42" y="35"/>
                    </a:cubicBezTo>
                    <a:cubicBezTo>
                      <a:pt x="42" y="37"/>
                      <a:pt x="41" y="37"/>
                      <a:pt x="41" y="38"/>
                    </a:cubicBezTo>
                    <a:cubicBezTo>
                      <a:pt x="40" y="38"/>
                      <a:pt x="41" y="38"/>
                      <a:pt x="39" y="40"/>
                    </a:cubicBezTo>
                    <a:cubicBezTo>
                      <a:pt x="39" y="40"/>
                      <a:pt x="36" y="44"/>
                      <a:pt x="35" y="45"/>
                    </a:cubicBezTo>
                    <a:cubicBezTo>
                      <a:pt x="35" y="45"/>
                      <a:pt x="33" y="46"/>
                      <a:pt x="33" y="46"/>
                    </a:cubicBezTo>
                    <a:cubicBezTo>
                      <a:pt x="33" y="46"/>
                      <a:pt x="32" y="46"/>
                      <a:pt x="31" y="46"/>
                    </a:cubicBezTo>
                    <a:cubicBezTo>
                      <a:pt x="31" y="46"/>
                      <a:pt x="30" y="46"/>
                      <a:pt x="2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Freeform 13">
                <a:extLst>
                  <a:ext uri="{FF2B5EF4-FFF2-40B4-BE49-F238E27FC236}">
                    <a16:creationId xmlns:a16="http://schemas.microsoft.com/office/drawing/2014/main" id="{2CDDE72A-50D1-407E-B075-F749B1D78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8551" y="3041650"/>
                <a:ext cx="325438" cy="395288"/>
              </a:xfrm>
              <a:custGeom>
                <a:avLst/>
                <a:gdLst>
                  <a:gd name="T0" fmla="*/ 6 w 86"/>
                  <a:gd name="T1" fmla="*/ 104 h 105"/>
                  <a:gd name="T2" fmla="*/ 2 w 86"/>
                  <a:gd name="T3" fmla="*/ 99 h 105"/>
                  <a:gd name="T4" fmla="*/ 2 w 86"/>
                  <a:gd name="T5" fmla="*/ 88 h 105"/>
                  <a:gd name="T6" fmla="*/ 8 w 86"/>
                  <a:gd name="T7" fmla="*/ 78 h 105"/>
                  <a:gd name="T8" fmla="*/ 15 w 86"/>
                  <a:gd name="T9" fmla="*/ 65 h 105"/>
                  <a:gd name="T10" fmla="*/ 16 w 86"/>
                  <a:gd name="T11" fmla="*/ 59 h 105"/>
                  <a:gd name="T12" fmla="*/ 13 w 86"/>
                  <a:gd name="T13" fmla="*/ 58 h 105"/>
                  <a:gd name="T14" fmla="*/ 7 w 86"/>
                  <a:gd name="T15" fmla="*/ 55 h 105"/>
                  <a:gd name="T16" fmla="*/ 3 w 86"/>
                  <a:gd name="T17" fmla="*/ 49 h 105"/>
                  <a:gd name="T18" fmla="*/ 4 w 86"/>
                  <a:gd name="T19" fmla="*/ 39 h 105"/>
                  <a:gd name="T20" fmla="*/ 9 w 86"/>
                  <a:gd name="T21" fmla="*/ 35 h 105"/>
                  <a:gd name="T22" fmla="*/ 13 w 86"/>
                  <a:gd name="T23" fmla="*/ 33 h 105"/>
                  <a:gd name="T24" fmla="*/ 26 w 86"/>
                  <a:gd name="T25" fmla="*/ 32 h 105"/>
                  <a:gd name="T26" fmla="*/ 28 w 86"/>
                  <a:gd name="T27" fmla="*/ 28 h 105"/>
                  <a:gd name="T28" fmla="*/ 27 w 86"/>
                  <a:gd name="T29" fmla="*/ 25 h 105"/>
                  <a:gd name="T30" fmla="*/ 24 w 86"/>
                  <a:gd name="T31" fmla="*/ 19 h 105"/>
                  <a:gd name="T32" fmla="*/ 28 w 86"/>
                  <a:gd name="T33" fmla="*/ 6 h 105"/>
                  <a:gd name="T34" fmla="*/ 32 w 86"/>
                  <a:gd name="T35" fmla="*/ 1 h 105"/>
                  <a:gd name="T36" fmla="*/ 40 w 86"/>
                  <a:gd name="T37" fmla="*/ 0 h 105"/>
                  <a:gd name="T38" fmla="*/ 44 w 86"/>
                  <a:gd name="T39" fmla="*/ 2 h 105"/>
                  <a:gd name="T40" fmla="*/ 51 w 86"/>
                  <a:gd name="T41" fmla="*/ 12 h 105"/>
                  <a:gd name="T42" fmla="*/ 52 w 86"/>
                  <a:gd name="T43" fmla="*/ 22 h 105"/>
                  <a:gd name="T44" fmla="*/ 55 w 86"/>
                  <a:gd name="T45" fmla="*/ 26 h 105"/>
                  <a:gd name="T46" fmla="*/ 58 w 86"/>
                  <a:gd name="T47" fmla="*/ 25 h 105"/>
                  <a:gd name="T48" fmla="*/ 61 w 86"/>
                  <a:gd name="T49" fmla="*/ 22 h 105"/>
                  <a:gd name="T50" fmla="*/ 64 w 86"/>
                  <a:gd name="T51" fmla="*/ 20 h 105"/>
                  <a:gd name="T52" fmla="*/ 67 w 86"/>
                  <a:gd name="T53" fmla="*/ 19 h 105"/>
                  <a:gd name="T54" fmla="*/ 71 w 86"/>
                  <a:gd name="T55" fmla="*/ 20 h 105"/>
                  <a:gd name="T56" fmla="*/ 74 w 86"/>
                  <a:gd name="T57" fmla="*/ 22 h 105"/>
                  <a:gd name="T58" fmla="*/ 76 w 86"/>
                  <a:gd name="T59" fmla="*/ 24 h 105"/>
                  <a:gd name="T60" fmla="*/ 78 w 86"/>
                  <a:gd name="T61" fmla="*/ 26 h 105"/>
                  <a:gd name="T62" fmla="*/ 82 w 86"/>
                  <a:gd name="T63" fmla="*/ 28 h 105"/>
                  <a:gd name="T64" fmla="*/ 86 w 86"/>
                  <a:gd name="T65" fmla="*/ 33 h 105"/>
                  <a:gd name="T66" fmla="*/ 85 w 86"/>
                  <a:gd name="T67" fmla="*/ 35 h 105"/>
                  <a:gd name="T68" fmla="*/ 85 w 86"/>
                  <a:gd name="T69" fmla="*/ 37 h 105"/>
                  <a:gd name="T70" fmla="*/ 85 w 86"/>
                  <a:gd name="T71" fmla="*/ 38 h 105"/>
                  <a:gd name="T72" fmla="*/ 84 w 86"/>
                  <a:gd name="T73" fmla="*/ 39 h 105"/>
                  <a:gd name="T74" fmla="*/ 80 w 86"/>
                  <a:gd name="T75" fmla="*/ 41 h 105"/>
                  <a:gd name="T76" fmla="*/ 78 w 86"/>
                  <a:gd name="T77" fmla="*/ 43 h 105"/>
                  <a:gd name="T78" fmla="*/ 76 w 86"/>
                  <a:gd name="T79" fmla="*/ 44 h 105"/>
                  <a:gd name="T80" fmla="*/ 70 w 86"/>
                  <a:gd name="T81" fmla="*/ 47 h 105"/>
                  <a:gd name="T82" fmla="*/ 66 w 86"/>
                  <a:gd name="T83" fmla="*/ 49 h 105"/>
                  <a:gd name="T84" fmla="*/ 51 w 86"/>
                  <a:gd name="T85" fmla="*/ 54 h 105"/>
                  <a:gd name="T86" fmla="*/ 46 w 86"/>
                  <a:gd name="T87" fmla="*/ 56 h 105"/>
                  <a:gd name="T88" fmla="*/ 41 w 86"/>
                  <a:gd name="T89" fmla="*/ 59 h 105"/>
                  <a:gd name="T90" fmla="*/ 37 w 86"/>
                  <a:gd name="T91" fmla="*/ 64 h 105"/>
                  <a:gd name="T92" fmla="*/ 36 w 86"/>
                  <a:gd name="T93" fmla="*/ 67 h 105"/>
                  <a:gd name="T94" fmla="*/ 35 w 86"/>
                  <a:gd name="T95" fmla="*/ 68 h 105"/>
                  <a:gd name="T96" fmla="*/ 32 w 86"/>
                  <a:gd name="T97" fmla="*/ 72 h 105"/>
                  <a:gd name="T98" fmla="*/ 29 w 86"/>
                  <a:gd name="T99" fmla="*/ 79 h 105"/>
                  <a:gd name="T100" fmla="*/ 25 w 86"/>
                  <a:gd name="T101" fmla="*/ 88 h 105"/>
                  <a:gd name="T102" fmla="*/ 19 w 86"/>
                  <a:gd name="T103" fmla="*/ 100 h 105"/>
                  <a:gd name="T104" fmla="*/ 12 w 86"/>
                  <a:gd name="T105" fmla="*/ 10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6" h="105">
                    <a:moveTo>
                      <a:pt x="9" y="105"/>
                    </a:moveTo>
                    <a:cubicBezTo>
                      <a:pt x="8" y="105"/>
                      <a:pt x="6" y="104"/>
                      <a:pt x="6" y="104"/>
                    </a:cubicBezTo>
                    <a:cubicBezTo>
                      <a:pt x="5" y="103"/>
                      <a:pt x="4" y="102"/>
                      <a:pt x="4" y="102"/>
                    </a:cubicBezTo>
                    <a:cubicBezTo>
                      <a:pt x="3" y="100"/>
                      <a:pt x="2" y="100"/>
                      <a:pt x="2" y="99"/>
                    </a:cubicBezTo>
                    <a:cubicBezTo>
                      <a:pt x="1" y="98"/>
                      <a:pt x="0" y="96"/>
                      <a:pt x="0" y="96"/>
                    </a:cubicBezTo>
                    <a:cubicBezTo>
                      <a:pt x="0" y="92"/>
                      <a:pt x="1" y="90"/>
                      <a:pt x="2" y="88"/>
                    </a:cubicBezTo>
                    <a:cubicBezTo>
                      <a:pt x="3" y="86"/>
                      <a:pt x="4" y="84"/>
                      <a:pt x="6" y="83"/>
                    </a:cubicBezTo>
                    <a:cubicBezTo>
                      <a:pt x="6" y="81"/>
                      <a:pt x="7" y="79"/>
                      <a:pt x="8" y="78"/>
                    </a:cubicBezTo>
                    <a:cubicBezTo>
                      <a:pt x="8" y="77"/>
                      <a:pt x="8" y="77"/>
                      <a:pt x="9" y="77"/>
                    </a:cubicBezTo>
                    <a:cubicBezTo>
                      <a:pt x="9" y="72"/>
                      <a:pt x="13" y="69"/>
                      <a:pt x="15" y="65"/>
                    </a:cubicBezTo>
                    <a:cubicBezTo>
                      <a:pt x="16" y="63"/>
                      <a:pt x="17" y="62"/>
                      <a:pt x="17" y="60"/>
                    </a:cubicBezTo>
                    <a:cubicBezTo>
                      <a:pt x="17" y="60"/>
                      <a:pt x="16" y="59"/>
                      <a:pt x="16" y="59"/>
                    </a:cubicBezTo>
                    <a:cubicBezTo>
                      <a:pt x="16" y="59"/>
                      <a:pt x="15" y="59"/>
                      <a:pt x="15" y="58"/>
                    </a:cubicBezTo>
                    <a:cubicBezTo>
                      <a:pt x="14" y="58"/>
                      <a:pt x="14" y="58"/>
                      <a:pt x="13" y="58"/>
                    </a:cubicBezTo>
                    <a:cubicBezTo>
                      <a:pt x="13" y="57"/>
                      <a:pt x="12" y="57"/>
                      <a:pt x="12" y="57"/>
                    </a:cubicBezTo>
                    <a:cubicBezTo>
                      <a:pt x="10" y="56"/>
                      <a:pt x="9" y="55"/>
                      <a:pt x="7" y="55"/>
                    </a:cubicBezTo>
                    <a:cubicBezTo>
                      <a:pt x="5" y="53"/>
                      <a:pt x="3" y="51"/>
                      <a:pt x="3" y="50"/>
                    </a:cubicBezTo>
                    <a:cubicBezTo>
                      <a:pt x="3" y="50"/>
                      <a:pt x="3" y="49"/>
                      <a:pt x="3" y="49"/>
                    </a:cubicBezTo>
                    <a:cubicBezTo>
                      <a:pt x="3" y="46"/>
                      <a:pt x="3" y="43"/>
                      <a:pt x="4" y="41"/>
                    </a:cubicBezTo>
                    <a:cubicBezTo>
                      <a:pt x="4" y="40"/>
                      <a:pt x="4" y="39"/>
                      <a:pt x="4" y="39"/>
                    </a:cubicBezTo>
                    <a:cubicBezTo>
                      <a:pt x="5" y="38"/>
                      <a:pt x="5" y="37"/>
                      <a:pt x="6" y="36"/>
                    </a:cubicBezTo>
                    <a:cubicBezTo>
                      <a:pt x="7" y="36"/>
                      <a:pt x="7" y="35"/>
                      <a:pt x="9" y="35"/>
                    </a:cubicBezTo>
                    <a:cubicBezTo>
                      <a:pt x="9" y="34"/>
                      <a:pt x="10" y="34"/>
                      <a:pt x="12" y="34"/>
                    </a:cubicBezTo>
                    <a:cubicBezTo>
                      <a:pt x="12" y="34"/>
                      <a:pt x="12" y="33"/>
                      <a:pt x="13" y="33"/>
                    </a:cubicBezTo>
                    <a:cubicBezTo>
                      <a:pt x="13" y="33"/>
                      <a:pt x="14" y="33"/>
                      <a:pt x="14" y="33"/>
                    </a:cubicBezTo>
                    <a:cubicBezTo>
                      <a:pt x="15" y="32"/>
                      <a:pt x="24" y="32"/>
                      <a:pt x="26" y="32"/>
                    </a:cubicBezTo>
                    <a:cubicBezTo>
                      <a:pt x="26" y="32"/>
                      <a:pt x="27" y="32"/>
                      <a:pt x="27" y="31"/>
                    </a:cubicBezTo>
                    <a:cubicBezTo>
                      <a:pt x="27" y="30"/>
                      <a:pt x="27" y="29"/>
                      <a:pt x="28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7"/>
                      <a:pt x="27" y="26"/>
                      <a:pt x="27" y="25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5" y="21"/>
                      <a:pt x="25" y="19"/>
                      <a:pt x="24" y="19"/>
                    </a:cubicBezTo>
                    <a:cubicBezTo>
                      <a:pt x="24" y="17"/>
                      <a:pt x="24" y="16"/>
                      <a:pt x="24" y="14"/>
                    </a:cubicBezTo>
                    <a:cubicBezTo>
                      <a:pt x="25" y="10"/>
                      <a:pt x="26" y="8"/>
                      <a:pt x="28" y="6"/>
                    </a:cubicBezTo>
                    <a:cubicBezTo>
                      <a:pt x="28" y="5"/>
                      <a:pt x="29" y="4"/>
                      <a:pt x="30" y="3"/>
                    </a:cubicBezTo>
                    <a:cubicBezTo>
                      <a:pt x="30" y="3"/>
                      <a:pt x="31" y="2"/>
                      <a:pt x="32" y="1"/>
                    </a:cubicBezTo>
                    <a:cubicBezTo>
                      <a:pt x="32" y="1"/>
                      <a:pt x="33" y="0"/>
                      <a:pt x="35" y="0"/>
                    </a:cubicBezTo>
                    <a:cubicBezTo>
                      <a:pt x="36" y="0"/>
                      <a:pt x="38" y="0"/>
                      <a:pt x="40" y="0"/>
                    </a:cubicBezTo>
                    <a:cubicBezTo>
                      <a:pt x="40" y="0"/>
                      <a:pt x="41" y="1"/>
                      <a:pt x="42" y="1"/>
                    </a:cubicBezTo>
                    <a:cubicBezTo>
                      <a:pt x="42" y="1"/>
                      <a:pt x="43" y="2"/>
                      <a:pt x="44" y="2"/>
                    </a:cubicBezTo>
                    <a:cubicBezTo>
                      <a:pt x="44" y="2"/>
                      <a:pt x="46" y="5"/>
                      <a:pt x="46" y="5"/>
                    </a:cubicBezTo>
                    <a:cubicBezTo>
                      <a:pt x="48" y="7"/>
                      <a:pt x="49" y="8"/>
                      <a:pt x="51" y="12"/>
                    </a:cubicBezTo>
                    <a:cubicBezTo>
                      <a:pt x="51" y="13"/>
                      <a:pt x="51" y="14"/>
                      <a:pt x="52" y="15"/>
                    </a:cubicBezTo>
                    <a:cubicBezTo>
                      <a:pt x="52" y="17"/>
                      <a:pt x="52" y="20"/>
                      <a:pt x="52" y="22"/>
                    </a:cubicBezTo>
                    <a:cubicBezTo>
                      <a:pt x="52" y="23"/>
                      <a:pt x="52" y="25"/>
                      <a:pt x="52" y="27"/>
                    </a:cubicBezTo>
                    <a:cubicBezTo>
                      <a:pt x="53" y="27"/>
                      <a:pt x="53" y="26"/>
                      <a:pt x="55" y="26"/>
                    </a:cubicBezTo>
                    <a:cubicBezTo>
                      <a:pt x="55" y="26"/>
                      <a:pt x="55" y="25"/>
                      <a:pt x="56" y="25"/>
                    </a:cubicBezTo>
                    <a:cubicBezTo>
                      <a:pt x="57" y="25"/>
                      <a:pt x="57" y="25"/>
                      <a:pt x="58" y="25"/>
                    </a:cubicBezTo>
                    <a:cubicBezTo>
                      <a:pt x="58" y="24"/>
                      <a:pt x="59" y="24"/>
                      <a:pt x="59" y="24"/>
                    </a:cubicBezTo>
                    <a:cubicBezTo>
                      <a:pt x="60" y="24"/>
                      <a:pt x="60" y="23"/>
                      <a:pt x="61" y="22"/>
                    </a:cubicBezTo>
                    <a:cubicBezTo>
                      <a:pt x="62" y="22"/>
                      <a:pt x="63" y="21"/>
                      <a:pt x="63" y="21"/>
                    </a:cubicBezTo>
                    <a:cubicBezTo>
                      <a:pt x="63" y="21"/>
                      <a:pt x="64" y="21"/>
                      <a:pt x="64" y="20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6" y="20"/>
                      <a:pt x="65" y="19"/>
                      <a:pt x="67" y="19"/>
                    </a:cubicBezTo>
                    <a:cubicBezTo>
                      <a:pt x="68" y="19"/>
                      <a:pt x="69" y="19"/>
                      <a:pt x="70" y="19"/>
                    </a:cubicBezTo>
                    <a:cubicBezTo>
                      <a:pt x="70" y="19"/>
                      <a:pt x="71" y="19"/>
                      <a:pt x="71" y="20"/>
                    </a:cubicBezTo>
                    <a:cubicBezTo>
                      <a:pt x="72" y="20"/>
                      <a:pt x="72" y="20"/>
                      <a:pt x="73" y="20"/>
                    </a:cubicBezTo>
                    <a:cubicBezTo>
                      <a:pt x="73" y="21"/>
                      <a:pt x="73" y="21"/>
                      <a:pt x="74" y="22"/>
                    </a:cubicBezTo>
                    <a:cubicBezTo>
                      <a:pt x="74" y="22"/>
                      <a:pt x="75" y="23"/>
                      <a:pt x="75" y="23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6" y="25"/>
                      <a:pt x="76" y="25"/>
                      <a:pt x="77" y="25"/>
                    </a:cubicBezTo>
                    <a:cubicBezTo>
                      <a:pt x="77" y="26"/>
                      <a:pt x="77" y="26"/>
                      <a:pt x="78" y="26"/>
                    </a:cubicBezTo>
                    <a:cubicBezTo>
                      <a:pt x="78" y="26"/>
                      <a:pt x="79" y="27"/>
                      <a:pt x="79" y="27"/>
                    </a:cubicBezTo>
                    <a:cubicBezTo>
                      <a:pt x="80" y="27"/>
                      <a:pt x="81" y="28"/>
                      <a:pt x="82" y="28"/>
                    </a:cubicBezTo>
                    <a:cubicBezTo>
                      <a:pt x="82" y="29"/>
                      <a:pt x="83" y="29"/>
                      <a:pt x="84" y="30"/>
                    </a:cubicBezTo>
                    <a:cubicBezTo>
                      <a:pt x="85" y="31"/>
                      <a:pt x="85" y="32"/>
                      <a:pt x="86" y="33"/>
                    </a:cubicBezTo>
                    <a:cubicBezTo>
                      <a:pt x="86" y="33"/>
                      <a:pt x="86" y="33"/>
                      <a:pt x="86" y="34"/>
                    </a:cubicBezTo>
                    <a:cubicBezTo>
                      <a:pt x="85" y="34"/>
                      <a:pt x="86" y="34"/>
                      <a:pt x="85" y="35"/>
                    </a:cubicBezTo>
                    <a:cubicBezTo>
                      <a:pt x="85" y="35"/>
                      <a:pt x="85" y="36"/>
                      <a:pt x="85" y="36"/>
                    </a:cubicBezTo>
                    <a:cubicBezTo>
                      <a:pt x="85" y="36"/>
                      <a:pt x="85" y="36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4" y="38"/>
                      <a:pt x="84" y="38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3" y="40"/>
                      <a:pt x="83" y="40"/>
                      <a:pt x="82" y="40"/>
                    </a:cubicBezTo>
                    <a:cubicBezTo>
                      <a:pt x="81" y="41"/>
                      <a:pt x="81" y="41"/>
                      <a:pt x="80" y="41"/>
                    </a:cubicBezTo>
                    <a:cubicBezTo>
                      <a:pt x="80" y="41"/>
                      <a:pt x="80" y="42"/>
                      <a:pt x="80" y="42"/>
                    </a:cubicBezTo>
                    <a:cubicBezTo>
                      <a:pt x="79" y="42"/>
                      <a:pt x="79" y="43"/>
                      <a:pt x="78" y="43"/>
                    </a:cubicBezTo>
                    <a:cubicBezTo>
                      <a:pt x="78" y="43"/>
                      <a:pt x="77" y="43"/>
                      <a:pt x="77" y="43"/>
                    </a:cubicBezTo>
                    <a:cubicBezTo>
                      <a:pt x="77" y="43"/>
                      <a:pt x="76" y="44"/>
                      <a:pt x="76" y="44"/>
                    </a:cubicBezTo>
                    <a:cubicBezTo>
                      <a:pt x="75" y="45"/>
                      <a:pt x="74" y="45"/>
                      <a:pt x="73" y="46"/>
                    </a:cubicBezTo>
                    <a:cubicBezTo>
                      <a:pt x="71" y="46"/>
                      <a:pt x="71" y="46"/>
                      <a:pt x="70" y="47"/>
                    </a:cubicBezTo>
                    <a:cubicBezTo>
                      <a:pt x="69" y="47"/>
                      <a:pt x="69" y="47"/>
                      <a:pt x="69" y="48"/>
                    </a:cubicBezTo>
                    <a:cubicBezTo>
                      <a:pt x="68" y="48"/>
                      <a:pt x="66" y="48"/>
                      <a:pt x="66" y="49"/>
                    </a:cubicBezTo>
                    <a:cubicBezTo>
                      <a:pt x="64" y="50"/>
                      <a:pt x="61" y="51"/>
                      <a:pt x="58" y="52"/>
                    </a:cubicBezTo>
                    <a:cubicBezTo>
                      <a:pt x="56" y="53"/>
                      <a:pt x="53" y="53"/>
                      <a:pt x="51" y="54"/>
                    </a:cubicBezTo>
                    <a:cubicBezTo>
                      <a:pt x="50" y="54"/>
                      <a:pt x="48" y="55"/>
                      <a:pt x="47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6"/>
                      <a:pt x="44" y="57"/>
                      <a:pt x="44" y="57"/>
                    </a:cubicBezTo>
                    <a:cubicBezTo>
                      <a:pt x="43" y="58"/>
                      <a:pt x="42" y="58"/>
                      <a:pt x="41" y="59"/>
                    </a:cubicBezTo>
                    <a:cubicBezTo>
                      <a:pt x="41" y="59"/>
                      <a:pt x="40" y="61"/>
                      <a:pt x="39" y="61"/>
                    </a:cubicBezTo>
                    <a:cubicBezTo>
                      <a:pt x="39" y="62"/>
                      <a:pt x="38" y="63"/>
                      <a:pt x="37" y="64"/>
                    </a:cubicBezTo>
                    <a:cubicBezTo>
                      <a:pt x="37" y="64"/>
                      <a:pt x="37" y="65"/>
                      <a:pt x="36" y="65"/>
                    </a:cubicBezTo>
                    <a:cubicBezTo>
                      <a:pt x="36" y="66"/>
                      <a:pt x="36" y="66"/>
                      <a:pt x="36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67"/>
                      <a:pt x="35" y="68"/>
                      <a:pt x="35" y="68"/>
                    </a:cubicBezTo>
                    <a:cubicBezTo>
                      <a:pt x="34" y="68"/>
                      <a:pt x="34" y="69"/>
                      <a:pt x="34" y="69"/>
                    </a:cubicBezTo>
                    <a:cubicBezTo>
                      <a:pt x="33" y="70"/>
                      <a:pt x="33" y="70"/>
                      <a:pt x="32" y="72"/>
                    </a:cubicBezTo>
                    <a:cubicBezTo>
                      <a:pt x="31" y="74"/>
                      <a:pt x="30" y="76"/>
                      <a:pt x="29" y="78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8" y="80"/>
                      <a:pt x="26" y="85"/>
                      <a:pt x="26" y="86"/>
                    </a:cubicBezTo>
                    <a:cubicBezTo>
                      <a:pt x="25" y="87"/>
                      <a:pt x="25" y="87"/>
                      <a:pt x="25" y="88"/>
                    </a:cubicBezTo>
                    <a:cubicBezTo>
                      <a:pt x="25" y="89"/>
                      <a:pt x="23" y="93"/>
                      <a:pt x="22" y="94"/>
                    </a:cubicBezTo>
                    <a:cubicBezTo>
                      <a:pt x="20" y="96"/>
                      <a:pt x="20" y="97"/>
                      <a:pt x="19" y="100"/>
                    </a:cubicBezTo>
                    <a:cubicBezTo>
                      <a:pt x="17" y="101"/>
                      <a:pt x="17" y="101"/>
                      <a:pt x="16" y="103"/>
                    </a:cubicBezTo>
                    <a:cubicBezTo>
                      <a:pt x="15" y="103"/>
                      <a:pt x="13" y="104"/>
                      <a:pt x="12" y="104"/>
                    </a:cubicBezTo>
                    <a:cubicBezTo>
                      <a:pt x="10" y="104"/>
                      <a:pt x="11" y="105"/>
                      <a:pt x="9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Freeform 14">
                <a:extLst>
                  <a:ext uri="{FF2B5EF4-FFF2-40B4-BE49-F238E27FC236}">
                    <a16:creationId xmlns:a16="http://schemas.microsoft.com/office/drawing/2014/main" id="{EC543BF7-5296-4F8D-9816-7E453DE5D7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7238" y="3686175"/>
                <a:ext cx="2543175" cy="158750"/>
              </a:xfrm>
              <a:custGeom>
                <a:avLst/>
                <a:gdLst>
                  <a:gd name="T0" fmla="*/ 22 w 675"/>
                  <a:gd name="T1" fmla="*/ 17 h 42"/>
                  <a:gd name="T2" fmla="*/ 1 w 675"/>
                  <a:gd name="T3" fmla="*/ 2 h 42"/>
                  <a:gd name="T4" fmla="*/ 0 w 675"/>
                  <a:gd name="T5" fmla="*/ 41 h 42"/>
                  <a:gd name="T6" fmla="*/ 26 w 675"/>
                  <a:gd name="T7" fmla="*/ 32 h 42"/>
                  <a:gd name="T8" fmla="*/ 36 w 675"/>
                  <a:gd name="T9" fmla="*/ 36 h 42"/>
                  <a:gd name="T10" fmla="*/ 65 w 675"/>
                  <a:gd name="T11" fmla="*/ 41 h 42"/>
                  <a:gd name="T12" fmla="*/ 65 w 675"/>
                  <a:gd name="T13" fmla="*/ 1 h 42"/>
                  <a:gd name="T14" fmla="*/ 47 w 675"/>
                  <a:gd name="T15" fmla="*/ 40 h 42"/>
                  <a:gd name="T16" fmla="*/ 78 w 675"/>
                  <a:gd name="T17" fmla="*/ 30 h 42"/>
                  <a:gd name="T18" fmla="*/ 78 w 675"/>
                  <a:gd name="T19" fmla="*/ 37 h 42"/>
                  <a:gd name="T20" fmla="*/ 97 w 675"/>
                  <a:gd name="T21" fmla="*/ 40 h 42"/>
                  <a:gd name="T22" fmla="*/ 82 w 675"/>
                  <a:gd name="T23" fmla="*/ 26 h 42"/>
                  <a:gd name="T24" fmla="*/ 122 w 675"/>
                  <a:gd name="T25" fmla="*/ 3 h 42"/>
                  <a:gd name="T26" fmla="*/ 131 w 675"/>
                  <a:gd name="T27" fmla="*/ 40 h 42"/>
                  <a:gd name="T28" fmla="*/ 157 w 675"/>
                  <a:gd name="T29" fmla="*/ 7 h 42"/>
                  <a:gd name="T30" fmla="*/ 168 w 675"/>
                  <a:gd name="T31" fmla="*/ 40 h 42"/>
                  <a:gd name="T32" fmla="*/ 209 w 675"/>
                  <a:gd name="T33" fmla="*/ 31 h 42"/>
                  <a:gd name="T34" fmla="*/ 194 w 675"/>
                  <a:gd name="T35" fmla="*/ 22 h 42"/>
                  <a:gd name="T36" fmla="*/ 194 w 675"/>
                  <a:gd name="T37" fmla="*/ 19 h 42"/>
                  <a:gd name="T38" fmla="*/ 206 w 675"/>
                  <a:gd name="T39" fmla="*/ 10 h 42"/>
                  <a:gd name="T40" fmla="*/ 178 w 675"/>
                  <a:gd name="T41" fmla="*/ 39 h 42"/>
                  <a:gd name="T42" fmla="*/ 241 w 675"/>
                  <a:gd name="T43" fmla="*/ 2 h 42"/>
                  <a:gd name="T44" fmla="*/ 213 w 675"/>
                  <a:gd name="T45" fmla="*/ 2 h 42"/>
                  <a:gd name="T46" fmla="*/ 228 w 675"/>
                  <a:gd name="T47" fmla="*/ 40 h 42"/>
                  <a:gd name="T48" fmla="*/ 250 w 675"/>
                  <a:gd name="T49" fmla="*/ 10 h 42"/>
                  <a:gd name="T50" fmla="*/ 320 w 675"/>
                  <a:gd name="T51" fmla="*/ 4 h 42"/>
                  <a:gd name="T52" fmla="*/ 300 w 675"/>
                  <a:gd name="T53" fmla="*/ 3 h 42"/>
                  <a:gd name="T54" fmla="*/ 293 w 675"/>
                  <a:gd name="T55" fmla="*/ 27 h 42"/>
                  <a:gd name="T56" fmla="*/ 376 w 675"/>
                  <a:gd name="T57" fmla="*/ 1 h 42"/>
                  <a:gd name="T58" fmla="*/ 344 w 675"/>
                  <a:gd name="T59" fmla="*/ 1 h 42"/>
                  <a:gd name="T60" fmla="*/ 334 w 675"/>
                  <a:gd name="T61" fmla="*/ 41 h 42"/>
                  <a:gd name="T62" fmla="*/ 369 w 675"/>
                  <a:gd name="T63" fmla="*/ 41 h 42"/>
                  <a:gd name="T64" fmla="*/ 399 w 675"/>
                  <a:gd name="T65" fmla="*/ 41 h 42"/>
                  <a:gd name="T66" fmla="*/ 399 w 675"/>
                  <a:gd name="T67" fmla="*/ 1 h 42"/>
                  <a:gd name="T68" fmla="*/ 381 w 675"/>
                  <a:gd name="T69" fmla="*/ 40 h 42"/>
                  <a:gd name="T70" fmla="*/ 436 w 675"/>
                  <a:gd name="T71" fmla="*/ 9 h 42"/>
                  <a:gd name="T72" fmla="*/ 404 w 675"/>
                  <a:gd name="T73" fmla="*/ 1 h 42"/>
                  <a:gd name="T74" fmla="*/ 442 w 675"/>
                  <a:gd name="T75" fmla="*/ 3 h 42"/>
                  <a:gd name="T76" fmla="*/ 463 w 675"/>
                  <a:gd name="T77" fmla="*/ 39 h 42"/>
                  <a:gd name="T78" fmla="*/ 479 w 675"/>
                  <a:gd name="T79" fmla="*/ 13 h 42"/>
                  <a:gd name="T80" fmla="*/ 472 w 675"/>
                  <a:gd name="T81" fmla="*/ 3 h 42"/>
                  <a:gd name="T82" fmla="*/ 454 w 675"/>
                  <a:gd name="T83" fmla="*/ 3 h 42"/>
                  <a:gd name="T84" fmla="*/ 485 w 675"/>
                  <a:gd name="T85" fmla="*/ 31 h 42"/>
                  <a:gd name="T86" fmla="*/ 490 w 675"/>
                  <a:gd name="T87" fmla="*/ 2 h 42"/>
                  <a:gd name="T88" fmla="*/ 507 w 675"/>
                  <a:gd name="T89" fmla="*/ 41 h 42"/>
                  <a:gd name="T90" fmla="*/ 529 w 675"/>
                  <a:gd name="T91" fmla="*/ 41 h 42"/>
                  <a:gd name="T92" fmla="*/ 559 w 675"/>
                  <a:gd name="T93" fmla="*/ 0 h 42"/>
                  <a:gd name="T94" fmla="*/ 554 w 675"/>
                  <a:gd name="T95" fmla="*/ 28 h 42"/>
                  <a:gd name="T96" fmla="*/ 540 w 675"/>
                  <a:gd name="T97" fmla="*/ 40 h 42"/>
                  <a:gd name="T98" fmla="*/ 559 w 675"/>
                  <a:gd name="T99" fmla="*/ 13 h 42"/>
                  <a:gd name="T100" fmla="*/ 582 w 675"/>
                  <a:gd name="T101" fmla="*/ 35 h 42"/>
                  <a:gd name="T102" fmla="*/ 575 w 675"/>
                  <a:gd name="T103" fmla="*/ 3 h 42"/>
                  <a:gd name="T104" fmla="*/ 615 w 675"/>
                  <a:gd name="T105" fmla="*/ 39 h 42"/>
                  <a:gd name="T106" fmla="*/ 628 w 675"/>
                  <a:gd name="T107" fmla="*/ 1 h 42"/>
                  <a:gd name="T108" fmla="*/ 608 w 675"/>
                  <a:gd name="T109" fmla="*/ 34 h 42"/>
                  <a:gd name="T110" fmla="*/ 661 w 675"/>
                  <a:gd name="T111" fmla="*/ 1 h 42"/>
                  <a:gd name="T112" fmla="*/ 650 w 675"/>
                  <a:gd name="T113" fmla="*/ 2 h 42"/>
                  <a:gd name="T114" fmla="*/ 651 w 675"/>
                  <a:gd name="T115" fmla="*/ 23 h 42"/>
                  <a:gd name="T116" fmla="*/ 659 w 675"/>
                  <a:gd name="T117" fmla="*/ 3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75" h="42">
                    <a:moveTo>
                      <a:pt x="42" y="1"/>
                    </a:moveTo>
                    <a:cubicBezTo>
                      <a:pt x="27" y="1"/>
                      <a:pt x="27" y="1"/>
                      <a:pt x="27" y="1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31" y="3"/>
                      <a:pt x="32" y="3"/>
                      <a:pt x="32" y="4"/>
                    </a:cubicBezTo>
                    <a:cubicBezTo>
                      <a:pt x="32" y="5"/>
                      <a:pt x="31" y="7"/>
                      <a:pt x="29" y="8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6" y="8"/>
                      <a:pt x="14" y="5"/>
                      <a:pt x="15" y="4"/>
                    </a:cubicBezTo>
                    <a:cubicBezTo>
                      <a:pt x="14" y="3"/>
                      <a:pt x="16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5" y="3"/>
                      <a:pt x="6" y="4"/>
                    </a:cubicBezTo>
                    <a:cubicBezTo>
                      <a:pt x="7" y="5"/>
                      <a:pt x="9" y="8"/>
                      <a:pt x="12" y="1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6" y="37"/>
                      <a:pt x="5" y="39"/>
                      <a:pt x="4" y="39"/>
                    </a:cubicBezTo>
                    <a:cubicBezTo>
                      <a:pt x="3" y="40"/>
                      <a:pt x="2" y="40"/>
                      <a:pt x="0" y="4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1" y="40"/>
                      <a:pt x="10" y="39"/>
                      <a:pt x="10" y="38"/>
                    </a:cubicBezTo>
                    <a:cubicBezTo>
                      <a:pt x="10" y="37"/>
                      <a:pt x="11" y="36"/>
                      <a:pt x="12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8" y="35"/>
                      <a:pt x="29" y="37"/>
                      <a:pt x="29" y="38"/>
                    </a:cubicBezTo>
                    <a:cubicBezTo>
                      <a:pt x="29" y="39"/>
                      <a:pt x="28" y="40"/>
                      <a:pt x="25" y="40"/>
                    </a:cubicBezTo>
                    <a:cubicBezTo>
                      <a:pt x="25" y="40"/>
                      <a:pt x="25" y="40"/>
                      <a:pt x="24" y="40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0" y="40"/>
                      <a:pt x="38" y="39"/>
                      <a:pt x="36" y="36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5" y="6"/>
                      <a:pt x="36" y="4"/>
                      <a:pt x="37" y="3"/>
                    </a:cubicBezTo>
                    <a:cubicBezTo>
                      <a:pt x="38" y="3"/>
                      <a:pt x="40" y="2"/>
                      <a:pt x="42" y="2"/>
                    </a:cubicBezTo>
                    <a:cubicBezTo>
                      <a:pt x="42" y="1"/>
                      <a:pt x="42" y="1"/>
                      <a:pt x="42" y="1"/>
                    </a:cubicBezTo>
                    <a:close/>
                    <a:moveTo>
                      <a:pt x="47" y="41"/>
                    </a:moveTo>
                    <a:cubicBezTo>
                      <a:pt x="65" y="41"/>
                      <a:pt x="65" y="41"/>
                      <a:pt x="65" y="41"/>
                    </a:cubicBezTo>
                    <a:cubicBezTo>
                      <a:pt x="65" y="40"/>
                      <a:pt x="65" y="40"/>
                      <a:pt x="65" y="40"/>
                    </a:cubicBezTo>
                    <a:cubicBezTo>
                      <a:pt x="63" y="40"/>
                      <a:pt x="61" y="40"/>
                      <a:pt x="61" y="39"/>
                    </a:cubicBezTo>
                    <a:cubicBezTo>
                      <a:pt x="60" y="38"/>
                      <a:pt x="60" y="37"/>
                      <a:pt x="60" y="35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60" y="5"/>
                      <a:pt x="60" y="4"/>
                      <a:pt x="61" y="3"/>
                    </a:cubicBezTo>
                    <a:cubicBezTo>
                      <a:pt x="61" y="3"/>
                      <a:pt x="63" y="2"/>
                      <a:pt x="65" y="2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50" y="2"/>
                      <a:pt x="52" y="3"/>
                      <a:pt x="52" y="3"/>
                    </a:cubicBezTo>
                    <a:cubicBezTo>
                      <a:pt x="53" y="4"/>
                      <a:pt x="53" y="5"/>
                      <a:pt x="53" y="8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7"/>
                      <a:pt x="53" y="38"/>
                      <a:pt x="52" y="39"/>
                    </a:cubicBezTo>
                    <a:cubicBezTo>
                      <a:pt x="51" y="40"/>
                      <a:pt x="50" y="40"/>
                      <a:pt x="47" y="40"/>
                    </a:cubicBezTo>
                    <a:cubicBezTo>
                      <a:pt x="47" y="41"/>
                      <a:pt x="47" y="41"/>
                      <a:pt x="47" y="41"/>
                    </a:cubicBezTo>
                    <a:close/>
                    <a:moveTo>
                      <a:pt x="112" y="40"/>
                    </a:moveTo>
                    <a:cubicBezTo>
                      <a:pt x="111" y="40"/>
                      <a:pt x="110" y="40"/>
                      <a:pt x="109" y="39"/>
                    </a:cubicBezTo>
                    <a:cubicBezTo>
                      <a:pt x="109" y="38"/>
                      <a:pt x="108" y="37"/>
                      <a:pt x="107" y="35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78" y="30"/>
                      <a:pt x="78" y="30"/>
                      <a:pt x="78" y="30"/>
                    </a:cubicBezTo>
                    <a:cubicBezTo>
                      <a:pt x="78" y="30"/>
                      <a:pt x="78" y="31"/>
                      <a:pt x="77" y="31"/>
                    </a:cubicBezTo>
                    <a:cubicBezTo>
                      <a:pt x="76" y="35"/>
                      <a:pt x="74" y="38"/>
                      <a:pt x="73" y="39"/>
                    </a:cubicBezTo>
                    <a:cubicBezTo>
                      <a:pt x="72" y="40"/>
                      <a:pt x="71" y="40"/>
                      <a:pt x="70" y="40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82" y="40"/>
                      <a:pt x="82" y="40"/>
                      <a:pt x="82" y="40"/>
                    </a:cubicBezTo>
                    <a:cubicBezTo>
                      <a:pt x="80" y="40"/>
                      <a:pt x="78" y="39"/>
                      <a:pt x="78" y="37"/>
                    </a:cubicBezTo>
                    <a:cubicBezTo>
                      <a:pt x="78" y="37"/>
                      <a:pt x="78" y="36"/>
                      <a:pt x="79" y="35"/>
                    </a:cubicBezTo>
                    <a:cubicBezTo>
                      <a:pt x="82" y="28"/>
                      <a:pt x="82" y="28"/>
                      <a:pt x="82" y="28"/>
                    </a:cubicBezTo>
                    <a:cubicBezTo>
                      <a:pt x="97" y="28"/>
                      <a:pt x="97" y="28"/>
                      <a:pt x="97" y="28"/>
                    </a:cubicBezTo>
                    <a:cubicBezTo>
                      <a:pt x="100" y="34"/>
                      <a:pt x="100" y="34"/>
                      <a:pt x="100" y="34"/>
                    </a:cubicBezTo>
                    <a:cubicBezTo>
                      <a:pt x="100" y="34"/>
                      <a:pt x="100" y="34"/>
                      <a:pt x="100" y="35"/>
                    </a:cubicBezTo>
                    <a:cubicBezTo>
                      <a:pt x="101" y="36"/>
                      <a:pt x="101" y="37"/>
                      <a:pt x="101" y="38"/>
                    </a:cubicBezTo>
                    <a:cubicBezTo>
                      <a:pt x="101" y="39"/>
                      <a:pt x="100" y="40"/>
                      <a:pt x="97" y="40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112" y="41"/>
                      <a:pt x="112" y="41"/>
                      <a:pt x="112" y="41"/>
                    </a:cubicBezTo>
                    <a:cubicBezTo>
                      <a:pt x="112" y="40"/>
                      <a:pt x="112" y="40"/>
                      <a:pt x="112" y="40"/>
                    </a:cubicBezTo>
                    <a:close/>
                    <a:moveTo>
                      <a:pt x="82" y="26"/>
                    </a:moveTo>
                    <a:cubicBezTo>
                      <a:pt x="90" y="9"/>
                      <a:pt x="90" y="9"/>
                      <a:pt x="90" y="9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82" y="26"/>
                      <a:pt x="82" y="26"/>
                      <a:pt x="82" y="26"/>
                    </a:cubicBezTo>
                    <a:close/>
                    <a:moveTo>
                      <a:pt x="168" y="1"/>
                    </a:moveTo>
                    <a:cubicBezTo>
                      <a:pt x="156" y="1"/>
                      <a:pt x="156" y="1"/>
                      <a:pt x="156" y="1"/>
                    </a:cubicBezTo>
                    <a:cubicBezTo>
                      <a:pt x="143" y="32"/>
                      <a:pt x="143" y="32"/>
                      <a:pt x="143" y="32"/>
                    </a:cubicBezTo>
                    <a:cubicBezTo>
                      <a:pt x="129" y="1"/>
                      <a:pt x="129" y="1"/>
                      <a:pt x="129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7" y="2"/>
                      <a:pt x="117" y="2"/>
                      <a:pt x="117" y="2"/>
                    </a:cubicBezTo>
                    <a:cubicBezTo>
                      <a:pt x="119" y="2"/>
                      <a:pt x="121" y="3"/>
                      <a:pt x="122" y="3"/>
                    </a:cubicBezTo>
                    <a:cubicBezTo>
                      <a:pt x="122" y="4"/>
                      <a:pt x="123" y="5"/>
                      <a:pt x="123" y="8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123" y="35"/>
                      <a:pt x="122" y="37"/>
                      <a:pt x="121" y="38"/>
                    </a:cubicBezTo>
                    <a:cubicBezTo>
                      <a:pt x="121" y="39"/>
                      <a:pt x="119" y="40"/>
                      <a:pt x="117" y="40"/>
                    </a:cubicBezTo>
                    <a:cubicBezTo>
                      <a:pt x="117" y="41"/>
                      <a:pt x="117" y="41"/>
                      <a:pt x="117" y="41"/>
                    </a:cubicBezTo>
                    <a:cubicBezTo>
                      <a:pt x="131" y="41"/>
                      <a:pt x="131" y="41"/>
                      <a:pt x="131" y="41"/>
                    </a:cubicBezTo>
                    <a:cubicBezTo>
                      <a:pt x="131" y="40"/>
                      <a:pt x="131" y="40"/>
                      <a:pt x="131" y="40"/>
                    </a:cubicBezTo>
                    <a:cubicBezTo>
                      <a:pt x="129" y="40"/>
                      <a:pt x="127" y="39"/>
                      <a:pt x="126" y="38"/>
                    </a:cubicBezTo>
                    <a:cubicBezTo>
                      <a:pt x="126" y="37"/>
                      <a:pt x="125" y="35"/>
                      <a:pt x="125" y="32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6"/>
                      <a:pt x="157" y="38"/>
                      <a:pt x="156" y="39"/>
                    </a:cubicBezTo>
                    <a:cubicBezTo>
                      <a:pt x="155" y="39"/>
                      <a:pt x="154" y="40"/>
                      <a:pt x="151" y="40"/>
                    </a:cubicBezTo>
                    <a:cubicBezTo>
                      <a:pt x="151" y="41"/>
                      <a:pt x="151" y="41"/>
                      <a:pt x="151" y="41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6" y="40"/>
                      <a:pt x="165" y="39"/>
                      <a:pt x="164" y="39"/>
                    </a:cubicBezTo>
                    <a:cubicBezTo>
                      <a:pt x="163" y="38"/>
                      <a:pt x="163" y="37"/>
                      <a:pt x="163" y="35"/>
                    </a:cubicBezTo>
                    <a:cubicBezTo>
                      <a:pt x="163" y="8"/>
                      <a:pt x="163" y="8"/>
                      <a:pt x="163" y="8"/>
                    </a:cubicBezTo>
                    <a:cubicBezTo>
                      <a:pt x="163" y="6"/>
                      <a:pt x="163" y="4"/>
                      <a:pt x="164" y="3"/>
                    </a:cubicBezTo>
                    <a:cubicBezTo>
                      <a:pt x="165" y="3"/>
                      <a:pt x="166" y="2"/>
                      <a:pt x="168" y="2"/>
                    </a:cubicBezTo>
                    <a:cubicBezTo>
                      <a:pt x="168" y="1"/>
                      <a:pt x="168" y="1"/>
                      <a:pt x="168" y="1"/>
                    </a:cubicBezTo>
                    <a:close/>
                    <a:moveTo>
                      <a:pt x="209" y="31"/>
                    </a:moveTo>
                    <a:cubicBezTo>
                      <a:pt x="207" y="31"/>
                      <a:pt x="207" y="31"/>
                      <a:pt x="207" y="31"/>
                    </a:cubicBezTo>
                    <a:cubicBezTo>
                      <a:pt x="206" y="34"/>
                      <a:pt x="204" y="36"/>
                      <a:pt x="203" y="37"/>
                    </a:cubicBezTo>
                    <a:cubicBezTo>
                      <a:pt x="201" y="38"/>
                      <a:pt x="198" y="39"/>
                      <a:pt x="194" y="39"/>
                    </a:cubicBezTo>
                    <a:cubicBezTo>
                      <a:pt x="189" y="39"/>
                      <a:pt x="186" y="39"/>
                      <a:pt x="186" y="39"/>
                    </a:cubicBezTo>
                    <a:cubicBezTo>
                      <a:pt x="185" y="38"/>
                      <a:pt x="185" y="38"/>
                      <a:pt x="185" y="36"/>
                    </a:cubicBezTo>
                    <a:cubicBezTo>
                      <a:pt x="185" y="21"/>
                      <a:pt x="185" y="21"/>
                      <a:pt x="185" y="21"/>
                    </a:cubicBezTo>
                    <a:cubicBezTo>
                      <a:pt x="194" y="22"/>
                      <a:pt x="194" y="22"/>
                      <a:pt x="194" y="22"/>
                    </a:cubicBezTo>
                    <a:cubicBezTo>
                      <a:pt x="197" y="22"/>
                      <a:pt x="198" y="22"/>
                      <a:pt x="199" y="23"/>
                    </a:cubicBezTo>
                    <a:cubicBezTo>
                      <a:pt x="200" y="23"/>
                      <a:pt x="201" y="25"/>
                      <a:pt x="201" y="27"/>
                    </a:cubicBezTo>
                    <a:cubicBezTo>
                      <a:pt x="202" y="27"/>
                      <a:pt x="202" y="27"/>
                      <a:pt x="202" y="27"/>
                    </a:cubicBezTo>
                    <a:cubicBezTo>
                      <a:pt x="202" y="13"/>
                      <a:pt x="202" y="13"/>
                      <a:pt x="202" y="13"/>
                    </a:cubicBezTo>
                    <a:cubicBezTo>
                      <a:pt x="201" y="13"/>
                      <a:pt x="201" y="13"/>
                      <a:pt x="201" y="13"/>
                    </a:cubicBezTo>
                    <a:cubicBezTo>
                      <a:pt x="201" y="16"/>
                      <a:pt x="200" y="17"/>
                      <a:pt x="199" y="18"/>
                    </a:cubicBezTo>
                    <a:cubicBezTo>
                      <a:pt x="198" y="19"/>
                      <a:pt x="197" y="19"/>
                      <a:pt x="194" y="19"/>
                    </a:cubicBezTo>
                    <a:cubicBezTo>
                      <a:pt x="185" y="19"/>
                      <a:pt x="185" y="19"/>
                      <a:pt x="185" y="19"/>
                    </a:cubicBezTo>
                    <a:cubicBezTo>
                      <a:pt x="185" y="5"/>
                      <a:pt x="185" y="5"/>
                      <a:pt x="185" y="5"/>
                    </a:cubicBezTo>
                    <a:cubicBezTo>
                      <a:pt x="185" y="4"/>
                      <a:pt x="186" y="3"/>
                      <a:pt x="187" y="3"/>
                    </a:cubicBezTo>
                    <a:cubicBezTo>
                      <a:pt x="195" y="3"/>
                      <a:pt x="195" y="3"/>
                      <a:pt x="195" y="3"/>
                    </a:cubicBezTo>
                    <a:cubicBezTo>
                      <a:pt x="199" y="3"/>
                      <a:pt x="201" y="4"/>
                      <a:pt x="202" y="5"/>
                    </a:cubicBezTo>
                    <a:cubicBezTo>
                      <a:pt x="203" y="5"/>
                      <a:pt x="204" y="7"/>
                      <a:pt x="204" y="10"/>
                    </a:cubicBezTo>
                    <a:cubicBezTo>
                      <a:pt x="206" y="10"/>
                      <a:pt x="206" y="10"/>
                      <a:pt x="206" y="10"/>
                    </a:cubicBezTo>
                    <a:cubicBezTo>
                      <a:pt x="206" y="1"/>
                      <a:pt x="206" y="1"/>
                      <a:pt x="206" y="1"/>
                    </a:cubicBezTo>
                    <a:cubicBezTo>
                      <a:pt x="173" y="1"/>
                      <a:pt x="173" y="1"/>
                      <a:pt x="173" y="1"/>
                    </a:cubicBezTo>
                    <a:cubicBezTo>
                      <a:pt x="173" y="2"/>
                      <a:pt x="173" y="2"/>
                      <a:pt x="173" y="2"/>
                    </a:cubicBezTo>
                    <a:cubicBezTo>
                      <a:pt x="176" y="2"/>
                      <a:pt x="177" y="3"/>
                      <a:pt x="178" y="3"/>
                    </a:cubicBezTo>
                    <a:cubicBezTo>
                      <a:pt x="178" y="4"/>
                      <a:pt x="179" y="6"/>
                      <a:pt x="179" y="8"/>
                    </a:cubicBezTo>
                    <a:cubicBezTo>
                      <a:pt x="179" y="35"/>
                      <a:pt x="179" y="35"/>
                      <a:pt x="179" y="35"/>
                    </a:cubicBezTo>
                    <a:cubicBezTo>
                      <a:pt x="179" y="37"/>
                      <a:pt x="178" y="38"/>
                      <a:pt x="178" y="39"/>
                    </a:cubicBezTo>
                    <a:cubicBezTo>
                      <a:pt x="177" y="39"/>
                      <a:pt x="176" y="40"/>
                      <a:pt x="173" y="40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206" y="41"/>
                      <a:pt x="206" y="41"/>
                      <a:pt x="206" y="41"/>
                    </a:cubicBezTo>
                    <a:cubicBezTo>
                      <a:pt x="209" y="31"/>
                      <a:pt x="209" y="31"/>
                      <a:pt x="209" y="31"/>
                    </a:cubicBezTo>
                    <a:close/>
                    <a:moveTo>
                      <a:pt x="255" y="1"/>
                    </a:moveTo>
                    <a:cubicBezTo>
                      <a:pt x="241" y="1"/>
                      <a:pt x="241" y="1"/>
                      <a:pt x="241" y="1"/>
                    </a:cubicBezTo>
                    <a:cubicBezTo>
                      <a:pt x="241" y="2"/>
                      <a:pt x="241" y="2"/>
                      <a:pt x="241" y="2"/>
                    </a:cubicBezTo>
                    <a:cubicBezTo>
                      <a:pt x="244" y="2"/>
                      <a:pt x="245" y="3"/>
                      <a:pt x="246" y="4"/>
                    </a:cubicBezTo>
                    <a:cubicBezTo>
                      <a:pt x="247" y="5"/>
                      <a:pt x="247" y="7"/>
                      <a:pt x="247" y="10"/>
                    </a:cubicBezTo>
                    <a:cubicBezTo>
                      <a:pt x="247" y="30"/>
                      <a:pt x="247" y="30"/>
                      <a:pt x="247" y="30"/>
                    </a:cubicBezTo>
                    <a:cubicBezTo>
                      <a:pt x="247" y="30"/>
                      <a:pt x="247" y="30"/>
                      <a:pt x="247" y="30"/>
                    </a:cubicBezTo>
                    <a:cubicBezTo>
                      <a:pt x="224" y="1"/>
                      <a:pt x="224" y="1"/>
                      <a:pt x="224" y="1"/>
                    </a:cubicBezTo>
                    <a:cubicBezTo>
                      <a:pt x="213" y="1"/>
                      <a:pt x="213" y="1"/>
                      <a:pt x="213" y="1"/>
                    </a:cubicBezTo>
                    <a:cubicBezTo>
                      <a:pt x="213" y="2"/>
                      <a:pt x="213" y="2"/>
                      <a:pt x="213" y="2"/>
                    </a:cubicBezTo>
                    <a:cubicBezTo>
                      <a:pt x="215" y="2"/>
                      <a:pt x="217" y="3"/>
                      <a:pt x="219" y="5"/>
                    </a:cubicBezTo>
                    <a:cubicBezTo>
                      <a:pt x="219" y="32"/>
                      <a:pt x="219" y="32"/>
                      <a:pt x="219" y="32"/>
                    </a:cubicBezTo>
                    <a:cubicBezTo>
                      <a:pt x="219" y="35"/>
                      <a:pt x="219" y="37"/>
                      <a:pt x="218" y="38"/>
                    </a:cubicBezTo>
                    <a:cubicBezTo>
                      <a:pt x="217" y="39"/>
                      <a:pt x="216" y="40"/>
                      <a:pt x="213" y="40"/>
                    </a:cubicBezTo>
                    <a:cubicBezTo>
                      <a:pt x="213" y="41"/>
                      <a:pt x="213" y="41"/>
                      <a:pt x="213" y="41"/>
                    </a:cubicBezTo>
                    <a:cubicBezTo>
                      <a:pt x="228" y="41"/>
                      <a:pt x="228" y="41"/>
                      <a:pt x="228" y="41"/>
                    </a:cubicBezTo>
                    <a:cubicBezTo>
                      <a:pt x="228" y="40"/>
                      <a:pt x="228" y="40"/>
                      <a:pt x="228" y="40"/>
                    </a:cubicBezTo>
                    <a:cubicBezTo>
                      <a:pt x="225" y="40"/>
                      <a:pt x="224" y="39"/>
                      <a:pt x="223" y="38"/>
                    </a:cubicBezTo>
                    <a:cubicBezTo>
                      <a:pt x="222" y="37"/>
                      <a:pt x="222" y="35"/>
                      <a:pt x="222" y="32"/>
                    </a:cubicBezTo>
                    <a:cubicBezTo>
                      <a:pt x="222" y="9"/>
                      <a:pt x="222" y="9"/>
                      <a:pt x="222" y="9"/>
                    </a:cubicBezTo>
                    <a:cubicBezTo>
                      <a:pt x="222" y="9"/>
                      <a:pt x="222" y="9"/>
                      <a:pt x="222" y="9"/>
                    </a:cubicBezTo>
                    <a:cubicBezTo>
                      <a:pt x="249" y="41"/>
                      <a:pt x="249" y="41"/>
                      <a:pt x="249" y="41"/>
                    </a:cubicBezTo>
                    <a:cubicBezTo>
                      <a:pt x="250" y="41"/>
                      <a:pt x="250" y="41"/>
                      <a:pt x="250" y="41"/>
                    </a:cubicBezTo>
                    <a:cubicBezTo>
                      <a:pt x="250" y="10"/>
                      <a:pt x="250" y="10"/>
                      <a:pt x="250" y="10"/>
                    </a:cubicBezTo>
                    <a:cubicBezTo>
                      <a:pt x="250" y="7"/>
                      <a:pt x="250" y="5"/>
                      <a:pt x="251" y="4"/>
                    </a:cubicBezTo>
                    <a:cubicBezTo>
                      <a:pt x="251" y="3"/>
                      <a:pt x="253" y="2"/>
                      <a:pt x="255" y="2"/>
                    </a:cubicBezTo>
                    <a:cubicBezTo>
                      <a:pt x="255" y="1"/>
                      <a:pt x="255" y="1"/>
                      <a:pt x="255" y="1"/>
                    </a:cubicBezTo>
                    <a:close/>
                    <a:moveTo>
                      <a:pt x="329" y="1"/>
                    </a:moveTo>
                    <a:cubicBezTo>
                      <a:pt x="315" y="1"/>
                      <a:pt x="315" y="1"/>
                      <a:pt x="315" y="1"/>
                    </a:cubicBezTo>
                    <a:cubicBezTo>
                      <a:pt x="315" y="2"/>
                      <a:pt x="315" y="2"/>
                      <a:pt x="315" y="2"/>
                    </a:cubicBezTo>
                    <a:cubicBezTo>
                      <a:pt x="317" y="2"/>
                      <a:pt x="319" y="3"/>
                      <a:pt x="320" y="4"/>
                    </a:cubicBezTo>
                    <a:cubicBezTo>
                      <a:pt x="320" y="5"/>
                      <a:pt x="321" y="7"/>
                      <a:pt x="321" y="10"/>
                    </a:cubicBezTo>
                    <a:cubicBezTo>
                      <a:pt x="321" y="26"/>
                      <a:pt x="321" y="26"/>
                      <a:pt x="321" y="26"/>
                    </a:cubicBezTo>
                    <a:cubicBezTo>
                      <a:pt x="321" y="31"/>
                      <a:pt x="320" y="33"/>
                      <a:pt x="319" y="35"/>
                    </a:cubicBezTo>
                    <a:cubicBezTo>
                      <a:pt x="317" y="38"/>
                      <a:pt x="314" y="39"/>
                      <a:pt x="309" y="39"/>
                    </a:cubicBezTo>
                    <a:cubicBezTo>
                      <a:pt x="302" y="39"/>
                      <a:pt x="299" y="35"/>
                      <a:pt x="299" y="27"/>
                    </a:cubicBezTo>
                    <a:cubicBezTo>
                      <a:pt x="299" y="8"/>
                      <a:pt x="299" y="8"/>
                      <a:pt x="299" y="8"/>
                    </a:cubicBezTo>
                    <a:cubicBezTo>
                      <a:pt x="299" y="5"/>
                      <a:pt x="299" y="4"/>
                      <a:pt x="300" y="3"/>
                    </a:cubicBezTo>
                    <a:cubicBezTo>
                      <a:pt x="301" y="3"/>
                      <a:pt x="302" y="2"/>
                      <a:pt x="304" y="2"/>
                    </a:cubicBezTo>
                    <a:cubicBezTo>
                      <a:pt x="304" y="1"/>
                      <a:pt x="304" y="1"/>
                      <a:pt x="304" y="1"/>
                    </a:cubicBezTo>
                    <a:cubicBezTo>
                      <a:pt x="287" y="1"/>
                      <a:pt x="287" y="1"/>
                      <a:pt x="287" y="1"/>
                    </a:cubicBezTo>
                    <a:cubicBezTo>
                      <a:pt x="287" y="2"/>
                      <a:pt x="287" y="2"/>
                      <a:pt x="287" y="2"/>
                    </a:cubicBezTo>
                    <a:cubicBezTo>
                      <a:pt x="290" y="2"/>
                      <a:pt x="291" y="3"/>
                      <a:pt x="292" y="3"/>
                    </a:cubicBezTo>
                    <a:cubicBezTo>
                      <a:pt x="293" y="4"/>
                      <a:pt x="293" y="5"/>
                      <a:pt x="293" y="8"/>
                    </a:cubicBezTo>
                    <a:cubicBezTo>
                      <a:pt x="293" y="27"/>
                      <a:pt x="293" y="27"/>
                      <a:pt x="293" y="27"/>
                    </a:cubicBezTo>
                    <a:cubicBezTo>
                      <a:pt x="293" y="37"/>
                      <a:pt x="298" y="42"/>
                      <a:pt x="308" y="42"/>
                    </a:cubicBezTo>
                    <a:cubicBezTo>
                      <a:pt x="318" y="42"/>
                      <a:pt x="324" y="36"/>
                      <a:pt x="323" y="26"/>
                    </a:cubicBezTo>
                    <a:cubicBezTo>
                      <a:pt x="323" y="10"/>
                      <a:pt x="323" y="10"/>
                      <a:pt x="323" y="10"/>
                    </a:cubicBezTo>
                    <a:cubicBezTo>
                      <a:pt x="323" y="7"/>
                      <a:pt x="324" y="5"/>
                      <a:pt x="325" y="4"/>
                    </a:cubicBezTo>
                    <a:cubicBezTo>
                      <a:pt x="325" y="3"/>
                      <a:pt x="327" y="2"/>
                      <a:pt x="329" y="2"/>
                    </a:cubicBezTo>
                    <a:cubicBezTo>
                      <a:pt x="329" y="1"/>
                      <a:pt x="329" y="1"/>
                      <a:pt x="329" y="1"/>
                    </a:cubicBezTo>
                    <a:close/>
                    <a:moveTo>
                      <a:pt x="376" y="1"/>
                    </a:moveTo>
                    <a:cubicBezTo>
                      <a:pt x="362" y="1"/>
                      <a:pt x="362" y="1"/>
                      <a:pt x="362" y="1"/>
                    </a:cubicBezTo>
                    <a:cubicBezTo>
                      <a:pt x="362" y="2"/>
                      <a:pt x="362" y="2"/>
                      <a:pt x="362" y="2"/>
                    </a:cubicBezTo>
                    <a:cubicBezTo>
                      <a:pt x="364" y="2"/>
                      <a:pt x="366" y="3"/>
                      <a:pt x="366" y="4"/>
                    </a:cubicBezTo>
                    <a:cubicBezTo>
                      <a:pt x="367" y="5"/>
                      <a:pt x="367" y="7"/>
                      <a:pt x="367" y="10"/>
                    </a:cubicBezTo>
                    <a:cubicBezTo>
                      <a:pt x="367" y="30"/>
                      <a:pt x="367" y="30"/>
                      <a:pt x="367" y="30"/>
                    </a:cubicBezTo>
                    <a:cubicBezTo>
                      <a:pt x="367" y="30"/>
                      <a:pt x="367" y="30"/>
                      <a:pt x="367" y="30"/>
                    </a:cubicBezTo>
                    <a:cubicBezTo>
                      <a:pt x="344" y="1"/>
                      <a:pt x="344" y="1"/>
                      <a:pt x="344" y="1"/>
                    </a:cubicBezTo>
                    <a:cubicBezTo>
                      <a:pt x="334" y="1"/>
                      <a:pt x="334" y="1"/>
                      <a:pt x="334" y="1"/>
                    </a:cubicBezTo>
                    <a:cubicBezTo>
                      <a:pt x="334" y="2"/>
                      <a:pt x="334" y="2"/>
                      <a:pt x="334" y="2"/>
                    </a:cubicBezTo>
                    <a:cubicBezTo>
                      <a:pt x="336" y="2"/>
                      <a:pt x="338" y="3"/>
                      <a:pt x="340" y="5"/>
                    </a:cubicBezTo>
                    <a:cubicBezTo>
                      <a:pt x="340" y="32"/>
                      <a:pt x="340" y="32"/>
                      <a:pt x="340" y="32"/>
                    </a:cubicBezTo>
                    <a:cubicBezTo>
                      <a:pt x="340" y="35"/>
                      <a:pt x="339" y="37"/>
                      <a:pt x="338" y="38"/>
                    </a:cubicBezTo>
                    <a:cubicBezTo>
                      <a:pt x="338" y="39"/>
                      <a:pt x="336" y="40"/>
                      <a:pt x="334" y="40"/>
                    </a:cubicBezTo>
                    <a:cubicBezTo>
                      <a:pt x="334" y="41"/>
                      <a:pt x="334" y="41"/>
                      <a:pt x="334" y="41"/>
                    </a:cubicBezTo>
                    <a:cubicBezTo>
                      <a:pt x="348" y="41"/>
                      <a:pt x="348" y="41"/>
                      <a:pt x="348" y="41"/>
                    </a:cubicBezTo>
                    <a:cubicBezTo>
                      <a:pt x="348" y="40"/>
                      <a:pt x="348" y="40"/>
                      <a:pt x="348" y="40"/>
                    </a:cubicBezTo>
                    <a:cubicBezTo>
                      <a:pt x="346" y="40"/>
                      <a:pt x="344" y="39"/>
                      <a:pt x="343" y="38"/>
                    </a:cubicBezTo>
                    <a:cubicBezTo>
                      <a:pt x="343" y="37"/>
                      <a:pt x="342" y="35"/>
                      <a:pt x="342" y="32"/>
                    </a:cubicBezTo>
                    <a:cubicBezTo>
                      <a:pt x="342" y="9"/>
                      <a:pt x="342" y="9"/>
                      <a:pt x="342" y="9"/>
                    </a:cubicBezTo>
                    <a:cubicBezTo>
                      <a:pt x="342" y="9"/>
                      <a:pt x="342" y="9"/>
                      <a:pt x="342" y="9"/>
                    </a:cubicBezTo>
                    <a:cubicBezTo>
                      <a:pt x="369" y="41"/>
                      <a:pt x="369" y="41"/>
                      <a:pt x="369" y="41"/>
                    </a:cubicBezTo>
                    <a:cubicBezTo>
                      <a:pt x="370" y="41"/>
                      <a:pt x="370" y="41"/>
                      <a:pt x="370" y="41"/>
                    </a:cubicBezTo>
                    <a:cubicBezTo>
                      <a:pt x="370" y="10"/>
                      <a:pt x="370" y="10"/>
                      <a:pt x="370" y="10"/>
                    </a:cubicBezTo>
                    <a:cubicBezTo>
                      <a:pt x="370" y="7"/>
                      <a:pt x="371" y="5"/>
                      <a:pt x="371" y="4"/>
                    </a:cubicBezTo>
                    <a:cubicBezTo>
                      <a:pt x="372" y="3"/>
                      <a:pt x="373" y="2"/>
                      <a:pt x="376" y="2"/>
                    </a:cubicBezTo>
                    <a:cubicBezTo>
                      <a:pt x="376" y="1"/>
                      <a:pt x="376" y="1"/>
                      <a:pt x="376" y="1"/>
                    </a:cubicBezTo>
                    <a:close/>
                    <a:moveTo>
                      <a:pt x="381" y="41"/>
                    </a:moveTo>
                    <a:cubicBezTo>
                      <a:pt x="399" y="41"/>
                      <a:pt x="399" y="41"/>
                      <a:pt x="399" y="41"/>
                    </a:cubicBezTo>
                    <a:cubicBezTo>
                      <a:pt x="399" y="40"/>
                      <a:pt x="399" y="40"/>
                      <a:pt x="399" y="40"/>
                    </a:cubicBezTo>
                    <a:cubicBezTo>
                      <a:pt x="396" y="40"/>
                      <a:pt x="395" y="40"/>
                      <a:pt x="394" y="39"/>
                    </a:cubicBezTo>
                    <a:cubicBezTo>
                      <a:pt x="393" y="38"/>
                      <a:pt x="393" y="37"/>
                      <a:pt x="393" y="35"/>
                    </a:cubicBezTo>
                    <a:cubicBezTo>
                      <a:pt x="393" y="8"/>
                      <a:pt x="393" y="8"/>
                      <a:pt x="393" y="8"/>
                    </a:cubicBezTo>
                    <a:cubicBezTo>
                      <a:pt x="393" y="5"/>
                      <a:pt x="393" y="4"/>
                      <a:pt x="394" y="3"/>
                    </a:cubicBezTo>
                    <a:cubicBezTo>
                      <a:pt x="395" y="3"/>
                      <a:pt x="396" y="2"/>
                      <a:pt x="399" y="2"/>
                    </a:cubicBezTo>
                    <a:cubicBezTo>
                      <a:pt x="399" y="1"/>
                      <a:pt x="399" y="1"/>
                      <a:pt x="399" y="1"/>
                    </a:cubicBezTo>
                    <a:cubicBezTo>
                      <a:pt x="381" y="1"/>
                      <a:pt x="381" y="1"/>
                      <a:pt x="381" y="1"/>
                    </a:cubicBezTo>
                    <a:cubicBezTo>
                      <a:pt x="381" y="2"/>
                      <a:pt x="381" y="2"/>
                      <a:pt x="381" y="2"/>
                    </a:cubicBezTo>
                    <a:cubicBezTo>
                      <a:pt x="383" y="2"/>
                      <a:pt x="385" y="3"/>
                      <a:pt x="385" y="3"/>
                    </a:cubicBezTo>
                    <a:cubicBezTo>
                      <a:pt x="386" y="4"/>
                      <a:pt x="386" y="5"/>
                      <a:pt x="386" y="8"/>
                    </a:cubicBezTo>
                    <a:cubicBezTo>
                      <a:pt x="386" y="35"/>
                      <a:pt x="386" y="35"/>
                      <a:pt x="386" y="35"/>
                    </a:cubicBezTo>
                    <a:cubicBezTo>
                      <a:pt x="386" y="37"/>
                      <a:pt x="386" y="38"/>
                      <a:pt x="385" y="39"/>
                    </a:cubicBezTo>
                    <a:cubicBezTo>
                      <a:pt x="385" y="40"/>
                      <a:pt x="383" y="40"/>
                      <a:pt x="381" y="40"/>
                    </a:cubicBezTo>
                    <a:cubicBezTo>
                      <a:pt x="381" y="41"/>
                      <a:pt x="381" y="41"/>
                      <a:pt x="381" y="41"/>
                    </a:cubicBezTo>
                    <a:close/>
                    <a:moveTo>
                      <a:pt x="445" y="1"/>
                    </a:moveTo>
                    <a:cubicBezTo>
                      <a:pt x="433" y="1"/>
                      <a:pt x="433" y="1"/>
                      <a:pt x="433" y="1"/>
                    </a:cubicBezTo>
                    <a:cubicBezTo>
                      <a:pt x="433" y="2"/>
                      <a:pt x="433" y="2"/>
                      <a:pt x="433" y="2"/>
                    </a:cubicBezTo>
                    <a:cubicBezTo>
                      <a:pt x="436" y="2"/>
                      <a:pt x="437" y="3"/>
                      <a:pt x="437" y="5"/>
                    </a:cubicBezTo>
                    <a:cubicBezTo>
                      <a:pt x="437" y="6"/>
                      <a:pt x="437" y="7"/>
                      <a:pt x="436" y="8"/>
                    </a:cubicBezTo>
                    <a:cubicBezTo>
                      <a:pt x="436" y="9"/>
                      <a:pt x="436" y="9"/>
                      <a:pt x="436" y="9"/>
                    </a:cubicBezTo>
                    <a:cubicBezTo>
                      <a:pt x="427" y="32"/>
                      <a:pt x="427" y="32"/>
                      <a:pt x="427" y="32"/>
                    </a:cubicBezTo>
                    <a:cubicBezTo>
                      <a:pt x="418" y="11"/>
                      <a:pt x="418" y="11"/>
                      <a:pt x="418" y="11"/>
                    </a:cubicBezTo>
                    <a:cubicBezTo>
                      <a:pt x="417" y="10"/>
                      <a:pt x="417" y="9"/>
                      <a:pt x="416" y="8"/>
                    </a:cubicBezTo>
                    <a:cubicBezTo>
                      <a:pt x="416" y="6"/>
                      <a:pt x="415" y="5"/>
                      <a:pt x="415" y="5"/>
                    </a:cubicBezTo>
                    <a:cubicBezTo>
                      <a:pt x="415" y="3"/>
                      <a:pt x="416" y="2"/>
                      <a:pt x="420" y="2"/>
                    </a:cubicBezTo>
                    <a:cubicBezTo>
                      <a:pt x="420" y="1"/>
                      <a:pt x="420" y="1"/>
                      <a:pt x="420" y="1"/>
                    </a:cubicBezTo>
                    <a:cubicBezTo>
                      <a:pt x="404" y="1"/>
                      <a:pt x="404" y="1"/>
                      <a:pt x="404" y="1"/>
                    </a:cubicBezTo>
                    <a:cubicBezTo>
                      <a:pt x="404" y="2"/>
                      <a:pt x="404" y="2"/>
                      <a:pt x="404" y="2"/>
                    </a:cubicBezTo>
                    <a:cubicBezTo>
                      <a:pt x="405" y="2"/>
                      <a:pt x="406" y="3"/>
                      <a:pt x="407" y="4"/>
                    </a:cubicBezTo>
                    <a:cubicBezTo>
                      <a:pt x="408" y="4"/>
                      <a:pt x="409" y="6"/>
                      <a:pt x="410" y="9"/>
                    </a:cubicBezTo>
                    <a:cubicBezTo>
                      <a:pt x="425" y="41"/>
                      <a:pt x="425" y="41"/>
                      <a:pt x="425" y="41"/>
                    </a:cubicBezTo>
                    <a:cubicBezTo>
                      <a:pt x="426" y="41"/>
                      <a:pt x="426" y="41"/>
                      <a:pt x="426" y="41"/>
                    </a:cubicBezTo>
                    <a:cubicBezTo>
                      <a:pt x="439" y="8"/>
                      <a:pt x="439" y="8"/>
                      <a:pt x="439" y="8"/>
                    </a:cubicBezTo>
                    <a:cubicBezTo>
                      <a:pt x="440" y="5"/>
                      <a:pt x="441" y="4"/>
                      <a:pt x="442" y="3"/>
                    </a:cubicBezTo>
                    <a:cubicBezTo>
                      <a:pt x="442" y="3"/>
                      <a:pt x="443" y="2"/>
                      <a:pt x="445" y="2"/>
                    </a:cubicBezTo>
                    <a:cubicBezTo>
                      <a:pt x="445" y="1"/>
                      <a:pt x="445" y="1"/>
                      <a:pt x="445" y="1"/>
                    </a:cubicBezTo>
                    <a:close/>
                    <a:moveTo>
                      <a:pt x="485" y="31"/>
                    </a:moveTo>
                    <a:cubicBezTo>
                      <a:pt x="484" y="31"/>
                      <a:pt x="484" y="31"/>
                      <a:pt x="484" y="31"/>
                    </a:cubicBezTo>
                    <a:cubicBezTo>
                      <a:pt x="482" y="34"/>
                      <a:pt x="481" y="36"/>
                      <a:pt x="479" y="37"/>
                    </a:cubicBezTo>
                    <a:cubicBezTo>
                      <a:pt x="477" y="38"/>
                      <a:pt x="474" y="39"/>
                      <a:pt x="471" y="39"/>
                    </a:cubicBezTo>
                    <a:cubicBezTo>
                      <a:pt x="466" y="39"/>
                      <a:pt x="463" y="39"/>
                      <a:pt x="463" y="39"/>
                    </a:cubicBezTo>
                    <a:cubicBezTo>
                      <a:pt x="462" y="38"/>
                      <a:pt x="461" y="38"/>
                      <a:pt x="461" y="36"/>
                    </a:cubicBezTo>
                    <a:cubicBezTo>
                      <a:pt x="461" y="21"/>
                      <a:pt x="461" y="21"/>
                      <a:pt x="461" y="21"/>
                    </a:cubicBezTo>
                    <a:cubicBezTo>
                      <a:pt x="471" y="22"/>
                      <a:pt x="471" y="22"/>
                      <a:pt x="471" y="22"/>
                    </a:cubicBezTo>
                    <a:cubicBezTo>
                      <a:pt x="473" y="22"/>
                      <a:pt x="475" y="22"/>
                      <a:pt x="476" y="23"/>
                    </a:cubicBezTo>
                    <a:cubicBezTo>
                      <a:pt x="477" y="23"/>
                      <a:pt x="477" y="25"/>
                      <a:pt x="477" y="27"/>
                    </a:cubicBezTo>
                    <a:cubicBezTo>
                      <a:pt x="479" y="27"/>
                      <a:pt x="479" y="27"/>
                      <a:pt x="479" y="27"/>
                    </a:cubicBezTo>
                    <a:cubicBezTo>
                      <a:pt x="479" y="13"/>
                      <a:pt x="479" y="13"/>
                      <a:pt x="479" y="13"/>
                    </a:cubicBezTo>
                    <a:cubicBezTo>
                      <a:pt x="477" y="13"/>
                      <a:pt x="477" y="13"/>
                      <a:pt x="477" y="13"/>
                    </a:cubicBezTo>
                    <a:cubicBezTo>
                      <a:pt x="477" y="16"/>
                      <a:pt x="477" y="17"/>
                      <a:pt x="476" y="18"/>
                    </a:cubicBezTo>
                    <a:cubicBezTo>
                      <a:pt x="475" y="19"/>
                      <a:pt x="473" y="19"/>
                      <a:pt x="471" y="19"/>
                    </a:cubicBezTo>
                    <a:cubicBezTo>
                      <a:pt x="461" y="19"/>
                      <a:pt x="461" y="19"/>
                      <a:pt x="461" y="19"/>
                    </a:cubicBezTo>
                    <a:cubicBezTo>
                      <a:pt x="461" y="5"/>
                      <a:pt x="461" y="5"/>
                      <a:pt x="461" y="5"/>
                    </a:cubicBezTo>
                    <a:cubicBezTo>
                      <a:pt x="461" y="4"/>
                      <a:pt x="462" y="3"/>
                      <a:pt x="463" y="3"/>
                    </a:cubicBezTo>
                    <a:cubicBezTo>
                      <a:pt x="472" y="3"/>
                      <a:pt x="472" y="3"/>
                      <a:pt x="472" y="3"/>
                    </a:cubicBezTo>
                    <a:cubicBezTo>
                      <a:pt x="475" y="3"/>
                      <a:pt x="477" y="4"/>
                      <a:pt x="478" y="5"/>
                    </a:cubicBezTo>
                    <a:cubicBezTo>
                      <a:pt x="480" y="5"/>
                      <a:pt x="480" y="7"/>
                      <a:pt x="481" y="10"/>
                    </a:cubicBezTo>
                    <a:cubicBezTo>
                      <a:pt x="482" y="10"/>
                      <a:pt x="482" y="10"/>
                      <a:pt x="482" y="10"/>
                    </a:cubicBezTo>
                    <a:cubicBezTo>
                      <a:pt x="482" y="1"/>
                      <a:pt x="482" y="1"/>
                      <a:pt x="482" y="1"/>
                    </a:cubicBezTo>
                    <a:cubicBezTo>
                      <a:pt x="450" y="1"/>
                      <a:pt x="450" y="1"/>
                      <a:pt x="450" y="1"/>
                    </a:cubicBezTo>
                    <a:cubicBezTo>
                      <a:pt x="450" y="2"/>
                      <a:pt x="450" y="2"/>
                      <a:pt x="450" y="2"/>
                    </a:cubicBezTo>
                    <a:cubicBezTo>
                      <a:pt x="452" y="2"/>
                      <a:pt x="454" y="3"/>
                      <a:pt x="454" y="3"/>
                    </a:cubicBezTo>
                    <a:cubicBezTo>
                      <a:pt x="455" y="4"/>
                      <a:pt x="455" y="6"/>
                      <a:pt x="455" y="8"/>
                    </a:cubicBezTo>
                    <a:cubicBezTo>
                      <a:pt x="455" y="35"/>
                      <a:pt x="455" y="35"/>
                      <a:pt x="455" y="35"/>
                    </a:cubicBezTo>
                    <a:cubicBezTo>
                      <a:pt x="455" y="37"/>
                      <a:pt x="455" y="38"/>
                      <a:pt x="454" y="39"/>
                    </a:cubicBezTo>
                    <a:cubicBezTo>
                      <a:pt x="454" y="39"/>
                      <a:pt x="452" y="40"/>
                      <a:pt x="450" y="40"/>
                    </a:cubicBezTo>
                    <a:cubicBezTo>
                      <a:pt x="450" y="41"/>
                      <a:pt x="450" y="41"/>
                      <a:pt x="450" y="41"/>
                    </a:cubicBezTo>
                    <a:cubicBezTo>
                      <a:pt x="483" y="41"/>
                      <a:pt x="483" y="41"/>
                      <a:pt x="483" y="41"/>
                    </a:cubicBezTo>
                    <a:cubicBezTo>
                      <a:pt x="485" y="31"/>
                      <a:pt x="485" y="31"/>
                      <a:pt x="485" y="31"/>
                    </a:cubicBezTo>
                    <a:close/>
                    <a:moveTo>
                      <a:pt x="529" y="40"/>
                    </a:moveTo>
                    <a:cubicBezTo>
                      <a:pt x="527" y="40"/>
                      <a:pt x="525" y="39"/>
                      <a:pt x="524" y="37"/>
                    </a:cubicBezTo>
                    <a:cubicBezTo>
                      <a:pt x="511" y="22"/>
                      <a:pt x="511" y="22"/>
                      <a:pt x="511" y="22"/>
                    </a:cubicBezTo>
                    <a:cubicBezTo>
                      <a:pt x="519" y="21"/>
                      <a:pt x="522" y="17"/>
                      <a:pt x="522" y="12"/>
                    </a:cubicBezTo>
                    <a:cubicBezTo>
                      <a:pt x="522" y="5"/>
                      <a:pt x="517" y="1"/>
                      <a:pt x="507" y="1"/>
                    </a:cubicBezTo>
                    <a:cubicBezTo>
                      <a:pt x="490" y="1"/>
                      <a:pt x="490" y="1"/>
                      <a:pt x="490" y="1"/>
                    </a:cubicBezTo>
                    <a:cubicBezTo>
                      <a:pt x="490" y="2"/>
                      <a:pt x="490" y="2"/>
                      <a:pt x="490" y="2"/>
                    </a:cubicBezTo>
                    <a:cubicBezTo>
                      <a:pt x="493" y="2"/>
                      <a:pt x="494" y="3"/>
                      <a:pt x="494" y="3"/>
                    </a:cubicBezTo>
                    <a:cubicBezTo>
                      <a:pt x="495" y="4"/>
                      <a:pt x="495" y="5"/>
                      <a:pt x="495" y="8"/>
                    </a:cubicBezTo>
                    <a:cubicBezTo>
                      <a:pt x="495" y="34"/>
                      <a:pt x="495" y="34"/>
                      <a:pt x="495" y="34"/>
                    </a:cubicBezTo>
                    <a:cubicBezTo>
                      <a:pt x="495" y="37"/>
                      <a:pt x="495" y="38"/>
                      <a:pt x="494" y="39"/>
                    </a:cubicBezTo>
                    <a:cubicBezTo>
                      <a:pt x="494" y="39"/>
                      <a:pt x="493" y="40"/>
                      <a:pt x="490" y="40"/>
                    </a:cubicBezTo>
                    <a:cubicBezTo>
                      <a:pt x="490" y="41"/>
                      <a:pt x="490" y="41"/>
                      <a:pt x="490" y="41"/>
                    </a:cubicBezTo>
                    <a:cubicBezTo>
                      <a:pt x="507" y="41"/>
                      <a:pt x="507" y="41"/>
                      <a:pt x="507" y="41"/>
                    </a:cubicBezTo>
                    <a:cubicBezTo>
                      <a:pt x="507" y="40"/>
                      <a:pt x="507" y="40"/>
                      <a:pt x="507" y="40"/>
                    </a:cubicBezTo>
                    <a:cubicBezTo>
                      <a:pt x="505" y="40"/>
                      <a:pt x="503" y="39"/>
                      <a:pt x="502" y="39"/>
                    </a:cubicBezTo>
                    <a:cubicBezTo>
                      <a:pt x="502" y="38"/>
                      <a:pt x="502" y="37"/>
                      <a:pt x="502" y="35"/>
                    </a:cubicBezTo>
                    <a:cubicBezTo>
                      <a:pt x="502" y="23"/>
                      <a:pt x="502" y="23"/>
                      <a:pt x="502" y="23"/>
                    </a:cubicBezTo>
                    <a:cubicBezTo>
                      <a:pt x="505" y="23"/>
                      <a:pt x="505" y="23"/>
                      <a:pt x="505" y="23"/>
                    </a:cubicBezTo>
                    <a:cubicBezTo>
                      <a:pt x="519" y="41"/>
                      <a:pt x="519" y="41"/>
                      <a:pt x="519" y="41"/>
                    </a:cubicBezTo>
                    <a:cubicBezTo>
                      <a:pt x="529" y="41"/>
                      <a:pt x="529" y="41"/>
                      <a:pt x="529" y="41"/>
                    </a:cubicBezTo>
                    <a:cubicBezTo>
                      <a:pt x="529" y="40"/>
                      <a:pt x="529" y="40"/>
                      <a:pt x="529" y="40"/>
                    </a:cubicBezTo>
                    <a:close/>
                    <a:moveTo>
                      <a:pt x="502" y="5"/>
                    </a:moveTo>
                    <a:cubicBezTo>
                      <a:pt x="501" y="4"/>
                      <a:pt x="502" y="3"/>
                      <a:pt x="505" y="3"/>
                    </a:cubicBezTo>
                    <a:cubicBezTo>
                      <a:pt x="512" y="3"/>
                      <a:pt x="516" y="6"/>
                      <a:pt x="516" y="12"/>
                    </a:cubicBezTo>
                    <a:cubicBezTo>
                      <a:pt x="516" y="18"/>
                      <a:pt x="511" y="21"/>
                      <a:pt x="502" y="20"/>
                    </a:cubicBezTo>
                    <a:cubicBezTo>
                      <a:pt x="502" y="5"/>
                      <a:pt x="502" y="5"/>
                      <a:pt x="502" y="5"/>
                    </a:cubicBezTo>
                    <a:close/>
                    <a:moveTo>
                      <a:pt x="559" y="0"/>
                    </a:moveTo>
                    <a:cubicBezTo>
                      <a:pt x="558" y="0"/>
                      <a:pt x="558" y="0"/>
                      <a:pt x="558" y="0"/>
                    </a:cubicBezTo>
                    <a:cubicBezTo>
                      <a:pt x="558" y="2"/>
                      <a:pt x="557" y="2"/>
                      <a:pt x="556" y="2"/>
                    </a:cubicBezTo>
                    <a:cubicBezTo>
                      <a:pt x="556" y="2"/>
                      <a:pt x="555" y="2"/>
                      <a:pt x="554" y="2"/>
                    </a:cubicBezTo>
                    <a:cubicBezTo>
                      <a:pt x="551" y="1"/>
                      <a:pt x="549" y="0"/>
                      <a:pt x="548" y="0"/>
                    </a:cubicBezTo>
                    <a:cubicBezTo>
                      <a:pt x="541" y="1"/>
                      <a:pt x="537" y="4"/>
                      <a:pt x="537" y="10"/>
                    </a:cubicBezTo>
                    <a:cubicBezTo>
                      <a:pt x="536" y="15"/>
                      <a:pt x="540" y="19"/>
                      <a:pt x="546" y="23"/>
                    </a:cubicBezTo>
                    <a:cubicBezTo>
                      <a:pt x="550" y="25"/>
                      <a:pt x="553" y="27"/>
                      <a:pt x="554" y="28"/>
                    </a:cubicBezTo>
                    <a:cubicBezTo>
                      <a:pt x="556" y="29"/>
                      <a:pt x="556" y="31"/>
                      <a:pt x="556" y="33"/>
                    </a:cubicBezTo>
                    <a:cubicBezTo>
                      <a:pt x="556" y="37"/>
                      <a:pt x="553" y="40"/>
                      <a:pt x="549" y="40"/>
                    </a:cubicBezTo>
                    <a:cubicBezTo>
                      <a:pt x="543" y="40"/>
                      <a:pt x="539" y="36"/>
                      <a:pt x="536" y="29"/>
                    </a:cubicBezTo>
                    <a:cubicBezTo>
                      <a:pt x="535" y="29"/>
                      <a:pt x="535" y="29"/>
                      <a:pt x="535" y="29"/>
                    </a:cubicBezTo>
                    <a:cubicBezTo>
                      <a:pt x="537" y="41"/>
                      <a:pt x="537" y="41"/>
                      <a:pt x="537" y="41"/>
                    </a:cubicBezTo>
                    <a:cubicBezTo>
                      <a:pt x="538" y="41"/>
                      <a:pt x="538" y="41"/>
                      <a:pt x="538" y="41"/>
                    </a:cubicBezTo>
                    <a:cubicBezTo>
                      <a:pt x="538" y="41"/>
                      <a:pt x="539" y="40"/>
                      <a:pt x="540" y="40"/>
                    </a:cubicBezTo>
                    <a:cubicBezTo>
                      <a:pt x="540" y="40"/>
                      <a:pt x="541" y="40"/>
                      <a:pt x="543" y="41"/>
                    </a:cubicBezTo>
                    <a:cubicBezTo>
                      <a:pt x="545" y="41"/>
                      <a:pt x="548" y="42"/>
                      <a:pt x="549" y="42"/>
                    </a:cubicBezTo>
                    <a:cubicBezTo>
                      <a:pt x="557" y="41"/>
                      <a:pt x="561" y="38"/>
                      <a:pt x="562" y="31"/>
                    </a:cubicBezTo>
                    <a:cubicBezTo>
                      <a:pt x="561" y="25"/>
                      <a:pt x="557" y="20"/>
                      <a:pt x="551" y="18"/>
                    </a:cubicBezTo>
                    <a:cubicBezTo>
                      <a:pt x="546" y="15"/>
                      <a:pt x="543" y="12"/>
                      <a:pt x="542" y="8"/>
                    </a:cubicBezTo>
                    <a:cubicBezTo>
                      <a:pt x="542" y="5"/>
                      <a:pt x="544" y="3"/>
                      <a:pt x="548" y="3"/>
                    </a:cubicBezTo>
                    <a:cubicBezTo>
                      <a:pt x="554" y="3"/>
                      <a:pt x="558" y="6"/>
                      <a:pt x="559" y="13"/>
                    </a:cubicBezTo>
                    <a:cubicBezTo>
                      <a:pt x="561" y="13"/>
                      <a:pt x="561" y="13"/>
                      <a:pt x="561" y="13"/>
                    </a:cubicBezTo>
                    <a:cubicBezTo>
                      <a:pt x="559" y="0"/>
                      <a:pt x="559" y="0"/>
                      <a:pt x="559" y="0"/>
                    </a:cubicBezTo>
                    <a:close/>
                    <a:moveTo>
                      <a:pt x="570" y="41"/>
                    </a:moveTo>
                    <a:cubicBezTo>
                      <a:pt x="588" y="41"/>
                      <a:pt x="588" y="41"/>
                      <a:pt x="588" y="41"/>
                    </a:cubicBezTo>
                    <a:cubicBezTo>
                      <a:pt x="588" y="40"/>
                      <a:pt x="588" y="40"/>
                      <a:pt x="588" y="40"/>
                    </a:cubicBezTo>
                    <a:cubicBezTo>
                      <a:pt x="586" y="40"/>
                      <a:pt x="584" y="40"/>
                      <a:pt x="583" y="39"/>
                    </a:cubicBezTo>
                    <a:cubicBezTo>
                      <a:pt x="583" y="38"/>
                      <a:pt x="582" y="37"/>
                      <a:pt x="582" y="35"/>
                    </a:cubicBezTo>
                    <a:cubicBezTo>
                      <a:pt x="582" y="8"/>
                      <a:pt x="582" y="8"/>
                      <a:pt x="582" y="8"/>
                    </a:cubicBezTo>
                    <a:cubicBezTo>
                      <a:pt x="582" y="5"/>
                      <a:pt x="583" y="4"/>
                      <a:pt x="583" y="3"/>
                    </a:cubicBezTo>
                    <a:cubicBezTo>
                      <a:pt x="584" y="3"/>
                      <a:pt x="586" y="2"/>
                      <a:pt x="588" y="2"/>
                    </a:cubicBezTo>
                    <a:cubicBezTo>
                      <a:pt x="588" y="1"/>
                      <a:pt x="588" y="1"/>
                      <a:pt x="588" y="1"/>
                    </a:cubicBezTo>
                    <a:cubicBezTo>
                      <a:pt x="570" y="1"/>
                      <a:pt x="570" y="1"/>
                      <a:pt x="570" y="1"/>
                    </a:cubicBezTo>
                    <a:cubicBezTo>
                      <a:pt x="570" y="2"/>
                      <a:pt x="570" y="2"/>
                      <a:pt x="570" y="2"/>
                    </a:cubicBezTo>
                    <a:cubicBezTo>
                      <a:pt x="573" y="2"/>
                      <a:pt x="574" y="3"/>
                      <a:pt x="575" y="3"/>
                    </a:cubicBezTo>
                    <a:cubicBezTo>
                      <a:pt x="576" y="4"/>
                      <a:pt x="576" y="5"/>
                      <a:pt x="576" y="8"/>
                    </a:cubicBezTo>
                    <a:cubicBezTo>
                      <a:pt x="576" y="35"/>
                      <a:pt x="576" y="35"/>
                      <a:pt x="576" y="35"/>
                    </a:cubicBezTo>
                    <a:cubicBezTo>
                      <a:pt x="576" y="37"/>
                      <a:pt x="576" y="38"/>
                      <a:pt x="575" y="39"/>
                    </a:cubicBezTo>
                    <a:cubicBezTo>
                      <a:pt x="574" y="40"/>
                      <a:pt x="573" y="40"/>
                      <a:pt x="570" y="40"/>
                    </a:cubicBezTo>
                    <a:cubicBezTo>
                      <a:pt x="570" y="41"/>
                      <a:pt x="570" y="41"/>
                      <a:pt x="570" y="41"/>
                    </a:cubicBezTo>
                    <a:close/>
                    <a:moveTo>
                      <a:pt x="620" y="40"/>
                    </a:moveTo>
                    <a:cubicBezTo>
                      <a:pt x="617" y="40"/>
                      <a:pt x="615" y="39"/>
                      <a:pt x="615" y="39"/>
                    </a:cubicBezTo>
                    <a:cubicBezTo>
                      <a:pt x="614" y="38"/>
                      <a:pt x="614" y="37"/>
                      <a:pt x="614" y="35"/>
                    </a:cubicBezTo>
                    <a:cubicBezTo>
                      <a:pt x="614" y="4"/>
                      <a:pt x="614" y="4"/>
                      <a:pt x="614" y="4"/>
                    </a:cubicBezTo>
                    <a:cubicBezTo>
                      <a:pt x="617" y="4"/>
                      <a:pt x="617" y="4"/>
                      <a:pt x="617" y="4"/>
                    </a:cubicBezTo>
                    <a:cubicBezTo>
                      <a:pt x="621" y="4"/>
                      <a:pt x="623" y="4"/>
                      <a:pt x="624" y="5"/>
                    </a:cubicBezTo>
                    <a:cubicBezTo>
                      <a:pt x="625" y="6"/>
                      <a:pt x="626" y="8"/>
                      <a:pt x="627" y="11"/>
                    </a:cubicBezTo>
                    <a:cubicBezTo>
                      <a:pt x="628" y="11"/>
                      <a:pt x="628" y="11"/>
                      <a:pt x="628" y="11"/>
                    </a:cubicBezTo>
                    <a:cubicBezTo>
                      <a:pt x="628" y="1"/>
                      <a:pt x="628" y="1"/>
                      <a:pt x="628" y="1"/>
                    </a:cubicBezTo>
                    <a:cubicBezTo>
                      <a:pt x="594" y="1"/>
                      <a:pt x="594" y="1"/>
                      <a:pt x="594" y="1"/>
                    </a:cubicBezTo>
                    <a:cubicBezTo>
                      <a:pt x="593" y="11"/>
                      <a:pt x="593" y="11"/>
                      <a:pt x="593" y="11"/>
                    </a:cubicBezTo>
                    <a:cubicBezTo>
                      <a:pt x="595" y="11"/>
                      <a:pt x="595" y="11"/>
                      <a:pt x="595" y="11"/>
                    </a:cubicBezTo>
                    <a:cubicBezTo>
                      <a:pt x="595" y="8"/>
                      <a:pt x="596" y="6"/>
                      <a:pt x="597" y="5"/>
                    </a:cubicBezTo>
                    <a:cubicBezTo>
                      <a:pt x="599" y="4"/>
                      <a:pt x="601" y="4"/>
                      <a:pt x="604" y="4"/>
                    </a:cubicBezTo>
                    <a:cubicBezTo>
                      <a:pt x="608" y="4"/>
                      <a:pt x="608" y="4"/>
                      <a:pt x="608" y="4"/>
                    </a:cubicBezTo>
                    <a:cubicBezTo>
                      <a:pt x="608" y="34"/>
                      <a:pt x="608" y="34"/>
                      <a:pt x="608" y="34"/>
                    </a:cubicBezTo>
                    <a:cubicBezTo>
                      <a:pt x="608" y="37"/>
                      <a:pt x="607" y="38"/>
                      <a:pt x="607" y="39"/>
                    </a:cubicBezTo>
                    <a:cubicBezTo>
                      <a:pt x="606" y="39"/>
                      <a:pt x="604" y="40"/>
                      <a:pt x="602" y="40"/>
                    </a:cubicBezTo>
                    <a:cubicBezTo>
                      <a:pt x="602" y="41"/>
                      <a:pt x="602" y="41"/>
                      <a:pt x="602" y="41"/>
                    </a:cubicBezTo>
                    <a:cubicBezTo>
                      <a:pt x="620" y="41"/>
                      <a:pt x="620" y="41"/>
                      <a:pt x="620" y="41"/>
                    </a:cubicBezTo>
                    <a:cubicBezTo>
                      <a:pt x="620" y="40"/>
                      <a:pt x="620" y="40"/>
                      <a:pt x="620" y="40"/>
                    </a:cubicBezTo>
                    <a:close/>
                    <a:moveTo>
                      <a:pt x="675" y="1"/>
                    </a:moveTo>
                    <a:cubicBezTo>
                      <a:pt x="661" y="1"/>
                      <a:pt x="661" y="1"/>
                      <a:pt x="661" y="1"/>
                    </a:cubicBezTo>
                    <a:cubicBezTo>
                      <a:pt x="661" y="2"/>
                      <a:pt x="661" y="2"/>
                      <a:pt x="661" y="2"/>
                    </a:cubicBezTo>
                    <a:cubicBezTo>
                      <a:pt x="664" y="2"/>
                      <a:pt x="666" y="3"/>
                      <a:pt x="666" y="4"/>
                    </a:cubicBezTo>
                    <a:cubicBezTo>
                      <a:pt x="666" y="5"/>
                      <a:pt x="665" y="6"/>
                      <a:pt x="665" y="6"/>
                    </a:cubicBezTo>
                    <a:cubicBezTo>
                      <a:pt x="656" y="20"/>
                      <a:pt x="656" y="20"/>
                      <a:pt x="656" y="20"/>
                    </a:cubicBezTo>
                    <a:cubicBezTo>
                      <a:pt x="647" y="7"/>
                      <a:pt x="647" y="7"/>
                      <a:pt x="647" y="7"/>
                    </a:cubicBezTo>
                    <a:cubicBezTo>
                      <a:pt x="646" y="6"/>
                      <a:pt x="646" y="5"/>
                      <a:pt x="646" y="4"/>
                    </a:cubicBezTo>
                    <a:cubicBezTo>
                      <a:pt x="646" y="3"/>
                      <a:pt x="647" y="2"/>
                      <a:pt x="650" y="2"/>
                    </a:cubicBezTo>
                    <a:cubicBezTo>
                      <a:pt x="650" y="2"/>
                      <a:pt x="650" y="2"/>
                      <a:pt x="650" y="2"/>
                    </a:cubicBezTo>
                    <a:cubicBezTo>
                      <a:pt x="650" y="1"/>
                      <a:pt x="650" y="1"/>
                      <a:pt x="650" y="1"/>
                    </a:cubicBezTo>
                    <a:cubicBezTo>
                      <a:pt x="634" y="1"/>
                      <a:pt x="634" y="1"/>
                      <a:pt x="634" y="1"/>
                    </a:cubicBezTo>
                    <a:cubicBezTo>
                      <a:pt x="634" y="2"/>
                      <a:pt x="634" y="2"/>
                      <a:pt x="634" y="2"/>
                    </a:cubicBezTo>
                    <a:cubicBezTo>
                      <a:pt x="635" y="2"/>
                      <a:pt x="636" y="3"/>
                      <a:pt x="637" y="4"/>
                    </a:cubicBezTo>
                    <a:cubicBezTo>
                      <a:pt x="638" y="5"/>
                      <a:pt x="640" y="8"/>
                      <a:pt x="643" y="12"/>
                    </a:cubicBezTo>
                    <a:cubicBezTo>
                      <a:pt x="651" y="23"/>
                      <a:pt x="651" y="23"/>
                      <a:pt x="651" y="23"/>
                    </a:cubicBezTo>
                    <a:cubicBezTo>
                      <a:pt x="651" y="34"/>
                      <a:pt x="651" y="34"/>
                      <a:pt x="651" y="34"/>
                    </a:cubicBezTo>
                    <a:cubicBezTo>
                      <a:pt x="651" y="37"/>
                      <a:pt x="651" y="38"/>
                      <a:pt x="650" y="39"/>
                    </a:cubicBezTo>
                    <a:cubicBezTo>
                      <a:pt x="650" y="40"/>
                      <a:pt x="648" y="40"/>
                      <a:pt x="645" y="40"/>
                    </a:cubicBezTo>
                    <a:cubicBezTo>
                      <a:pt x="645" y="41"/>
                      <a:pt x="645" y="41"/>
                      <a:pt x="645" y="41"/>
                    </a:cubicBezTo>
                    <a:cubicBezTo>
                      <a:pt x="664" y="41"/>
                      <a:pt x="664" y="41"/>
                      <a:pt x="664" y="41"/>
                    </a:cubicBezTo>
                    <a:cubicBezTo>
                      <a:pt x="664" y="40"/>
                      <a:pt x="664" y="40"/>
                      <a:pt x="664" y="40"/>
                    </a:cubicBezTo>
                    <a:cubicBezTo>
                      <a:pt x="661" y="40"/>
                      <a:pt x="659" y="40"/>
                      <a:pt x="659" y="39"/>
                    </a:cubicBezTo>
                    <a:cubicBezTo>
                      <a:pt x="658" y="38"/>
                      <a:pt x="657" y="37"/>
                      <a:pt x="657" y="35"/>
                    </a:cubicBezTo>
                    <a:cubicBezTo>
                      <a:pt x="657" y="23"/>
                      <a:pt x="657" y="23"/>
                      <a:pt x="657" y="23"/>
                    </a:cubicBezTo>
                    <a:cubicBezTo>
                      <a:pt x="666" y="9"/>
                      <a:pt x="666" y="9"/>
                      <a:pt x="666" y="9"/>
                    </a:cubicBezTo>
                    <a:cubicBezTo>
                      <a:pt x="669" y="4"/>
                      <a:pt x="672" y="2"/>
                      <a:pt x="675" y="2"/>
                    </a:cubicBezTo>
                    <a:cubicBezTo>
                      <a:pt x="675" y="1"/>
                      <a:pt x="675" y="1"/>
                      <a:pt x="67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9A6E39A1-333B-4607-A236-6B775F1ED34B}"/>
                </a:ext>
              </a:extLst>
            </p:cNvPr>
            <p:cNvGrpSpPr/>
            <p:nvPr/>
          </p:nvGrpSpPr>
          <p:grpSpPr>
            <a:xfrm>
              <a:off x="3763962" y="0"/>
              <a:ext cx="1069105" cy="1067923"/>
              <a:chOff x="3851276" y="1292225"/>
              <a:chExt cx="1435100" cy="1433513"/>
            </a:xfrm>
            <a:grpFill/>
          </p:grpSpPr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id="{048CE7C5-BFE8-4DE3-8EE5-528AD761AE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56051" y="1852613"/>
                <a:ext cx="1228725" cy="158750"/>
              </a:xfrm>
              <a:custGeom>
                <a:avLst/>
                <a:gdLst>
                  <a:gd name="T0" fmla="*/ 50 w 774"/>
                  <a:gd name="T1" fmla="*/ 0 h 100"/>
                  <a:gd name="T2" fmla="*/ 59 w 774"/>
                  <a:gd name="T3" fmla="*/ 26 h 100"/>
                  <a:gd name="T4" fmla="*/ 83 w 774"/>
                  <a:gd name="T5" fmla="*/ 14 h 100"/>
                  <a:gd name="T6" fmla="*/ 74 w 774"/>
                  <a:gd name="T7" fmla="*/ 40 h 100"/>
                  <a:gd name="T8" fmla="*/ 97 w 774"/>
                  <a:gd name="T9" fmla="*/ 50 h 100"/>
                  <a:gd name="T10" fmla="*/ 74 w 774"/>
                  <a:gd name="T11" fmla="*/ 59 h 100"/>
                  <a:gd name="T12" fmla="*/ 83 w 774"/>
                  <a:gd name="T13" fmla="*/ 85 h 100"/>
                  <a:gd name="T14" fmla="*/ 59 w 774"/>
                  <a:gd name="T15" fmla="*/ 74 h 100"/>
                  <a:gd name="T16" fmla="*/ 50 w 774"/>
                  <a:gd name="T17" fmla="*/ 100 h 100"/>
                  <a:gd name="T18" fmla="*/ 40 w 774"/>
                  <a:gd name="T19" fmla="*/ 74 h 100"/>
                  <a:gd name="T20" fmla="*/ 14 w 774"/>
                  <a:gd name="T21" fmla="*/ 85 h 100"/>
                  <a:gd name="T22" fmla="*/ 26 w 774"/>
                  <a:gd name="T23" fmla="*/ 59 h 100"/>
                  <a:gd name="T24" fmla="*/ 0 w 774"/>
                  <a:gd name="T25" fmla="*/ 50 h 100"/>
                  <a:gd name="T26" fmla="*/ 26 w 774"/>
                  <a:gd name="T27" fmla="*/ 40 h 100"/>
                  <a:gd name="T28" fmla="*/ 14 w 774"/>
                  <a:gd name="T29" fmla="*/ 14 h 100"/>
                  <a:gd name="T30" fmla="*/ 40 w 774"/>
                  <a:gd name="T31" fmla="*/ 26 h 100"/>
                  <a:gd name="T32" fmla="*/ 50 w 774"/>
                  <a:gd name="T33" fmla="*/ 0 h 100"/>
                  <a:gd name="T34" fmla="*/ 50 w 774"/>
                  <a:gd name="T35" fmla="*/ 0 h 100"/>
                  <a:gd name="T36" fmla="*/ 724 w 774"/>
                  <a:gd name="T37" fmla="*/ 0 h 100"/>
                  <a:gd name="T38" fmla="*/ 733 w 774"/>
                  <a:gd name="T39" fmla="*/ 26 h 100"/>
                  <a:gd name="T40" fmla="*/ 757 w 774"/>
                  <a:gd name="T41" fmla="*/ 14 h 100"/>
                  <a:gd name="T42" fmla="*/ 748 w 774"/>
                  <a:gd name="T43" fmla="*/ 40 h 100"/>
                  <a:gd name="T44" fmla="*/ 774 w 774"/>
                  <a:gd name="T45" fmla="*/ 50 h 100"/>
                  <a:gd name="T46" fmla="*/ 748 w 774"/>
                  <a:gd name="T47" fmla="*/ 59 h 100"/>
                  <a:gd name="T48" fmla="*/ 757 w 774"/>
                  <a:gd name="T49" fmla="*/ 85 h 100"/>
                  <a:gd name="T50" fmla="*/ 733 w 774"/>
                  <a:gd name="T51" fmla="*/ 74 h 100"/>
                  <a:gd name="T52" fmla="*/ 724 w 774"/>
                  <a:gd name="T53" fmla="*/ 100 h 100"/>
                  <a:gd name="T54" fmla="*/ 714 w 774"/>
                  <a:gd name="T55" fmla="*/ 74 h 100"/>
                  <a:gd name="T56" fmla="*/ 688 w 774"/>
                  <a:gd name="T57" fmla="*/ 85 h 100"/>
                  <a:gd name="T58" fmla="*/ 700 w 774"/>
                  <a:gd name="T59" fmla="*/ 59 h 100"/>
                  <a:gd name="T60" fmla="*/ 674 w 774"/>
                  <a:gd name="T61" fmla="*/ 50 h 100"/>
                  <a:gd name="T62" fmla="*/ 700 w 774"/>
                  <a:gd name="T63" fmla="*/ 40 h 100"/>
                  <a:gd name="T64" fmla="*/ 688 w 774"/>
                  <a:gd name="T65" fmla="*/ 14 h 100"/>
                  <a:gd name="T66" fmla="*/ 714 w 774"/>
                  <a:gd name="T67" fmla="*/ 26 h 100"/>
                  <a:gd name="T68" fmla="*/ 724 w 774"/>
                  <a:gd name="T69" fmla="*/ 0 h 100"/>
                  <a:gd name="T70" fmla="*/ 724 w 774"/>
                  <a:gd name="T71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74" h="100">
                    <a:moveTo>
                      <a:pt x="50" y="0"/>
                    </a:moveTo>
                    <a:lnTo>
                      <a:pt x="59" y="26"/>
                    </a:lnTo>
                    <a:lnTo>
                      <a:pt x="83" y="14"/>
                    </a:lnTo>
                    <a:lnTo>
                      <a:pt x="74" y="40"/>
                    </a:lnTo>
                    <a:lnTo>
                      <a:pt x="97" y="50"/>
                    </a:lnTo>
                    <a:lnTo>
                      <a:pt x="74" y="59"/>
                    </a:lnTo>
                    <a:lnTo>
                      <a:pt x="83" y="85"/>
                    </a:lnTo>
                    <a:lnTo>
                      <a:pt x="59" y="74"/>
                    </a:lnTo>
                    <a:lnTo>
                      <a:pt x="50" y="100"/>
                    </a:lnTo>
                    <a:lnTo>
                      <a:pt x="40" y="74"/>
                    </a:lnTo>
                    <a:lnTo>
                      <a:pt x="14" y="85"/>
                    </a:lnTo>
                    <a:lnTo>
                      <a:pt x="26" y="59"/>
                    </a:lnTo>
                    <a:lnTo>
                      <a:pt x="0" y="50"/>
                    </a:lnTo>
                    <a:lnTo>
                      <a:pt x="26" y="40"/>
                    </a:lnTo>
                    <a:lnTo>
                      <a:pt x="14" y="14"/>
                    </a:lnTo>
                    <a:lnTo>
                      <a:pt x="40" y="26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  <a:moveTo>
                      <a:pt x="724" y="0"/>
                    </a:moveTo>
                    <a:lnTo>
                      <a:pt x="733" y="26"/>
                    </a:lnTo>
                    <a:lnTo>
                      <a:pt x="757" y="14"/>
                    </a:lnTo>
                    <a:lnTo>
                      <a:pt x="748" y="40"/>
                    </a:lnTo>
                    <a:lnTo>
                      <a:pt x="774" y="50"/>
                    </a:lnTo>
                    <a:lnTo>
                      <a:pt x="748" y="59"/>
                    </a:lnTo>
                    <a:lnTo>
                      <a:pt x="757" y="85"/>
                    </a:lnTo>
                    <a:lnTo>
                      <a:pt x="733" y="74"/>
                    </a:lnTo>
                    <a:lnTo>
                      <a:pt x="724" y="100"/>
                    </a:lnTo>
                    <a:lnTo>
                      <a:pt x="714" y="74"/>
                    </a:lnTo>
                    <a:lnTo>
                      <a:pt x="688" y="85"/>
                    </a:lnTo>
                    <a:lnTo>
                      <a:pt x="700" y="59"/>
                    </a:lnTo>
                    <a:lnTo>
                      <a:pt x="674" y="50"/>
                    </a:lnTo>
                    <a:lnTo>
                      <a:pt x="700" y="40"/>
                    </a:lnTo>
                    <a:lnTo>
                      <a:pt x="688" y="14"/>
                    </a:lnTo>
                    <a:lnTo>
                      <a:pt x="714" y="26"/>
                    </a:lnTo>
                    <a:lnTo>
                      <a:pt x="724" y="0"/>
                    </a:lnTo>
                    <a:lnTo>
                      <a:pt x="7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Freeform 16">
                <a:extLst>
                  <a:ext uri="{FF2B5EF4-FFF2-40B4-BE49-F238E27FC236}">
                    <a16:creationId xmlns:a16="http://schemas.microsoft.com/office/drawing/2014/main" id="{4FA153E6-8FEE-4538-B682-B08C8A9BA1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35426" y="1404938"/>
                <a:ext cx="1058863" cy="390525"/>
              </a:xfrm>
              <a:custGeom>
                <a:avLst/>
                <a:gdLst>
                  <a:gd name="T0" fmla="*/ 250 w 281"/>
                  <a:gd name="T1" fmla="*/ 60 h 104"/>
                  <a:gd name="T2" fmla="*/ 241 w 281"/>
                  <a:gd name="T3" fmla="*/ 65 h 104"/>
                  <a:gd name="T4" fmla="*/ 277 w 281"/>
                  <a:gd name="T5" fmla="*/ 69 h 104"/>
                  <a:gd name="T6" fmla="*/ 171 w 281"/>
                  <a:gd name="T7" fmla="*/ 16 h 104"/>
                  <a:gd name="T8" fmla="*/ 186 w 281"/>
                  <a:gd name="T9" fmla="*/ 6 h 104"/>
                  <a:gd name="T10" fmla="*/ 172 w 281"/>
                  <a:gd name="T11" fmla="*/ 5 h 104"/>
                  <a:gd name="T12" fmla="*/ 168 w 281"/>
                  <a:gd name="T13" fmla="*/ 28 h 104"/>
                  <a:gd name="T14" fmla="*/ 178 w 281"/>
                  <a:gd name="T15" fmla="*/ 11 h 104"/>
                  <a:gd name="T16" fmla="*/ 182 w 281"/>
                  <a:gd name="T17" fmla="*/ 7 h 104"/>
                  <a:gd name="T18" fmla="*/ 193 w 281"/>
                  <a:gd name="T19" fmla="*/ 43 h 104"/>
                  <a:gd name="T20" fmla="*/ 197 w 281"/>
                  <a:gd name="T21" fmla="*/ 44 h 104"/>
                  <a:gd name="T22" fmla="*/ 192 w 281"/>
                  <a:gd name="T23" fmla="*/ 4 h 104"/>
                  <a:gd name="T24" fmla="*/ 191 w 281"/>
                  <a:gd name="T25" fmla="*/ 19 h 104"/>
                  <a:gd name="T26" fmla="*/ 199 w 281"/>
                  <a:gd name="T27" fmla="*/ 14 h 104"/>
                  <a:gd name="T28" fmla="*/ 202 w 281"/>
                  <a:gd name="T29" fmla="*/ 12 h 104"/>
                  <a:gd name="T30" fmla="*/ 121 w 281"/>
                  <a:gd name="T31" fmla="*/ 38 h 104"/>
                  <a:gd name="T32" fmla="*/ 104 w 281"/>
                  <a:gd name="T33" fmla="*/ 17 h 104"/>
                  <a:gd name="T34" fmla="*/ 86 w 281"/>
                  <a:gd name="T35" fmla="*/ 9 h 104"/>
                  <a:gd name="T36" fmla="*/ 76 w 281"/>
                  <a:gd name="T37" fmla="*/ 30 h 104"/>
                  <a:gd name="T38" fmla="*/ 79 w 281"/>
                  <a:gd name="T39" fmla="*/ 52 h 104"/>
                  <a:gd name="T40" fmla="*/ 12 w 281"/>
                  <a:gd name="T41" fmla="*/ 67 h 104"/>
                  <a:gd name="T42" fmla="*/ 9 w 281"/>
                  <a:gd name="T43" fmla="*/ 62 h 104"/>
                  <a:gd name="T44" fmla="*/ 5 w 281"/>
                  <a:gd name="T45" fmla="*/ 70 h 104"/>
                  <a:gd name="T46" fmla="*/ 17 w 281"/>
                  <a:gd name="T47" fmla="*/ 72 h 104"/>
                  <a:gd name="T48" fmla="*/ 16 w 281"/>
                  <a:gd name="T49" fmla="*/ 68 h 104"/>
                  <a:gd name="T50" fmla="*/ 12 w 281"/>
                  <a:gd name="T51" fmla="*/ 73 h 104"/>
                  <a:gd name="T52" fmla="*/ 17 w 281"/>
                  <a:gd name="T53" fmla="*/ 73 h 104"/>
                  <a:gd name="T54" fmla="*/ 29 w 281"/>
                  <a:gd name="T55" fmla="*/ 62 h 104"/>
                  <a:gd name="T56" fmla="*/ 25 w 281"/>
                  <a:gd name="T57" fmla="*/ 63 h 104"/>
                  <a:gd name="T58" fmla="*/ 12 w 281"/>
                  <a:gd name="T59" fmla="*/ 59 h 104"/>
                  <a:gd name="T60" fmla="*/ 14 w 281"/>
                  <a:gd name="T61" fmla="*/ 65 h 104"/>
                  <a:gd name="T62" fmla="*/ 19 w 281"/>
                  <a:gd name="T63" fmla="*/ 67 h 104"/>
                  <a:gd name="T64" fmla="*/ 14 w 281"/>
                  <a:gd name="T65" fmla="*/ 76 h 104"/>
                  <a:gd name="T66" fmla="*/ 9 w 281"/>
                  <a:gd name="T67" fmla="*/ 73 h 104"/>
                  <a:gd name="T68" fmla="*/ 4 w 281"/>
                  <a:gd name="T69" fmla="*/ 71 h 104"/>
                  <a:gd name="T70" fmla="*/ 2 w 281"/>
                  <a:gd name="T71" fmla="*/ 79 h 104"/>
                  <a:gd name="T72" fmla="*/ 11 w 281"/>
                  <a:gd name="T73" fmla="*/ 88 h 104"/>
                  <a:gd name="T74" fmla="*/ 17 w 281"/>
                  <a:gd name="T75" fmla="*/ 91 h 104"/>
                  <a:gd name="T76" fmla="*/ 37 w 281"/>
                  <a:gd name="T77" fmla="*/ 67 h 104"/>
                  <a:gd name="T78" fmla="*/ 24 w 281"/>
                  <a:gd name="T79" fmla="*/ 72 h 104"/>
                  <a:gd name="T80" fmla="*/ 27 w 281"/>
                  <a:gd name="T81" fmla="*/ 74 h 104"/>
                  <a:gd name="T82" fmla="*/ 26 w 281"/>
                  <a:gd name="T83" fmla="*/ 97 h 104"/>
                  <a:gd name="T84" fmla="*/ 38 w 281"/>
                  <a:gd name="T85" fmla="*/ 92 h 104"/>
                  <a:gd name="T86" fmla="*/ 252 w 281"/>
                  <a:gd name="T87" fmla="*/ 73 h 104"/>
                  <a:gd name="T88" fmla="*/ 270 w 281"/>
                  <a:gd name="T89" fmla="*/ 77 h 104"/>
                  <a:gd name="T90" fmla="*/ 266 w 281"/>
                  <a:gd name="T91" fmla="*/ 67 h 104"/>
                  <a:gd name="T92" fmla="*/ 275 w 281"/>
                  <a:gd name="T93" fmla="*/ 70 h 104"/>
                  <a:gd name="T94" fmla="*/ 263 w 281"/>
                  <a:gd name="T95" fmla="*/ 65 h 104"/>
                  <a:gd name="T96" fmla="*/ 255 w 281"/>
                  <a:gd name="T97" fmla="*/ 68 h 104"/>
                  <a:gd name="T98" fmla="*/ 253 w 281"/>
                  <a:gd name="T99" fmla="*/ 72 h 104"/>
                  <a:gd name="T100" fmla="*/ 256 w 281"/>
                  <a:gd name="T101" fmla="*/ 70 h 104"/>
                  <a:gd name="T102" fmla="*/ 259 w 281"/>
                  <a:gd name="T103" fmla="*/ 68 h 104"/>
                  <a:gd name="T104" fmla="*/ 260 w 281"/>
                  <a:gd name="T105" fmla="*/ 80 h 104"/>
                  <a:gd name="T106" fmla="*/ 245 w 281"/>
                  <a:gd name="T107" fmla="*/ 87 h 104"/>
                  <a:gd name="T108" fmla="*/ 248 w 281"/>
                  <a:gd name="T109" fmla="*/ 87 h 104"/>
                  <a:gd name="T110" fmla="*/ 251 w 281"/>
                  <a:gd name="T111" fmla="*/ 77 h 104"/>
                  <a:gd name="T112" fmla="*/ 234 w 281"/>
                  <a:gd name="T113" fmla="*/ 72 h 104"/>
                  <a:gd name="T114" fmla="*/ 253 w 281"/>
                  <a:gd name="T115" fmla="*/ 8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1" h="104">
                    <a:moveTo>
                      <a:pt x="265" y="55"/>
                    </a:moveTo>
                    <a:cubicBezTo>
                      <a:pt x="265" y="54"/>
                      <a:pt x="265" y="53"/>
                      <a:pt x="265" y="52"/>
                    </a:cubicBezTo>
                    <a:cubicBezTo>
                      <a:pt x="265" y="51"/>
                      <a:pt x="264" y="51"/>
                      <a:pt x="264" y="51"/>
                    </a:cubicBezTo>
                    <a:cubicBezTo>
                      <a:pt x="264" y="50"/>
                      <a:pt x="263" y="51"/>
                      <a:pt x="263" y="51"/>
                    </a:cubicBezTo>
                    <a:cubicBezTo>
                      <a:pt x="263" y="51"/>
                      <a:pt x="263" y="52"/>
                      <a:pt x="262" y="52"/>
                    </a:cubicBezTo>
                    <a:cubicBezTo>
                      <a:pt x="262" y="53"/>
                      <a:pt x="262" y="53"/>
                      <a:pt x="261" y="54"/>
                    </a:cubicBezTo>
                    <a:cubicBezTo>
                      <a:pt x="260" y="54"/>
                      <a:pt x="259" y="55"/>
                      <a:pt x="258" y="56"/>
                    </a:cubicBezTo>
                    <a:cubicBezTo>
                      <a:pt x="255" y="57"/>
                      <a:pt x="253" y="59"/>
                      <a:pt x="250" y="60"/>
                    </a:cubicBezTo>
                    <a:cubicBezTo>
                      <a:pt x="248" y="61"/>
                      <a:pt x="245" y="62"/>
                      <a:pt x="243" y="62"/>
                    </a:cubicBezTo>
                    <a:cubicBezTo>
                      <a:pt x="240" y="63"/>
                      <a:pt x="237" y="64"/>
                      <a:pt x="234" y="64"/>
                    </a:cubicBezTo>
                    <a:cubicBezTo>
                      <a:pt x="233" y="64"/>
                      <a:pt x="231" y="64"/>
                      <a:pt x="229" y="64"/>
                    </a:cubicBezTo>
                    <a:cubicBezTo>
                      <a:pt x="229" y="64"/>
                      <a:pt x="229" y="64"/>
                      <a:pt x="229" y="64"/>
                    </a:cubicBezTo>
                    <a:cubicBezTo>
                      <a:pt x="228" y="65"/>
                      <a:pt x="228" y="65"/>
                      <a:pt x="228" y="65"/>
                    </a:cubicBezTo>
                    <a:cubicBezTo>
                      <a:pt x="229" y="65"/>
                      <a:pt x="229" y="65"/>
                      <a:pt x="230" y="66"/>
                    </a:cubicBezTo>
                    <a:cubicBezTo>
                      <a:pt x="231" y="66"/>
                      <a:pt x="232" y="66"/>
                      <a:pt x="232" y="66"/>
                    </a:cubicBezTo>
                    <a:cubicBezTo>
                      <a:pt x="235" y="66"/>
                      <a:pt x="238" y="66"/>
                      <a:pt x="241" y="65"/>
                    </a:cubicBezTo>
                    <a:cubicBezTo>
                      <a:pt x="244" y="65"/>
                      <a:pt x="247" y="64"/>
                      <a:pt x="249" y="63"/>
                    </a:cubicBezTo>
                    <a:cubicBezTo>
                      <a:pt x="253" y="62"/>
                      <a:pt x="256" y="60"/>
                      <a:pt x="258" y="59"/>
                    </a:cubicBezTo>
                    <a:cubicBezTo>
                      <a:pt x="260" y="58"/>
                      <a:pt x="261" y="57"/>
                      <a:pt x="262" y="57"/>
                    </a:cubicBezTo>
                    <a:cubicBezTo>
                      <a:pt x="262" y="57"/>
                      <a:pt x="263" y="56"/>
                      <a:pt x="264" y="56"/>
                    </a:cubicBezTo>
                    <a:cubicBezTo>
                      <a:pt x="264" y="56"/>
                      <a:pt x="264" y="56"/>
                      <a:pt x="264" y="56"/>
                    </a:cubicBezTo>
                    <a:cubicBezTo>
                      <a:pt x="264" y="56"/>
                      <a:pt x="264" y="56"/>
                      <a:pt x="264" y="57"/>
                    </a:cubicBezTo>
                    <a:cubicBezTo>
                      <a:pt x="265" y="58"/>
                      <a:pt x="265" y="58"/>
                      <a:pt x="266" y="59"/>
                    </a:cubicBezTo>
                    <a:cubicBezTo>
                      <a:pt x="270" y="62"/>
                      <a:pt x="273" y="66"/>
                      <a:pt x="277" y="69"/>
                    </a:cubicBezTo>
                    <a:cubicBezTo>
                      <a:pt x="279" y="70"/>
                      <a:pt x="280" y="71"/>
                      <a:pt x="280" y="71"/>
                    </a:cubicBezTo>
                    <a:cubicBezTo>
                      <a:pt x="280" y="71"/>
                      <a:pt x="281" y="71"/>
                      <a:pt x="281" y="71"/>
                    </a:cubicBezTo>
                    <a:cubicBezTo>
                      <a:pt x="281" y="71"/>
                      <a:pt x="281" y="70"/>
                      <a:pt x="281" y="69"/>
                    </a:cubicBezTo>
                    <a:cubicBezTo>
                      <a:pt x="280" y="68"/>
                      <a:pt x="280" y="67"/>
                      <a:pt x="279" y="67"/>
                    </a:cubicBezTo>
                    <a:cubicBezTo>
                      <a:pt x="277" y="65"/>
                      <a:pt x="274" y="64"/>
                      <a:pt x="272" y="62"/>
                    </a:cubicBezTo>
                    <a:cubicBezTo>
                      <a:pt x="270" y="60"/>
                      <a:pt x="267" y="57"/>
                      <a:pt x="265" y="55"/>
                    </a:cubicBezTo>
                    <a:cubicBezTo>
                      <a:pt x="265" y="55"/>
                      <a:pt x="265" y="55"/>
                      <a:pt x="265" y="55"/>
                    </a:cubicBezTo>
                    <a:close/>
                    <a:moveTo>
                      <a:pt x="171" y="16"/>
                    </a:moveTo>
                    <a:cubicBezTo>
                      <a:pt x="171" y="16"/>
                      <a:pt x="172" y="16"/>
                      <a:pt x="172" y="16"/>
                    </a:cubicBezTo>
                    <a:cubicBezTo>
                      <a:pt x="173" y="16"/>
                      <a:pt x="175" y="16"/>
                      <a:pt x="178" y="17"/>
                    </a:cubicBezTo>
                    <a:cubicBezTo>
                      <a:pt x="178" y="17"/>
                      <a:pt x="178" y="17"/>
                      <a:pt x="178" y="18"/>
                    </a:cubicBezTo>
                    <a:cubicBezTo>
                      <a:pt x="178" y="19"/>
                      <a:pt x="179" y="19"/>
                      <a:pt x="180" y="19"/>
                    </a:cubicBezTo>
                    <a:cubicBezTo>
                      <a:pt x="181" y="18"/>
                      <a:pt x="181" y="18"/>
                      <a:pt x="181" y="17"/>
                    </a:cubicBezTo>
                    <a:cubicBezTo>
                      <a:pt x="182" y="15"/>
                      <a:pt x="183" y="13"/>
                      <a:pt x="183" y="11"/>
                    </a:cubicBezTo>
                    <a:cubicBezTo>
                      <a:pt x="184" y="10"/>
                      <a:pt x="185" y="9"/>
                      <a:pt x="186" y="8"/>
                    </a:cubicBezTo>
                    <a:cubicBezTo>
                      <a:pt x="186" y="7"/>
                      <a:pt x="187" y="7"/>
                      <a:pt x="186" y="6"/>
                    </a:cubicBezTo>
                    <a:cubicBezTo>
                      <a:pt x="186" y="5"/>
                      <a:pt x="185" y="4"/>
                      <a:pt x="184" y="4"/>
                    </a:cubicBezTo>
                    <a:cubicBezTo>
                      <a:pt x="184" y="3"/>
                      <a:pt x="183" y="3"/>
                      <a:pt x="183" y="3"/>
                    </a:cubicBezTo>
                    <a:cubicBezTo>
                      <a:pt x="180" y="3"/>
                      <a:pt x="178" y="3"/>
                      <a:pt x="175" y="3"/>
                    </a:cubicBezTo>
                    <a:cubicBezTo>
                      <a:pt x="175" y="3"/>
                      <a:pt x="175" y="3"/>
                      <a:pt x="175" y="3"/>
                    </a:cubicBezTo>
                    <a:cubicBezTo>
                      <a:pt x="174" y="2"/>
                      <a:pt x="174" y="1"/>
                      <a:pt x="173" y="1"/>
                    </a:cubicBezTo>
                    <a:cubicBezTo>
                      <a:pt x="172" y="0"/>
                      <a:pt x="172" y="0"/>
                      <a:pt x="172" y="1"/>
                    </a:cubicBezTo>
                    <a:cubicBezTo>
                      <a:pt x="172" y="1"/>
                      <a:pt x="172" y="1"/>
                      <a:pt x="172" y="2"/>
                    </a:cubicBezTo>
                    <a:cubicBezTo>
                      <a:pt x="172" y="3"/>
                      <a:pt x="172" y="4"/>
                      <a:pt x="172" y="5"/>
                    </a:cubicBezTo>
                    <a:cubicBezTo>
                      <a:pt x="172" y="6"/>
                      <a:pt x="171" y="8"/>
                      <a:pt x="171" y="9"/>
                    </a:cubicBezTo>
                    <a:cubicBezTo>
                      <a:pt x="170" y="15"/>
                      <a:pt x="168" y="19"/>
                      <a:pt x="167" y="23"/>
                    </a:cubicBezTo>
                    <a:cubicBezTo>
                      <a:pt x="166" y="26"/>
                      <a:pt x="164" y="28"/>
                      <a:pt x="162" y="31"/>
                    </a:cubicBezTo>
                    <a:cubicBezTo>
                      <a:pt x="162" y="32"/>
                      <a:pt x="161" y="33"/>
                      <a:pt x="161" y="34"/>
                    </a:cubicBezTo>
                    <a:cubicBezTo>
                      <a:pt x="161" y="35"/>
                      <a:pt x="162" y="36"/>
                      <a:pt x="162" y="37"/>
                    </a:cubicBezTo>
                    <a:cubicBezTo>
                      <a:pt x="162" y="37"/>
                      <a:pt x="162" y="37"/>
                      <a:pt x="163" y="37"/>
                    </a:cubicBezTo>
                    <a:cubicBezTo>
                      <a:pt x="164" y="37"/>
                      <a:pt x="164" y="36"/>
                      <a:pt x="165" y="35"/>
                    </a:cubicBezTo>
                    <a:cubicBezTo>
                      <a:pt x="166" y="33"/>
                      <a:pt x="167" y="30"/>
                      <a:pt x="168" y="28"/>
                    </a:cubicBezTo>
                    <a:cubicBezTo>
                      <a:pt x="169" y="25"/>
                      <a:pt x="170" y="22"/>
                      <a:pt x="171" y="19"/>
                    </a:cubicBezTo>
                    <a:cubicBezTo>
                      <a:pt x="171" y="18"/>
                      <a:pt x="171" y="17"/>
                      <a:pt x="171" y="16"/>
                    </a:cubicBezTo>
                    <a:close/>
                    <a:moveTo>
                      <a:pt x="178" y="15"/>
                    </a:moveTo>
                    <a:cubicBezTo>
                      <a:pt x="177" y="15"/>
                      <a:pt x="176" y="14"/>
                      <a:pt x="175" y="14"/>
                    </a:cubicBezTo>
                    <a:cubicBezTo>
                      <a:pt x="174" y="14"/>
                      <a:pt x="173" y="14"/>
                      <a:pt x="172" y="14"/>
                    </a:cubicBezTo>
                    <a:cubicBezTo>
                      <a:pt x="172" y="13"/>
                      <a:pt x="173" y="12"/>
                      <a:pt x="173" y="11"/>
                    </a:cubicBezTo>
                    <a:cubicBezTo>
                      <a:pt x="175" y="11"/>
                      <a:pt x="176" y="11"/>
                      <a:pt x="178" y="11"/>
                    </a:cubicBezTo>
                    <a:cubicBezTo>
                      <a:pt x="178" y="11"/>
                      <a:pt x="179" y="11"/>
                      <a:pt x="178" y="11"/>
                    </a:cubicBezTo>
                    <a:cubicBezTo>
                      <a:pt x="178" y="10"/>
                      <a:pt x="178" y="10"/>
                      <a:pt x="177" y="9"/>
                    </a:cubicBezTo>
                    <a:cubicBezTo>
                      <a:pt x="176" y="9"/>
                      <a:pt x="175" y="9"/>
                      <a:pt x="174" y="9"/>
                    </a:cubicBezTo>
                    <a:cubicBezTo>
                      <a:pt x="174" y="9"/>
                      <a:pt x="174" y="9"/>
                      <a:pt x="174" y="9"/>
                    </a:cubicBezTo>
                    <a:cubicBezTo>
                      <a:pt x="174" y="7"/>
                      <a:pt x="175" y="5"/>
                      <a:pt x="175" y="5"/>
                    </a:cubicBezTo>
                    <a:cubicBezTo>
                      <a:pt x="175" y="5"/>
                      <a:pt x="176" y="5"/>
                      <a:pt x="176" y="5"/>
                    </a:cubicBezTo>
                    <a:cubicBezTo>
                      <a:pt x="177" y="5"/>
                      <a:pt x="178" y="5"/>
                      <a:pt x="179" y="5"/>
                    </a:cubicBezTo>
                    <a:cubicBezTo>
                      <a:pt x="181" y="5"/>
                      <a:pt x="181" y="5"/>
                      <a:pt x="182" y="5"/>
                    </a:cubicBezTo>
                    <a:cubicBezTo>
                      <a:pt x="182" y="6"/>
                      <a:pt x="182" y="6"/>
                      <a:pt x="182" y="7"/>
                    </a:cubicBezTo>
                    <a:cubicBezTo>
                      <a:pt x="181" y="10"/>
                      <a:pt x="180" y="13"/>
                      <a:pt x="179" y="15"/>
                    </a:cubicBezTo>
                    <a:cubicBezTo>
                      <a:pt x="179" y="16"/>
                      <a:pt x="179" y="16"/>
                      <a:pt x="178" y="16"/>
                    </a:cubicBezTo>
                    <a:cubicBezTo>
                      <a:pt x="178" y="16"/>
                      <a:pt x="178" y="15"/>
                      <a:pt x="178" y="15"/>
                    </a:cubicBezTo>
                    <a:close/>
                    <a:moveTo>
                      <a:pt x="191" y="19"/>
                    </a:moveTo>
                    <a:cubicBezTo>
                      <a:pt x="191" y="19"/>
                      <a:pt x="192" y="20"/>
                      <a:pt x="192" y="20"/>
                    </a:cubicBezTo>
                    <a:cubicBezTo>
                      <a:pt x="194" y="20"/>
                      <a:pt x="196" y="20"/>
                      <a:pt x="200" y="21"/>
                    </a:cubicBezTo>
                    <a:cubicBezTo>
                      <a:pt x="198" y="29"/>
                      <a:pt x="195" y="36"/>
                      <a:pt x="194" y="42"/>
                    </a:cubicBezTo>
                    <a:cubicBezTo>
                      <a:pt x="193" y="42"/>
                      <a:pt x="193" y="43"/>
                      <a:pt x="193" y="43"/>
                    </a:cubicBezTo>
                    <a:cubicBezTo>
                      <a:pt x="192" y="44"/>
                      <a:pt x="192" y="43"/>
                      <a:pt x="191" y="43"/>
                    </a:cubicBezTo>
                    <a:cubicBezTo>
                      <a:pt x="190" y="43"/>
                      <a:pt x="190" y="42"/>
                      <a:pt x="189" y="42"/>
                    </a:cubicBezTo>
                    <a:cubicBezTo>
                      <a:pt x="188" y="41"/>
                      <a:pt x="188" y="41"/>
                      <a:pt x="188" y="41"/>
                    </a:cubicBezTo>
                    <a:cubicBezTo>
                      <a:pt x="189" y="44"/>
                      <a:pt x="190" y="46"/>
                      <a:pt x="191" y="47"/>
                    </a:cubicBezTo>
                    <a:cubicBezTo>
                      <a:pt x="191" y="48"/>
                      <a:pt x="191" y="49"/>
                      <a:pt x="192" y="49"/>
                    </a:cubicBezTo>
                    <a:cubicBezTo>
                      <a:pt x="192" y="49"/>
                      <a:pt x="193" y="49"/>
                      <a:pt x="193" y="49"/>
                    </a:cubicBezTo>
                    <a:cubicBezTo>
                      <a:pt x="194" y="49"/>
                      <a:pt x="194" y="48"/>
                      <a:pt x="195" y="47"/>
                    </a:cubicBezTo>
                    <a:cubicBezTo>
                      <a:pt x="196" y="46"/>
                      <a:pt x="196" y="45"/>
                      <a:pt x="197" y="44"/>
                    </a:cubicBezTo>
                    <a:cubicBezTo>
                      <a:pt x="198" y="37"/>
                      <a:pt x="201" y="27"/>
                      <a:pt x="204" y="15"/>
                    </a:cubicBezTo>
                    <a:cubicBezTo>
                      <a:pt x="205" y="13"/>
                      <a:pt x="206" y="11"/>
                      <a:pt x="206" y="11"/>
                    </a:cubicBezTo>
                    <a:cubicBezTo>
                      <a:pt x="207" y="10"/>
                      <a:pt x="207" y="9"/>
                      <a:pt x="207" y="9"/>
                    </a:cubicBezTo>
                    <a:cubicBezTo>
                      <a:pt x="206" y="8"/>
                      <a:pt x="205" y="7"/>
                      <a:pt x="204" y="6"/>
                    </a:cubicBezTo>
                    <a:cubicBezTo>
                      <a:pt x="204" y="6"/>
                      <a:pt x="203" y="6"/>
                      <a:pt x="202" y="6"/>
                    </a:cubicBezTo>
                    <a:cubicBezTo>
                      <a:pt x="201" y="6"/>
                      <a:pt x="200" y="6"/>
                      <a:pt x="199" y="6"/>
                    </a:cubicBezTo>
                    <a:cubicBezTo>
                      <a:pt x="198" y="6"/>
                      <a:pt x="196" y="6"/>
                      <a:pt x="194" y="6"/>
                    </a:cubicBezTo>
                    <a:cubicBezTo>
                      <a:pt x="194" y="5"/>
                      <a:pt x="193" y="4"/>
                      <a:pt x="192" y="4"/>
                    </a:cubicBezTo>
                    <a:cubicBezTo>
                      <a:pt x="192" y="4"/>
                      <a:pt x="192" y="3"/>
                      <a:pt x="192" y="4"/>
                    </a:cubicBezTo>
                    <a:cubicBezTo>
                      <a:pt x="191" y="4"/>
                      <a:pt x="191" y="4"/>
                      <a:pt x="192" y="4"/>
                    </a:cubicBezTo>
                    <a:cubicBezTo>
                      <a:pt x="192" y="6"/>
                      <a:pt x="192" y="7"/>
                      <a:pt x="191" y="9"/>
                    </a:cubicBezTo>
                    <a:cubicBezTo>
                      <a:pt x="191" y="11"/>
                      <a:pt x="190" y="13"/>
                      <a:pt x="190" y="15"/>
                    </a:cubicBezTo>
                    <a:cubicBezTo>
                      <a:pt x="189" y="16"/>
                      <a:pt x="189" y="18"/>
                      <a:pt x="189" y="19"/>
                    </a:cubicBezTo>
                    <a:cubicBezTo>
                      <a:pt x="189" y="20"/>
                      <a:pt x="189" y="20"/>
                      <a:pt x="190" y="20"/>
                    </a:cubicBezTo>
                    <a:cubicBezTo>
                      <a:pt x="190" y="21"/>
                      <a:pt x="191" y="21"/>
                      <a:pt x="191" y="20"/>
                    </a:cubicBezTo>
                    <a:cubicBezTo>
                      <a:pt x="191" y="19"/>
                      <a:pt x="191" y="19"/>
                      <a:pt x="191" y="19"/>
                    </a:cubicBezTo>
                    <a:close/>
                    <a:moveTo>
                      <a:pt x="200" y="19"/>
                    </a:moveTo>
                    <a:cubicBezTo>
                      <a:pt x="199" y="18"/>
                      <a:pt x="198" y="18"/>
                      <a:pt x="197" y="18"/>
                    </a:cubicBezTo>
                    <a:cubicBezTo>
                      <a:pt x="195" y="18"/>
                      <a:pt x="193" y="18"/>
                      <a:pt x="192" y="18"/>
                    </a:cubicBezTo>
                    <a:cubicBezTo>
                      <a:pt x="192" y="17"/>
                      <a:pt x="192" y="17"/>
                      <a:pt x="192" y="16"/>
                    </a:cubicBezTo>
                    <a:cubicBezTo>
                      <a:pt x="192" y="15"/>
                      <a:pt x="192" y="14"/>
                      <a:pt x="193" y="13"/>
                    </a:cubicBezTo>
                    <a:cubicBezTo>
                      <a:pt x="193" y="13"/>
                      <a:pt x="193" y="13"/>
                      <a:pt x="193" y="14"/>
                    </a:cubicBezTo>
                    <a:cubicBezTo>
                      <a:pt x="195" y="14"/>
                      <a:pt x="197" y="14"/>
                      <a:pt x="198" y="14"/>
                    </a:cubicBezTo>
                    <a:cubicBezTo>
                      <a:pt x="199" y="14"/>
                      <a:pt x="200" y="14"/>
                      <a:pt x="199" y="14"/>
                    </a:cubicBezTo>
                    <a:cubicBezTo>
                      <a:pt x="199" y="13"/>
                      <a:pt x="199" y="13"/>
                      <a:pt x="198" y="12"/>
                    </a:cubicBezTo>
                    <a:cubicBezTo>
                      <a:pt x="197" y="12"/>
                      <a:pt x="196" y="12"/>
                      <a:pt x="195" y="12"/>
                    </a:cubicBezTo>
                    <a:cubicBezTo>
                      <a:pt x="194" y="12"/>
                      <a:pt x="194" y="12"/>
                      <a:pt x="193" y="12"/>
                    </a:cubicBezTo>
                    <a:cubicBezTo>
                      <a:pt x="194" y="10"/>
                      <a:pt x="194" y="9"/>
                      <a:pt x="195" y="8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197" y="8"/>
                      <a:pt x="199" y="8"/>
                      <a:pt x="201" y="8"/>
                    </a:cubicBezTo>
                    <a:cubicBezTo>
                      <a:pt x="202" y="8"/>
                      <a:pt x="202" y="8"/>
                      <a:pt x="202" y="9"/>
                    </a:cubicBezTo>
                    <a:cubicBezTo>
                      <a:pt x="202" y="10"/>
                      <a:pt x="202" y="11"/>
                      <a:pt x="202" y="12"/>
                    </a:cubicBezTo>
                    <a:cubicBezTo>
                      <a:pt x="201" y="15"/>
                      <a:pt x="201" y="17"/>
                      <a:pt x="200" y="20"/>
                    </a:cubicBezTo>
                    <a:cubicBezTo>
                      <a:pt x="200" y="19"/>
                      <a:pt x="200" y="19"/>
                      <a:pt x="200" y="19"/>
                    </a:cubicBezTo>
                    <a:close/>
                    <a:moveTo>
                      <a:pt x="90" y="28"/>
                    </a:moveTo>
                    <a:cubicBezTo>
                      <a:pt x="91" y="29"/>
                      <a:pt x="94" y="31"/>
                      <a:pt x="98" y="34"/>
                    </a:cubicBezTo>
                    <a:cubicBezTo>
                      <a:pt x="102" y="37"/>
                      <a:pt x="105" y="39"/>
                      <a:pt x="108" y="41"/>
                    </a:cubicBezTo>
                    <a:cubicBezTo>
                      <a:pt x="110" y="42"/>
                      <a:pt x="111" y="42"/>
                      <a:pt x="112" y="42"/>
                    </a:cubicBezTo>
                    <a:cubicBezTo>
                      <a:pt x="114" y="41"/>
                      <a:pt x="117" y="39"/>
                      <a:pt x="119" y="39"/>
                    </a:cubicBezTo>
                    <a:cubicBezTo>
                      <a:pt x="120" y="38"/>
                      <a:pt x="121" y="38"/>
                      <a:pt x="121" y="38"/>
                    </a:cubicBezTo>
                    <a:cubicBezTo>
                      <a:pt x="120" y="37"/>
                      <a:pt x="120" y="37"/>
                      <a:pt x="119" y="37"/>
                    </a:cubicBezTo>
                    <a:cubicBezTo>
                      <a:pt x="117" y="37"/>
                      <a:pt x="115" y="37"/>
                      <a:pt x="113" y="36"/>
                    </a:cubicBezTo>
                    <a:cubicBezTo>
                      <a:pt x="111" y="36"/>
                      <a:pt x="109" y="36"/>
                      <a:pt x="108" y="36"/>
                    </a:cubicBezTo>
                    <a:cubicBezTo>
                      <a:pt x="106" y="35"/>
                      <a:pt x="103" y="34"/>
                      <a:pt x="100" y="32"/>
                    </a:cubicBezTo>
                    <a:cubicBezTo>
                      <a:pt x="95" y="29"/>
                      <a:pt x="92" y="27"/>
                      <a:pt x="90" y="26"/>
                    </a:cubicBezTo>
                    <a:cubicBezTo>
                      <a:pt x="90" y="25"/>
                      <a:pt x="90" y="24"/>
                      <a:pt x="90" y="24"/>
                    </a:cubicBezTo>
                    <a:cubicBezTo>
                      <a:pt x="93" y="22"/>
                      <a:pt x="97" y="20"/>
                      <a:pt x="102" y="18"/>
                    </a:cubicBezTo>
                    <a:cubicBezTo>
                      <a:pt x="103" y="18"/>
                      <a:pt x="104" y="18"/>
                      <a:pt x="104" y="17"/>
                    </a:cubicBezTo>
                    <a:cubicBezTo>
                      <a:pt x="105" y="17"/>
                      <a:pt x="105" y="17"/>
                      <a:pt x="106" y="16"/>
                    </a:cubicBezTo>
                    <a:cubicBezTo>
                      <a:pt x="105" y="16"/>
                      <a:pt x="105" y="15"/>
                      <a:pt x="104" y="15"/>
                    </a:cubicBezTo>
                    <a:cubicBezTo>
                      <a:pt x="103" y="15"/>
                      <a:pt x="102" y="15"/>
                      <a:pt x="101" y="15"/>
                    </a:cubicBezTo>
                    <a:cubicBezTo>
                      <a:pt x="100" y="15"/>
                      <a:pt x="99" y="15"/>
                      <a:pt x="99" y="15"/>
                    </a:cubicBezTo>
                    <a:cubicBezTo>
                      <a:pt x="96" y="17"/>
                      <a:pt x="93" y="19"/>
                      <a:pt x="89" y="21"/>
                    </a:cubicBezTo>
                    <a:cubicBezTo>
                      <a:pt x="89" y="20"/>
                      <a:pt x="88" y="19"/>
                      <a:pt x="88" y="17"/>
                    </a:cubicBezTo>
                    <a:cubicBezTo>
                      <a:pt x="88" y="16"/>
                      <a:pt x="87" y="15"/>
                      <a:pt x="87" y="14"/>
                    </a:cubicBezTo>
                    <a:cubicBezTo>
                      <a:pt x="87" y="12"/>
                      <a:pt x="86" y="11"/>
                      <a:pt x="86" y="9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5" y="7"/>
                      <a:pt x="83" y="7"/>
                      <a:pt x="82" y="7"/>
                    </a:cubicBezTo>
                    <a:cubicBezTo>
                      <a:pt x="81" y="7"/>
                      <a:pt x="80" y="7"/>
                      <a:pt x="80" y="8"/>
                    </a:cubicBezTo>
                    <a:cubicBezTo>
                      <a:pt x="79" y="8"/>
                      <a:pt x="79" y="9"/>
                      <a:pt x="80" y="9"/>
                    </a:cubicBezTo>
                    <a:cubicBezTo>
                      <a:pt x="81" y="10"/>
                      <a:pt x="82" y="11"/>
                      <a:pt x="83" y="12"/>
                    </a:cubicBezTo>
                    <a:cubicBezTo>
                      <a:pt x="84" y="16"/>
                      <a:pt x="85" y="20"/>
                      <a:pt x="86" y="23"/>
                    </a:cubicBezTo>
                    <a:cubicBezTo>
                      <a:pt x="83" y="25"/>
                      <a:pt x="79" y="27"/>
                      <a:pt x="76" y="29"/>
                    </a:cubicBezTo>
                    <a:cubicBezTo>
                      <a:pt x="75" y="29"/>
                      <a:pt x="75" y="30"/>
                      <a:pt x="76" y="30"/>
                    </a:cubicBezTo>
                    <a:cubicBezTo>
                      <a:pt x="76" y="30"/>
                      <a:pt x="77" y="30"/>
                      <a:pt x="78" y="30"/>
                    </a:cubicBezTo>
                    <a:cubicBezTo>
                      <a:pt x="79" y="30"/>
                      <a:pt x="79" y="30"/>
                      <a:pt x="80" y="30"/>
                    </a:cubicBezTo>
                    <a:cubicBezTo>
                      <a:pt x="82" y="28"/>
                      <a:pt x="84" y="27"/>
                      <a:pt x="87" y="25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8" y="30"/>
                      <a:pt x="88" y="33"/>
                      <a:pt x="87" y="36"/>
                    </a:cubicBezTo>
                    <a:cubicBezTo>
                      <a:pt x="87" y="38"/>
                      <a:pt x="86" y="41"/>
                      <a:pt x="85" y="43"/>
                    </a:cubicBezTo>
                    <a:cubicBezTo>
                      <a:pt x="84" y="45"/>
                      <a:pt x="82" y="48"/>
                      <a:pt x="79" y="51"/>
                    </a:cubicBezTo>
                    <a:cubicBezTo>
                      <a:pt x="79" y="51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80" y="52"/>
                    </a:cubicBezTo>
                    <a:cubicBezTo>
                      <a:pt x="80" y="52"/>
                      <a:pt x="81" y="51"/>
                      <a:pt x="83" y="49"/>
                    </a:cubicBezTo>
                    <a:cubicBezTo>
                      <a:pt x="84" y="48"/>
                      <a:pt x="86" y="46"/>
                      <a:pt x="88" y="44"/>
                    </a:cubicBezTo>
                    <a:cubicBezTo>
                      <a:pt x="89" y="42"/>
                      <a:pt x="90" y="40"/>
                      <a:pt x="90" y="38"/>
                    </a:cubicBezTo>
                    <a:cubicBezTo>
                      <a:pt x="91" y="36"/>
                      <a:pt x="91" y="33"/>
                      <a:pt x="91" y="30"/>
                    </a:cubicBezTo>
                    <a:cubicBezTo>
                      <a:pt x="90" y="29"/>
                      <a:pt x="90" y="29"/>
                      <a:pt x="90" y="28"/>
                    </a:cubicBezTo>
                    <a:close/>
                    <a:moveTo>
                      <a:pt x="10" y="68"/>
                    </a:moveTo>
                    <a:cubicBezTo>
                      <a:pt x="11" y="68"/>
                      <a:pt x="12" y="67"/>
                      <a:pt x="12" y="67"/>
                    </a:cubicBezTo>
                    <a:cubicBezTo>
                      <a:pt x="13" y="67"/>
                      <a:pt x="13" y="66"/>
                      <a:pt x="13" y="66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13" y="65"/>
                      <a:pt x="13" y="65"/>
                      <a:pt x="12" y="65"/>
                    </a:cubicBezTo>
                    <a:cubicBezTo>
                      <a:pt x="11" y="65"/>
                      <a:pt x="11" y="65"/>
                      <a:pt x="10" y="65"/>
                    </a:cubicBezTo>
                    <a:cubicBezTo>
                      <a:pt x="10" y="65"/>
                      <a:pt x="10" y="66"/>
                      <a:pt x="10" y="66"/>
                    </a:cubicBezTo>
                    <a:cubicBezTo>
                      <a:pt x="10" y="65"/>
                      <a:pt x="10" y="65"/>
                      <a:pt x="9" y="64"/>
                    </a:cubicBezTo>
                    <a:cubicBezTo>
                      <a:pt x="9" y="63"/>
                      <a:pt x="9" y="63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8" y="62"/>
                      <a:pt x="8" y="62"/>
                      <a:pt x="7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5" y="63"/>
                      <a:pt x="5" y="63"/>
                      <a:pt x="6" y="63"/>
                    </a:cubicBezTo>
                    <a:cubicBezTo>
                      <a:pt x="6" y="63"/>
                      <a:pt x="7" y="64"/>
                      <a:pt x="7" y="64"/>
                    </a:cubicBezTo>
                    <a:cubicBezTo>
                      <a:pt x="7" y="65"/>
                      <a:pt x="8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7" y="68"/>
                      <a:pt x="6" y="69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5" y="70"/>
                      <a:pt x="6" y="70"/>
                      <a:pt x="6" y="70"/>
                    </a:cubicBezTo>
                    <a:cubicBezTo>
                      <a:pt x="7" y="70"/>
                      <a:pt x="8" y="69"/>
                      <a:pt x="9" y="69"/>
                    </a:cubicBezTo>
                    <a:cubicBezTo>
                      <a:pt x="9" y="69"/>
                      <a:pt x="9" y="70"/>
                      <a:pt x="9" y="71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0" y="72"/>
                      <a:pt x="10" y="71"/>
                      <a:pt x="10" y="70"/>
                    </a:cubicBezTo>
                    <a:cubicBezTo>
                      <a:pt x="10" y="70"/>
                      <a:pt x="10" y="69"/>
                      <a:pt x="10" y="68"/>
                    </a:cubicBezTo>
                    <a:close/>
                    <a:moveTo>
                      <a:pt x="17" y="72"/>
                    </a:moveTo>
                    <a:cubicBezTo>
                      <a:pt x="18" y="71"/>
                      <a:pt x="18" y="71"/>
                      <a:pt x="19" y="71"/>
                    </a:cubicBezTo>
                    <a:cubicBezTo>
                      <a:pt x="20" y="71"/>
                      <a:pt x="20" y="70"/>
                      <a:pt x="20" y="70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20" y="69"/>
                      <a:pt x="20" y="69"/>
                      <a:pt x="19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7" y="69"/>
                      <a:pt x="17" y="70"/>
                      <a:pt x="16" y="70"/>
                    </a:cubicBezTo>
                    <a:cubicBezTo>
                      <a:pt x="16" y="70"/>
                      <a:pt x="16" y="69"/>
                      <a:pt x="16" y="69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16" y="67"/>
                      <a:pt x="15" y="67"/>
                      <a:pt x="15" y="67"/>
                    </a:cubicBezTo>
                    <a:cubicBezTo>
                      <a:pt x="15" y="67"/>
                      <a:pt x="15" y="67"/>
                      <a:pt x="14" y="67"/>
                    </a:cubicBezTo>
                    <a:cubicBezTo>
                      <a:pt x="13" y="67"/>
                      <a:pt x="13" y="67"/>
                      <a:pt x="12" y="68"/>
                    </a:cubicBezTo>
                    <a:cubicBezTo>
                      <a:pt x="12" y="68"/>
                      <a:pt x="12" y="68"/>
                      <a:pt x="13" y="68"/>
                    </a:cubicBezTo>
                    <a:cubicBezTo>
                      <a:pt x="13" y="69"/>
                      <a:pt x="14" y="69"/>
                      <a:pt x="14" y="69"/>
                    </a:cubicBezTo>
                    <a:cubicBezTo>
                      <a:pt x="14" y="70"/>
                      <a:pt x="14" y="70"/>
                      <a:pt x="15" y="71"/>
                    </a:cubicBezTo>
                    <a:cubicBezTo>
                      <a:pt x="14" y="72"/>
                      <a:pt x="13" y="72"/>
                      <a:pt x="12" y="73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2" y="74"/>
                      <a:pt x="13" y="74"/>
                      <a:pt x="13" y="73"/>
                    </a:cubicBezTo>
                    <a:cubicBezTo>
                      <a:pt x="14" y="73"/>
                      <a:pt x="15" y="73"/>
                      <a:pt x="15" y="72"/>
                    </a:cubicBezTo>
                    <a:cubicBezTo>
                      <a:pt x="15" y="72"/>
                      <a:pt x="15" y="72"/>
                      <a:pt x="15" y="73"/>
                    </a:cubicBezTo>
                    <a:cubicBezTo>
                      <a:pt x="16" y="74"/>
                      <a:pt x="16" y="75"/>
                      <a:pt x="17" y="76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17" y="77"/>
                      <a:pt x="17" y="76"/>
                      <a:pt x="17" y="76"/>
                    </a:cubicBezTo>
                    <a:cubicBezTo>
                      <a:pt x="17" y="75"/>
                      <a:pt x="17" y="74"/>
                      <a:pt x="17" y="73"/>
                    </a:cubicBezTo>
                    <a:cubicBezTo>
                      <a:pt x="17" y="73"/>
                      <a:pt x="17" y="72"/>
                      <a:pt x="17" y="72"/>
                    </a:cubicBezTo>
                    <a:close/>
                    <a:moveTo>
                      <a:pt x="14" y="88"/>
                    </a:moveTo>
                    <a:cubicBezTo>
                      <a:pt x="16" y="88"/>
                      <a:pt x="16" y="87"/>
                      <a:pt x="17" y="86"/>
                    </a:cubicBezTo>
                    <a:cubicBezTo>
                      <a:pt x="18" y="83"/>
                      <a:pt x="18" y="81"/>
                      <a:pt x="20" y="78"/>
                    </a:cubicBezTo>
                    <a:cubicBezTo>
                      <a:pt x="21" y="75"/>
                      <a:pt x="23" y="71"/>
                      <a:pt x="25" y="66"/>
                    </a:cubicBezTo>
                    <a:cubicBezTo>
                      <a:pt x="26" y="64"/>
                      <a:pt x="27" y="62"/>
                      <a:pt x="28" y="61"/>
                    </a:cubicBezTo>
                    <a:cubicBezTo>
                      <a:pt x="28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2"/>
                    </a:cubicBezTo>
                    <a:cubicBezTo>
                      <a:pt x="30" y="63"/>
                      <a:pt x="31" y="63"/>
                      <a:pt x="31" y="64"/>
                    </a:cubicBezTo>
                    <a:cubicBezTo>
                      <a:pt x="31" y="65"/>
                      <a:pt x="32" y="65"/>
                      <a:pt x="32" y="65"/>
                    </a:cubicBezTo>
                    <a:cubicBezTo>
                      <a:pt x="32" y="65"/>
                      <a:pt x="32" y="64"/>
                      <a:pt x="32" y="64"/>
                    </a:cubicBezTo>
                    <a:cubicBezTo>
                      <a:pt x="32" y="61"/>
                      <a:pt x="33" y="59"/>
                      <a:pt x="33" y="58"/>
                    </a:cubicBezTo>
                    <a:cubicBezTo>
                      <a:pt x="34" y="57"/>
                      <a:pt x="34" y="56"/>
                      <a:pt x="33" y="56"/>
                    </a:cubicBezTo>
                    <a:cubicBezTo>
                      <a:pt x="33" y="56"/>
                      <a:pt x="31" y="56"/>
                      <a:pt x="28" y="57"/>
                    </a:cubicBezTo>
                    <a:cubicBezTo>
                      <a:pt x="28" y="58"/>
                      <a:pt x="27" y="58"/>
                      <a:pt x="27" y="59"/>
                    </a:cubicBezTo>
                    <a:cubicBezTo>
                      <a:pt x="26" y="60"/>
                      <a:pt x="25" y="62"/>
                      <a:pt x="25" y="63"/>
                    </a:cubicBezTo>
                    <a:cubicBezTo>
                      <a:pt x="21" y="59"/>
                      <a:pt x="18" y="56"/>
                      <a:pt x="17" y="54"/>
                    </a:cubicBezTo>
                    <a:cubicBezTo>
                      <a:pt x="17" y="53"/>
                      <a:pt x="17" y="53"/>
                      <a:pt x="16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7"/>
                      <a:pt x="10" y="59"/>
                      <a:pt x="10" y="61"/>
                    </a:cubicBezTo>
                    <a:cubicBezTo>
                      <a:pt x="9" y="61"/>
                      <a:pt x="9" y="62"/>
                      <a:pt x="10" y="62"/>
                    </a:cubicBezTo>
                    <a:cubicBezTo>
                      <a:pt x="10" y="62"/>
                      <a:pt x="11" y="61"/>
                      <a:pt x="11" y="61"/>
                    </a:cubicBezTo>
                    <a:cubicBezTo>
                      <a:pt x="12" y="61"/>
                      <a:pt x="12" y="60"/>
                      <a:pt x="12" y="59"/>
                    </a:cubicBezTo>
                    <a:cubicBezTo>
                      <a:pt x="13" y="59"/>
                      <a:pt x="13" y="58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4" y="57"/>
                      <a:pt x="14" y="57"/>
                      <a:pt x="15" y="57"/>
                    </a:cubicBezTo>
                    <a:cubicBezTo>
                      <a:pt x="15" y="58"/>
                      <a:pt x="16" y="58"/>
                      <a:pt x="17" y="59"/>
                    </a:cubicBezTo>
                    <a:cubicBezTo>
                      <a:pt x="16" y="59"/>
                      <a:pt x="16" y="59"/>
                      <a:pt x="16" y="60"/>
                    </a:cubicBezTo>
                    <a:cubicBezTo>
                      <a:pt x="15" y="60"/>
                      <a:pt x="15" y="61"/>
                      <a:pt x="14" y="62"/>
                    </a:cubicBezTo>
                    <a:cubicBezTo>
                      <a:pt x="14" y="63"/>
                      <a:pt x="14" y="63"/>
                      <a:pt x="14" y="64"/>
                    </a:cubicBezTo>
                    <a:cubicBezTo>
                      <a:pt x="13" y="65"/>
                      <a:pt x="14" y="65"/>
                      <a:pt x="14" y="65"/>
                    </a:cubicBezTo>
                    <a:cubicBezTo>
                      <a:pt x="15" y="64"/>
                      <a:pt x="15" y="64"/>
                      <a:pt x="15" y="64"/>
                    </a:cubicBezTo>
                    <a:cubicBezTo>
                      <a:pt x="16" y="62"/>
                      <a:pt x="17" y="61"/>
                      <a:pt x="17" y="60"/>
                    </a:cubicBezTo>
                    <a:cubicBezTo>
                      <a:pt x="18" y="60"/>
                      <a:pt x="19" y="61"/>
                      <a:pt x="20" y="62"/>
                    </a:cubicBezTo>
                    <a:cubicBezTo>
                      <a:pt x="19" y="62"/>
                      <a:pt x="19" y="62"/>
                      <a:pt x="19" y="63"/>
                    </a:cubicBezTo>
                    <a:cubicBezTo>
                      <a:pt x="18" y="63"/>
                      <a:pt x="18" y="64"/>
                      <a:pt x="18" y="65"/>
                    </a:cubicBezTo>
                    <a:cubicBezTo>
                      <a:pt x="18" y="66"/>
                      <a:pt x="17" y="67"/>
                      <a:pt x="17" y="67"/>
                    </a:cubicBezTo>
                    <a:cubicBezTo>
                      <a:pt x="17" y="68"/>
                      <a:pt x="17" y="68"/>
                      <a:pt x="18" y="68"/>
                    </a:cubicBezTo>
                    <a:cubicBezTo>
                      <a:pt x="18" y="68"/>
                      <a:pt x="18" y="67"/>
                      <a:pt x="19" y="67"/>
                    </a:cubicBezTo>
                    <a:cubicBezTo>
                      <a:pt x="19" y="65"/>
                      <a:pt x="20" y="64"/>
                      <a:pt x="21" y="63"/>
                    </a:cubicBezTo>
                    <a:cubicBezTo>
                      <a:pt x="21" y="64"/>
                      <a:pt x="22" y="65"/>
                      <a:pt x="23" y="66"/>
                    </a:cubicBezTo>
                    <a:cubicBezTo>
                      <a:pt x="23" y="67"/>
                      <a:pt x="23" y="67"/>
                      <a:pt x="22" y="68"/>
                    </a:cubicBezTo>
                    <a:cubicBezTo>
                      <a:pt x="21" y="71"/>
                      <a:pt x="19" y="76"/>
                      <a:pt x="16" y="81"/>
                    </a:cubicBezTo>
                    <a:cubicBezTo>
                      <a:pt x="16" y="81"/>
                      <a:pt x="16" y="82"/>
                      <a:pt x="16" y="82"/>
                    </a:cubicBezTo>
                    <a:cubicBezTo>
                      <a:pt x="15" y="81"/>
                      <a:pt x="13" y="81"/>
                      <a:pt x="12" y="80"/>
                    </a:cubicBezTo>
                    <a:cubicBezTo>
                      <a:pt x="12" y="80"/>
                      <a:pt x="12" y="80"/>
                      <a:pt x="12" y="80"/>
                    </a:cubicBezTo>
                    <a:cubicBezTo>
                      <a:pt x="13" y="79"/>
                      <a:pt x="13" y="77"/>
                      <a:pt x="14" y="76"/>
                    </a:cubicBezTo>
                    <a:cubicBezTo>
                      <a:pt x="14" y="75"/>
                      <a:pt x="14" y="75"/>
                      <a:pt x="13" y="75"/>
                    </a:cubicBezTo>
                    <a:cubicBezTo>
                      <a:pt x="13" y="75"/>
                      <a:pt x="12" y="76"/>
                      <a:pt x="12" y="76"/>
                    </a:cubicBezTo>
                    <a:cubicBezTo>
                      <a:pt x="11" y="77"/>
                      <a:pt x="11" y="78"/>
                      <a:pt x="11" y="79"/>
                    </a:cubicBezTo>
                    <a:cubicBezTo>
                      <a:pt x="11" y="79"/>
                      <a:pt x="11" y="79"/>
                      <a:pt x="11" y="80"/>
                    </a:cubicBezTo>
                    <a:cubicBezTo>
                      <a:pt x="10" y="79"/>
                      <a:pt x="10" y="79"/>
                      <a:pt x="9" y="79"/>
                    </a:cubicBezTo>
                    <a:cubicBezTo>
                      <a:pt x="9" y="79"/>
                      <a:pt x="8" y="79"/>
                      <a:pt x="8" y="79"/>
                    </a:cubicBezTo>
                    <a:cubicBezTo>
                      <a:pt x="8" y="77"/>
                      <a:pt x="9" y="75"/>
                      <a:pt x="9" y="74"/>
                    </a:cubicBezTo>
                    <a:cubicBezTo>
                      <a:pt x="10" y="73"/>
                      <a:pt x="10" y="73"/>
                      <a:pt x="9" y="73"/>
                    </a:cubicBezTo>
                    <a:cubicBezTo>
                      <a:pt x="9" y="73"/>
                      <a:pt x="8" y="73"/>
                      <a:pt x="8" y="74"/>
                    </a:cubicBezTo>
                    <a:cubicBezTo>
                      <a:pt x="7" y="75"/>
                      <a:pt x="7" y="75"/>
                      <a:pt x="7" y="77"/>
                    </a:cubicBezTo>
                    <a:cubicBezTo>
                      <a:pt x="7" y="77"/>
                      <a:pt x="7" y="78"/>
                      <a:pt x="7" y="78"/>
                    </a:cubicBezTo>
                    <a:cubicBezTo>
                      <a:pt x="6" y="78"/>
                      <a:pt x="6" y="78"/>
                      <a:pt x="5" y="77"/>
                    </a:cubicBezTo>
                    <a:cubicBezTo>
                      <a:pt x="5" y="77"/>
                      <a:pt x="5" y="77"/>
                      <a:pt x="5" y="77"/>
                    </a:cubicBezTo>
                    <a:cubicBezTo>
                      <a:pt x="5" y="76"/>
                      <a:pt x="4" y="76"/>
                      <a:pt x="4" y="75"/>
                    </a:cubicBezTo>
                    <a:cubicBezTo>
                      <a:pt x="4" y="75"/>
                      <a:pt x="4" y="74"/>
                      <a:pt x="4" y="73"/>
                    </a:cubicBezTo>
                    <a:cubicBezTo>
                      <a:pt x="4" y="73"/>
                      <a:pt x="4" y="72"/>
                      <a:pt x="4" y="71"/>
                    </a:cubicBezTo>
                    <a:cubicBezTo>
                      <a:pt x="4" y="71"/>
                      <a:pt x="4" y="70"/>
                      <a:pt x="4" y="70"/>
                    </a:cubicBezTo>
                    <a:cubicBezTo>
                      <a:pt x="3" y="70"/>
                      <a:pt x="2" y="71"/>
                      <a:pt x="2" y="71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0" y="73"/>
                      <a:pt x="1" y="73"/>
                      <a:pt x="1" y="73"/>
                    </a:cubicBezTo>
                    <a:cubicBezTo>
                      <a:pt x="1" y="73"/>
                      <a:pt x="2" y="73"/>
                      <a:pt x="2" y="74"/>
                    </a:cubicBezTo>
                    <a:cubicBezTo>
                      <a:pt x="2" y="75"/>
                      <a:pt x="3" y="75"/>
                      <a:pt x="3" y="76"/>
                    </a:cubicBezTo>
                    <a:cubicBezTo>
                      <a:pt x="3" y="76"/>
                      <a:pt x="3" y="77"/>
                      <a:pt x="4" y="77"/>
                    </a:cubicBezTo>
                    <a:cubicBezTo>
                      <a:pt x="3" y="78"/>
                      <a:pt x="2" y="78"/>
                      <a:pt x="2" y="79"/>
                    </a:cubicBezTo>
                    <a:cubicBezTo>
                      <a:pt x="1" y="79"/>
                      <a:pt x="1" y="80"/>
                      <a:pt x="1" y="80"/>
                    </a:cubicBezTo>
                    <a:cubicBezTo>
                      <a:pt x="1" y="80"/>
                      <a:pt x="2" y="81"/>
                      <a:pt x="2" y="80"/>
                    </a:cubicBezTo>
                    <a:cubicBezTo>
                      <a:pt x="3" y="80"/>
                      <a:pt x="5" y="80"/>
                      <a:pt x="6" y="81"/>
                    </a:cubicBezTo>
                    <a:cubicBezTo>
                      <a:pt x="7" y="81"/>
                      <a:pt x="11" y="82"/>
                      <a:pt x="15" y="84"/>
                    </a:cubicBezTo>
                    <a:cubicBezTo>
                      <a:pt x="15" y="85"/>
                      <a:pt x="14" y="86"/>
                      <a:pt x="13" y="88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2" y="88"/>
                      <a:pt x="12" y="88"/>
                      <a:pt x="11" y="88"/>
                    </a:cubicBezTo>
                    <a:cubicBezTo>
                      <a:pt x="10" y="88"/>
                      <a:pt x="10" y="89"/>
                      <a:pt x="11" y="89"/>
                    </a:cubicBezTo>
                    <a:cubicBezTo>
                      <a:pt x="11" y="89"/>
                      <a:pt x="12" y="89"/>
                      <a:pt x="12" y="89"/>
                    </a:cubicBezTo>
                    <a:cubicBezTo>
                      <a:pt x="12" y="90"/>
                      <a:pt x="13" y="90"/>
                      <a:pt x="13" y="91"/>
                    </a:cubicBezTo>
                    <a:cubicBezTo>
                      <a:pt x="13" y="92"/>
                      <a:pt x="14" y="93"/>
                      <a:pt x="14" y="94"/>
                    </a:cubicBezTo>
                    <a:cubicBezTo>
                      <a:pt x="14" y="95"/>
                      <a:pt x="15" y="95"/>
                      <a:pt x="15" y="95"/>
                    </a:cubicBezTo>
                    <a:cubicBezTo>
                      <a:pt x="16" y="96"/>
                      <a:pt x="17" y="96"/>
                      <a:pt x="18" y="96"/>
                    </a:cubicBezTo>
                    <a:cubicBezTo>
                      <a:pt x="19" y="96"/>
                      <a:pt x="19" y="95"/>
                      <a:pt x="19" y="94"/>
                    </a:cubicBezTo>
                    <a:cubicBezTo>
                      <a:pt x="18" y="93"/>
                      <a:pt x="18" y="92"/>
                      <a:pt x="17" y="91"/>
                    </a:cubicBezTo>
                    <a:cubicBezTo>
                      <a:pt x="16" y="90"/>
                      <a:pt x="15" y="89"/>
                      <a:pt x="14" y="88"/>
                    </a:cubicBezTo>
                    <a:close/>
                    <a:moveTo>
                      <a:pt x="34" y="79"/>
                    </a:moveTo>
                    <a:cubicBezTo>
                      <a:pt x="36" y="76"/>
                      <a:pt x="38" y="72"/>
                      <a:pt x="41" y="68"/>
                    </a:cubicBezTo>
                    <a:cubicBezTo>
                      <a:pt x="41" y="67"/>
                      <a:pt x="42" y="66"/>
                      <a:pt x="42" y="66"/>
                    </a:cubicBezTo>
                    <a:cubicBezTo>
                      <a:pt x="43" y="65"/>
                      <a:pt x="43" y="64"/>
                      <a:pt x="43" y="64"/>
                    </a:cubicBezTo>
                    <a:cubicBezTo>
                      <a:pt x="43" y="64"/>
                      <a:pt x="42" y="64"/>
                      <a:pt x="41" y="64"/>
                    </a:cubicBezTo>
                    <a:cubicBezTo>
                      <a:pt x="40" y="64"/>
                      <a:pt x="39" y="65"/>
                      <a:pt x="38" y="65"/>
                    </a:cubicBezTo>
                    <a:cubicBezTo>
                      <a:pt x="38" y="66"/>
                      <a:pt x="37" y="67"/>
                      <a:pt x="37" y="67"/>
                    </a:cubicBezTo>
                    <a:cubicBezTo>
                      <a:pt x="36" y="70"/>
                      <a:pt x="34" y="74"/>
                      <a:pt x="32" y="79"/>
                    </a:cubicBezTo>
                    <a:cubicBezTo>
                      <a:pt x="32" y="79"/>
                      <a:pt x="32" y="78"/>
                      <a:pt x="32" y="78"/>
                    </a:cubicBezTo>
                    <a:cubicBezTo>
                      <a:pt x="31" y="78"/>
                      <a:pt x="31" y="78"/>
                      <a:pt x="30" y="79"/>
                    </a:cubicBezTo>
                    <a:cubicBezTo>
                      <a:pt x="30" y="77"/>
                      <a:pt x="30" y="76"/>
                      <a:pt x="30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0" y="70"/>
                      <a:pt x="30" y="69"/>
                      <a:pt x="30" y="69"/>
                    </a:cubicBezTo>
                    <a:cubicBezTo>
                      <a:pt x="29" y="69"/>
                      <a:pt x="28" y="70"/>
                      <a:pt x="25" y="71"/>
                    </a:cubicBezTo>
                    <a:cubicBezTo>
                      <a:pt x="25" y="71"/>
                      <a:pt x="24" y="72"/>
                      <a:pt x="24" y="72"/>
                    </a:cubicBezTo>
                    <a:cubicBezTo>
                      <a:pt x="24" y="75"/>
                      <a:pt x="23" y="77"/>
                      <a:pt x="22" y="81"/>
                    </a:cubicBezTo>
                    <a:cubicBezTo>
                      <a:pt x="22" y="82"/>
                      <a:pt x="21" y="83"/>
                      <a:pt x="20" y="84"/>
                    </a:cubicBezTo>
                    <a:cubicBezTo>
                      <a:pt x="19" y="85"/>
                      <a:pt x="19" y="86"/>
                      <a:pt x="20" y="86"/>
                    </a:cubicBezTo>
                    <a:cubicBezTo>
                      <a:pt x="21" y="86"/>
                      <a:pt x="21" y="86"/>
                      <a:pt x="22" y="85"/>
                    </a:cubicBezTo>
                    <a:cubicBezTo>
                      <a:pt x="23" y="85"/>
                      <a:pt x="23" y="84"/>
                      <a:pt x="23" y="82"/>
                    </a:cubicBezTo>
                    <a:cubicBezTo>
                      <a:pt x="24" y="82"/>
                      <a:pt x="24" y="79"/>
                      <a:pt x="25" y="75"/>
                    </a:cubicBezTo>
                    <a:cubicBezTo>
                      <a:pt x="25" y="74"/>
                      <a:pt x="26" y="74"/>
                      <a:pt x="26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8" y="76"/>
                      <a:pt x="29" y="77"/>
                      <a:pt x="29" y="79"/>
                    </a:cubicBezTo>
                    <a:cubicBezTo>
                      <a:pt x="29" y="79"/>
                      <a:pt x="29" y="79"/>
                      <a:pt x="28" y="80"/>
                    </a:cubicBezTo>
                    <a:cubicBezTo>
                      <a:pt x="28" y="80"/>
                      <a:pt x="27" y="81"/>
                      <a:pt x="27" y="81"/>
                    </a:cubicBezTo>
                    <a:cubicBezTo>
                      <a:pt x="27" y="82"/>
                      <a:pt x="28" y="82"/>
                      <a:pt x="28" y="82"/>
                    </a:cubicBezTo>
                    <a:cubicBezTo>
                      <a:pt x="29" y="81"/>
                      <a:pt x="30" y="81"/>
                      <a:pt x="31" y="81"/>
                    </a:cubicBezTo>
                    <a:cubicBezTo>
                      <a:pt x="29" y="86"/>
                      <a:pt x="26" y="92"/>
                      <a:pt x="24" y="97"/>
                    </a:cubicBezTo>
                    <a:cubicBezTo>
                      <a:pt x="23" y="98"/>
                      <a:pt x="23" y="98"/>
                      <a:pt x="24" y="98"/>
                    </a:cubicBezTo>
                    <a:cubicBezTo>
                      <a:pt x="25" y="98"/>
                      <a:pt x="26" y="98"/>
                      <a:pt x="26" y="97"/>
                    </a:cubicBezTo>
                    <a:cubicBezTo>
                      <a:pt x="27" y="97"/>
                      <a:pt x="27" y="96"/>
                      <a:pt x="27" y="95"/>
                    </a:cubicBezTo>
                    <a:cubicBezTo>
                      <a:pt x="28" y="92"/>
                      <a:pt x="30" y="88"/>
                      <a:pt x="32" y="84"/>
                    </a:cubicBezTo>
                    <a:cubicBezTo>
                      <a:pt x="32" y="83"/>
                      <a:pt x="33" y="83"/>
                      <a:pt x="33" y="82"/>
                    </a:cubicBezTo>
                    <a:cubicBezTo>
                      <a:pt x="35" y="82"/>
                      <a:pt x="36" y="83"/>
                      <a:pt x="37" y="84"/>
                    </a:cubicBezTo>
                    <a:cubicBezTo>
                      <a:pt x="38" y="85"/>
                      <a:pt x="39" y="86"/>
                      <a:pt x="40" y="87"/>
                    </a:cubicBezTo>
                    <a:cubicBezTo>
                      <a:pt x="40" y="87"/>
                      <a:pt x="40" y="88"/>
                      <a:pt x="40" y="89"/>
                    </a:cubicBezTo>
                    <a:cubicBezTo>
                      <a:pt x="39" y="90"/>
                      <a:pt x="38" y="91"/>
                      <a:pt x="37" y="92"/>
                    </a:cubicBezTo>
                    <a:cubicBezTo>
                      <a:pt x="37" y="92"/>
                      <a:pt x="37" y="92"/>
                      <a:pt x="38" y="92"/>
                    </a:cubicBezTo>
                    <a:cubicBezTo>
                      <a:pt x="38" y="92"/>
                      <a:pt x="38" y="92"/>
                      <a:pt x="39" y="92"/>
                    </a:cubicBezTo>
                    <a:cubicBezTo>
                      <a:pt x="41" y="91"/>
                      <a:pt x="42" y="91"/>
                      <a:pt x="43" y="91"/>
                    </a:cubicBezTo>
                    <a:cubicBezTo>
                      <a:pt x="44" y="91"/>
                      <a:pt x="45" y="91"/>
                      <a:pt x="45" y="90"/>
                    </a:cubicBezTo>
                    <a:cubicBezTo>
                      <a:pt x="45" y="90"/>
                      <a:pt x="45" y="89"/>
                      <a:pt x="45" y="87"/>
                    </a:cubicBezTo>
                    <a:cubicBezTo>
                      <a:pt x="44" y="86"/>
                      <a:pt x="44" y="85"/>
                      <a:pt x="43" y="84"/>
                    </a:cubicBezTo>
                    <a:cubicBezTo>
                      <a:pt x="41" y="83"/>
                      <a:pt x="40" y="82"/>
                      <a:pt x="37" y="80"/>
                    </a:cubicBezTo>
                    <a:cubicBezTo>
                      <a:pt x="36" y="80"/>
                      <a:pt x="35" y="79"/>
                      <a:pt x="34" y="79"/>
                    </a:cubicBezTo>
                    <a:close/>
                    <a:moveTo>
                      <a:pt x="252" y="73"/>
                    </a:moveTo>
                    <a:cubicBezTo>
                      <a:pt x="252" y="73"/>
                      <a:pt x="252" y="74"/>
                      <a:pt x="252" y="74"/>
                    </a:cubicBezTo>
                    <a:cubicBezTo>
                      <a:pt x="255" y="77"/>
                      <a:pt x="257" y="79"/>
                      <a:pt x="259" y="81"/>
                    </a:cubicBezTo>
                    <a:cubicBezTo>
                      <a:pt x="259" y="82"/>
                      <a:pt x="258" y="82"/>
                      <a:pt x="259" y="82"/>
                    </a:cubicBezTo>
                    <a:cubicBezTo>
                      <a:pt x="259" y="83"/>
                      <a:pt x="260" y="83"/>
                      <a:pt x="261" y="83"/>
                    </a:cubicBezTo>
                    <a:cubicBezTo>
                      <a:pt x="261" y="83"/>
                      <a:pt x="262" y="82"/>
                      <a:pt x="262" y="82"/>
                    </a:cubicBezTo>
                    <a:cubicBezTo>
                      <a:pt x="262" y="82"/>
                      <a:pt x="262" y="82"/>
                      <a:pt x="262" y="82"/>
                    </a:cubicBezTo>
                    <a:cubicBezTo>
                      <a:pt x="264" y="81"/>
                      <a:pt x="265" y="79"/>
                      <a:pt x="268" y="78"/>
                    </a:cubicBezTo>
                    <a:cubicBezTo>
                      <a:pt x="268" y="77"/>
                      <a:pt x="269" y="77"/>
                      <a:pt x="270" y="77"/>
                    </a:cubicBezTo>
                    <a:cubicBezTo>
                      <a:pt x="270" y="77"/>
                      <a:pt x="271" y="77"/>
                      <a:pt x="271" y="76"/>
                    </a:cubicBezTo>
                    <a:cubicBezTo>
                      <a:pt x="271" y="75"/>
                      <a:pt x="271" y="74"/>
                      <a:pt x="270" y="72"/>
                    </a:cubicBezTo>
                    <a:cubicBezTo>
                      <a:pt x="270" y="72"/>
                      <a:pt x="270" y="71"/>
                      <a:pt x="269" y="71"/>
                    </a:cubicBezTo>
                    <a:cubicBezTo>
                      <a:pt x="268" y="70"/>
                      <a:pt x="266" y="69"/>
                      <a:pt x="265" y="68"/>
                    </a:cubicBezTo>
                    <a:cubicBezTo>
                      <a:pt x="264" y="68"/>
                      <a:pt x="264" y="67"/>
                      <a:pt x="263" y="67"/>
                    </a:cubicBezTo>
                    <a:cubicBezTo>
                      <a:pt x="263" y="67"/>
                      <a:pt x="263" y="67"/>
                      <a:pt x="263" y="67"/>
                    </a:cubicBezTo>
                    <a:cubicBezTo>
                      <a:pt x="264" y="67"/>
                      <a:pt x="265" y="67"/>
                      <a:pt x="265" y="67"/>
                    </a:cubicBezTo>
                    <a:cubicBezTo>
                      <a:pt x="266" y="67"/>
                      <a:pt x="266" y="67"/>
                      <a:pt x="266" y="67"/>
                    </a:cubicBezTo>
                    <a:cubicBezTo>
                      <a:pt x="267" y="67"/>
                      <a:pt x="267" y="67"/>
                      <a:pt x="267" y="67"/>
                    </a:cubicBezTo>
                    <a:cubicBezTo>
                      <a:pt x="267" y="67"/>
                      <a:pt x="268" y="67"/>
                      <a:pt x="268" y="66"/>
                    </a:cubicBezTo>
                    <a:cubicBezTo>
                      <a:pt x="269" y="67"/>
                      <a:pt x="270" y="68"/>
                      <a:pt x="271" y="69"/>
                    </a:cubicBezTo>
                    <a:cubicBezTo>
                      <a:pt x="272" y="71"/>
                      <a:pt x="274" y="72"/>
                      <a:pt x="275" y="73"/>
                    </a:cubicBezTo>
                    <a:cubicBezTo>
                      <a:pt x="275" y="74"/>
                      <a:pt x="275" y="74"/>
                      <a:pt x="276" y="74"/>
                    </a:cubicBezTo>
                    <a:cubicBezTo>
                      <a:pt x="276" y="74"/>
                      <a:pt x="276" y="73"/>
                      <a:pt x="276" y="72"/>
                    </a:cubicBezTo>
                    <a:cubicBezTo>
                      <a:pt x="276" y="72"/>
                      <a:pt x="276" y="72"/>
                      <a:pt x="276" y="71"/>
                    </a:cubicBezTo>
                    <a:cubicBezTo>
                      <a:pt x="276" y="71"/>
                      <a:pt x="275" y="70"/>
                      <a:pt x="275" y="70"/>
                    </a:cubicBezTo>
                    <a:cubicBezTo>
                      <a:pt x="273" y="69"/>
                      <a:pt x="272" y="67"/>
                      <a:pt x="270" y="66"/>
                    </a:cubicBezTo>
                    <a:cubicBezTo>
                      <a:pt x="269" y="65"/>
                      <a:pt x="267" y="63"/>
                      <a:pt x="266" y="62"/>
                    </a:cubicBezTo>
                    <a:cubicBezTo>
                      <a:pt x="265" y="61"/>
                      <a:pt x="264" y="60"/>
                      <a:pt x="263" y="59"/>
                    </a:cubicBezTo>
                    <a:cubicBezTo>
                      <a:pt x="262" y="58"/>
                      <a:pt x="262" y="58"/>
                      <a:pt x="262" y="59"/>
                    </a:cubicBezTo>
                    <a:cubicBezTo>
                      <a:pt x="262" y="60"/>
                      <a:pt x="262" y="60"/>
                      <a:pt x="262" y="61"/>
                    </a:cubicBezTo>
                    <a:cubicBezTo>
                      <a:pt x="262" y="61"/>
                      <a:pt x="262" y="62"/>
                      <a:pt x="263" y="62"/>
                    </a:cubicBezTo>
                    <a:cubicBezTo>
                      <a:pt x="264" y="63"/>
                      <a:pt x="265" y="64"/>
                      <a:pt x="266" y="65"/>
                    </a:cubicBezTo>
                    <a:cubicBezTo>
                      <a:pt x="265" y="65"/>
                      <a:pt x="264" y="65"/>
                      <a:pt x="263" y="65"/>
                    </a:cubicBezTo>
                    <a:cubicBezTo>
                      <a:pt x="262" y="65"/>
                      <a:pt x="262" y="66"/>
                      <a:pt x="262" y="66"/>
                    </a:cubicBezTo>
                    <a:cubicBezTo>
                      <a:pt x="262" y="65"/>
                      <a:pt x="262" y="65"/>
                      <a:pt x="262" y="65"/>
                    </a:cubicBezTo>
                    <a:cubicBezTo>
                      <a:pt x="261" y="65"/>
                      <a:pt x="261" y="64"/>
                      <a:pt x="261" y="63"/>
                    </a:cubicBezTo>
                    <a:cubicBezTo>
                      <a:pt x="261" y="63"/>
                      <a:pt x="261" y="63"/>
                      <a:pt x="261" y="63"/>
                    </a:cubicBezTo>
                    <a:cubicBezTo>
                      <a:pt x="260" y="63"/>
                      <a:pt x="260" y="63"/>
                      <a:pt x="260" y="64"/>
                    </a:cubicBezTo>
                    <a:cubicBezTo>
                      <a:pt x="260" y="64"/>
                      <a:pt x="260" y="64"/>
                      <a:pt x="260" y="65"/>
                    </a:cubicBezTo>
                    <a:cubicBezTo>
                      <a:pt x="259" y="65"/>
                      <a:pt x="259" y="65"/>
                      <a:pt x="259" y="66"/>
                    </a:cubicBezTo>
                    <a:cubicBezTo>
                      <a:pt x="257" y="67"/>
                      <a:pt x="256" y="68"/>
                      <a:pt x="255" y="68"/>
                    </a:cubicBezTo>
                    <a:cubicBezTo>
                      <a:pt x="254" y="69"/>
                      <a:pt x="254" y="69"/>
                      <a:pt x="253" y="70"/>
                    </a:cubicBezTo>
                    <a:cubicBezTo>
                      <a:pt x="252" y="70"/>
                      <a:pt x="251" y="70"/>
                      <a:pt x="251" y="71"/>
                    </a:cubicBezTo>
                    <a:cubicBezTo>
                      <a:pt x="251" y="72"/>
                      <a:pt x="250" y="72"/>
                      <a:pt x="250" y="73"/>
                    </a:cubicBezTo>
                    <a:cubicBezTo>
                      <a:pt x="250" y="73"/>
                      <a:pt x="250" y="73"/>
                      <a:pt x="251" y="73"/>
                    </a:cubicBezTo>
                    <a:cubicBezTo>
                      <a:pt x="251" y="73"/>
                      <a:pt x="251" y="73"/>
                      <a:pt x="252" y="73"/>
                    </a:cubicBezTo>
                    <a:close/>
                    <a:moveTo>
                      <a:pt x="260" y="79"/>
                    </a:moveTo>
                    <a:cubicBezTo>
                      <a:pt x="260" y="79"/>
                      <a:pt x="259" y="78"/>
                      <a:pt x="258" y="77"/>
                    </a:cubicBezTo>
                    <a:cubicBezTo>
                      <a:pt x="256" y="75"/>
                      <a:pt x="254" y="74"/>
                      <a:pt x="253" y="72"/>
                    </a:cubicBezTo>
                    <a:cubicBezTo>
                      <a:pt x="253" y="72"/>
                      <a:pt x="254" y="72"/>
                      <a:pt x="255" y="71"/>
                    </a:cubicBezTo>
                    <a:cubicBezTo>
                      <a:pt x="255" y="71"/>
                      <a:pt x="255" y="71"/>
                      <a:pt x="255" y="71"/>
                    </a:cubicBezTo>
                    <a:cubicBezTo>
                      <a:pt x="255" y="71"/>
                      <a:pt x="255" y="72"/>
                      <a:pt x="256" y="72"/>
                    </a:cubicBezTo>
                    <a:cubicBezTo>
                      <a:pt x="258" y="74"/>
                      <a:pt x="259" y="75"/>
                      <a:pt x="261" y="76"/>
                    </a:cubicBezTo>
                    <a:cubicBezTo>
                      <a:pt x="261" y="77"/>
                      <a:pt x="261" y="77"/>
                      <a:pt x="262" y="76"/>
                    </a:cubicBezTo>
                    <a:cubicBezTo>
                      <a:pt x="262" y="76"/>
                      <a:pt x="262" y="75"/>
                      <a:pt x="261" y="75"/>
                    </a:cubicBezTo>
                    <a:cubicBezTo>
                      <a:pt x="261" y="74"/>
                      <a:pt x="260" y="74"/>
                      <a:pt x="259" y="73"/>
                    </a:cubicBezTo>
                    <a:cubicBezTo>
                      <a:pt x="258" y="72"/>
                      <a:pt x="257" y="71"/>
                      <a:pt x="256" y="70"/>
                    </a:cubicBezTo>
                    <a:cubicBezTo>
                      <a:pt x="256" y="70"/>
                      <a:pt x="257" y="70"/>
                      <a:pt x="257" y="69"/>
                    </a:cubicBezTo>
                    <a:cubicBezTo>
                      <a:pt x="257" y="69"/>
                      <a:pt x="258" y="69"/>
                      <a:pt x="258" y="69"/>
                    </a:cubicBezTo>
                    <a:cubicBezTo>
                      <a:pt x="258" y="69"/>
                      <a:pt x="258" y="69"/>
                      <a:pt x="259" y="70"/>
                    </a:cubicBezTo>
                    <a:cubicBezTo>
                      <a:pt x="260" y="71"/>
                      <a:pt x="262" y="73"/>
                      <a:pt x="263" y="74"/>
                    </a:cubicBezTo>
                    <a:cubicBezTo>
                      <a:pt x="264" y="74"/>
                      <a:pt x="264" y="74"/>
                      <a:pt x="264" y="74"/>
                    </a:cubicBezTo>
                    <a:cubicBezTo>
                      <a:pt x="264" y="73"/>
                      <a:pt x="264" y="73"/>
                      <a:pt x="264" y="72"/>
                    </a:cubicBezTo>
                    <a:cubicBezTo>
                      <a:pt x="264" y="72"/>
                      <a:pt x="263" y="71"/>
                      <a:pt x="262" y="70"/>
                    </a:cubicBezTo>
                    <a:cubicBezTo>
                      <a:pt x="261" y="69"/>
                      <a:pt x="260" y="69"/>
                      <a:pt x="259" y="68"/>
                    </a:cubicBezTo>
                    <a:cubicBezTo>
                      <a:pt x="260" y="67"/>
                      <a:pt x="260" y="67"/>
                      <a:pt x="261" y="67"/>
                    </a:cubicBezTo>
                    <a:cubicBezTo>
                      <a:pt x="261" y="67"/>
                      <a:pt x="261" y="67"/>
                      <a:pt x="261" y="67"/>
                    </a:cubicBezTo>
                    <a:cubicBezTo>
                      <a:pt x="263" y="68"/>
                      <a:pt x="264" y="69"/>
                      <a:pt x="265" y="70"/>
                    </a:cubicBezTo>
                    <a:cubicBezTo>
                      <a:pt x="267" y="72"/>
                      <a:pt x="268" y="73"/>
                      <a:pt x="268" y="73"/>
                    </a:cubicBezTo>
                    <a:cubicBezTo>
                      <a:pt x="268" y="73"/>
                      <a:pt x="268" y="73"/>
                      <a:pt x="268" y="73"/>
                    </a:cubicBezTo>
                    <a:cubicBezTo>
                      <a:pt x="268" y="74"/>
                      <a:pt x="267" y="75"/>
                      <a:pt x="266" y="75"/>
                    </a:cubicBezTo>
                    <a:cubicBezTo>
                      <a:pt x="263" y="78"/>
                      <a:pt x="261" y="79"/>
                      <a:pt x="260" y="80"/>
                    </a:cubicBezTo>
                    <a:cubicBezTo>
                      <a:pt x="260" y="80"/>
                      <a:pt x="260" y="80"/>
                      <a:pt x="260" y="80"/>
                    </a:cubicBezTo>
                    <a:cubicBezTo>
                      <a:pt x="260" y="80"/>
                      <a:pt x="260" y="80"/>
                      <a:pt x="260" y="79"/>
                    </a:cubicBezTo>
                    <a:close/>
                    <a:moveTo>
                      <a:pt x="245" y="84"/>
                    </a:moveTo>
                    <a:cubicBezTo>
                      <a:pt x="244" y="84"/>
                      <a:pt x="242" y="84"/>
                      <a:pt x="241" y="83"/>
                    </a:cubicBezTo>
                    <a:cubicBezTo>
                      <a:pt x="239" y="82"/>
                      <a:pt x="236" y="80"/>
                      <a:pt x="234" y="78"/>
                    </a:cubicBezTo>
                    <a:cubicBezTo>
                      <a:pt x="234" y="78"/>
                      <a:pt x="234" y="78"/>
                      <a:pt x="233" y="79"/>
                    </a:cubicBezTo>
                    <a:cubicBezTo>
                      <a:pt x="234" y="79"/>
                      <a:pt x="234" y="80"/>
                      <a:pt x="235" y="81"/>
                    </a:cubicBezTo>
                    <a:cubicBezTo>
                      <a:pt x="236" y="82"/>
                      <a:pt x="238" y="84"/>
                      <a:pt x="240" y="85"/>
                    </a:cubicBezTo>
                    <a:cubicBezTo>
                      <a:pt x="242" y="86"/>
                      <a:pt x="244" y="86"/>
                      <a:pt x="245" y="87"/>
                    </a:cubicBezTo>
                    <a:cubicBezTo>
                      <a:pt x="245" y="90"/>
                      <a:pt x="245" y="93"/>
                      <a:pt x="245" y="96"/>
                    </a:cubicBezTo>
                    <a:cubicBezTo>
                      <a:pt x="245" y="97"/>
                      <a:pt x="246" y="98"/>
                      <a:pt x="247" y="99"/>
                    </a:cubicBezTo>
                    <a:cubicBezTo>
                      <a:pt x="248" y="101"/>
                      <a:pt x="250" y="102"/>
                      <a:pt x="252" y="104"/>
                    </a:cubicBezTo>
                    <a:cubicBezTo>
                      <a:pt x="253" y="104"/>
                      <a:pt x="253" y="104"/>
                      <a:pt x="253" y="104"/>
                    </a:cubicBezTo>
                    <a:cubicBezTo>
                      <a:pt x="253" y="104"/>
                      <a:pt x="253" y="104"/>
                      <a:pt x="253" y="103"/>
                    </a:cubicBezTo>
                    <a:cubicBezTo>
                      <a:pt x="252" y="101"/>
                      <a:pt x="251" y="99"/>
                      <a:pt x="250" y="97"/>
                    </a:cubicBezTo>
                    <a:cubicBezTo>
                      <a:pt x="249" y="95"/>
                      <a:pt x="249" y="92"/>
                      <a:pt x="248" y="90"/>
                    </a:cubicBezTo>
                    <a:cubicBezTo>
                      <a:pt x="248" y="89"/>
                      <a:pt x="248" y="88"/>
                      <a:pt x="248" y="87"/>
                    </a:cubicBezTo>
                    <a:cubicBezTo>
                      <a:pt x="249" y="87"/>
                      <a:pt x="251" y="86"/>
                      <a:pt x="253" y="86"/>
                    </a:cubicBezTo>
                    <a:cubicBezTo>
                      <a:pt x="254" y="86"/>
                      <a:pt x="255" y="86"/>
                      <a:pt x="256" y="86"/>
                    </a:cubicBezTo>
                    <a:cubicBezTo>
                      <a:pt x="257" y="86"/>
                      <a:pt x="257" y="86"/>
                      <a:pt x="257" y="86"/>
                    </a:cubicBezTo>
                    <a:cubicBezTo>
                      <a:pt x="257" y="85"/>
                      <a:pt x="257" y="84"/>
                      <a:pt x="257" y="83"/>
                    </a:cubicBezTo>
                    <a:cubicBezTo>
                      <a:pt x="257" y="83"/>
                      <a:pt x="256" y="82"/>
                      <a:pt x="256" y="81"/>
                    </a:cubicBezTo>
                    <a:cubicBezTo>
                      <a:pt x="255" y="81"/>
                      <a:pt x="254" y="80"/>
                      <a:pt x="253" y="80"/>
                    </a:cubicBezTo>
                    <a:cubicBezTo>
                      <a:pt x="252" y="79"/>
                      <a:pt x="252" y="78"/>
                      <a:pt x="251" y="78"/>
                    </a:cubicBezTo>
                    <a:cubicBezTo>
                      <a:pt x="251" y="77"/>
                      <a:pt x="251" y="77"/>
                      <a:pt x="251" y="77"/>
                    </a:cubicBezTo>
                    <a:cubicBezTo>
                      <a:pt x="251" y="76"/>
                      <a:pt x="251" y="76"/>
                      <a:pt x="251" y="75"/>
                    </a:cubicBezTo>
                    <a:cubicBezTo>
                      <a:pt x="251" y="75"/>
                      <a:pt x="251" y="74"/>
                      <a:pt x="251" y="74"/>
                    </a:cubicBezTo>
                    <a:cubicBezTo>
                      <a:pt x="251" y="74"/>
                      <a:pt x="250" y="74"/>
                      <a:pt x="250" y="74"/>
                    </a:cubicBezTo>
                    <a:cubicBezTo>
                      <a:pt x="250" y="74"/>
                      <a:pt x="249" y="74"/>
                      <a:pt x="249" y="75"/>
                    </a:cubicBezTo>
                    <a:cubicBezTo>
                      <a:pt x="247" y="75"/>
                      <a:pt x="246" y="75"/>
                      <a:pt x="245" y="75"/>
                    </a:cubicBezTo>
                    <a:cubicBezTo>
                      <a:pt x="243" y="75"/>
                      <a:pt x="242" y="74"/>
                      <a:pt x="240" y="74"/>
                    </a:cubicBezTo>
                    <a:cubicBezTo>
                      <a:pt x="239" y="74"/>
                      <a:pt x="237" y="73"/>
                      <a:pt x="234" y="72"/>
                    </a:cubicBezTo>
                    <a:cubicBezTo>
                      <a:pt x="234" y="72"/>
                      <a:pt x="234" y="72"/>
                      <a:pt x="234" y="72"/>
                    </a:cubicBezTo>
                    <a:cubicBezTo>
                      <a:pt x="234" y="72"/>
                      <a:pt x="234" y="73"/>
                      <a:pt x="235" y="73"/>
                    </a:cubicBezTo>
                    <a:cubicBezTo>
                      <a:pt x="236" y="74"/>
                      <a:pt x="237" y="74"/>
                      <a:pt x="238" y="75"/>
                    </a:cubicBezTo>
                    <a:cubicBezTo>
                      <a:pt x="239" y="76"/>
                      <a:pt x="240" y="76"/>
                      <a:pt x="242" y="77"/>
                    </a:cubicBezTo>
                    <a:cubicBezTo>
                      <a:pt x="243" y="77"/>
                      <a:pt x="244" y="77"/>
                      <a:pt x="246" y="77"/>
                    </a:cubicBezTo>
                    <a:cubicBezTo>
                      <a:pt x="246" y="77"/>
                      <a:pt x="246" y="77"/>
                      <a:pt x="246" y="77"/>
                    </a:cubicBezTo>
                    <a:cubicBezTo>
                      <a:pt x="246" y="80"/>
                      <a:pt x="246" y="82"/>
                      <a:pt x="245" y="84"/>
                    </a:cubicBezTo>
                    <a:close/>
                    <a:moveTo>
                      <a:pt x="251" y="80"/>
                    </a:moveTo>
                    <a:cubicBezTo>
                      <a:pt x="252" y="81"/>
                      <a:pt x="253" y="82"/>
                      <a:pt x="253" y="82"/>
                    </a:cubicBezTo>
                    <a:cubicBezTo>
                      <a:pt x="254" y="82"/>
                      <a:pt x="253" y="83"/>
                      <a:pt x="253" y="83"/>
                    </a:cubicBezTo>
                    <a:cubicBezTo>
                      <a:pt x="251" y="84"/>
                      <a:pt x="249" y="84"/>
                      <a:pt x="247" y="84"/>
                    </a:cubicBezTo>
                    <a:cubicBezTo>
                      <a:pt x="247" y="83"/>
                      <a:pt x="247" y="82"/>
                      <a:pt x="247" y="82"/>
                    </a:cubicBezTo>
                    <a:cubicBezTo>
                      <a:pt x="247" y="80"/>
                      <a:pt x="247" y="78"/>
                      <a:pt x="247" y="77"/>
                    </a:cubicBezTo>
                    <a:cubicBezTo>
                      <a:pt x="248" y="77"/>
                      <a:pt x="248" y="77"/>
                      <a:pt x="249" y="78"/>
                    </a:cubicBezTo>
                    <a:cubicBezTo>
                      <a:pt x="249" y="78"/>
                      <a:pt x="250" y="79"/>
                      <a:pt x="25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Freeform 17">
                <a:extLst>
                  <a:ext uri="{FF2B5EF4-FFF2-40B4-BE49-F238E27FC236}">
                    <a16:creationId xmlns:a16="http://schemas.microsoft.com/office/drawing/2014/main" id="{9D42E07F-B2BA-45E8-A412-00A13422B5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0338" y="2078038"/>
                <a:ext cx="1195388" cy="534988"/>
              </a:xfrm>
              <a:custGeom>
                <a:avLst/>
                <a:gdLst>
                  <a:gd name="T0" fmla="*/ 287 w 317"/>
                  <a:gd name="T1" fmla="*/ 63 h 142"/>
                  <a:gd name="T2" fmla="*/ 293 w 317"/>
                  <a:gd name="T3" fmla="*/ 69 h 142"/>
                  <a:gd name="T4" fmla="*/ 290 w 317"/>
                  <a:gd name="T5" fmla="*/ 73 h 142"/>
                  <a:gd name="T6" fmla="*/ 312 w 317"/>
                  <a:gd name="T7" fmla="*/ 10 h 142"/>
                  <a:gd name="T8" fmla="*/ 301 w 317"/>
                  <a:gd name="T9" fmla="*/ 14 h 142"/>
                  <a:gd name="T10" fmla="*/ 298 w 317"/>
                  <a:gd name="T11" fmla="*/ 0 h 142"/>
                  <a:gd name="T12" fmla="*/ 295 w 317"/>
                  <a:gd name="T13" fmla="*/ 9 h 142"/>
                  <a:gd name="T14" fmla="*/ 309 w 317"/>
                  <a:gd name="T15" fmla="*/ 2 h 142"/>
                  <a:gd name="T16" fmla="*/ 306 w 317"/>
                  <a:gd name="T17" fmla="*/ 17 h 142"/>
                  <a:gd name="T18" fmla="*/ 293 w 317"/>
                  <a:gd name="T19" fmla="*/ 52 h 142"/>
                  <a:gd name="T20" fmla="*/ 300 w 317"/>
                  <a:gd name="T21" fmla="*/ 44 h 142"/>
                  <a:gd name="T22" fmla="*/ 284 w 317"/>
                  <a:gd name="T23" fmla="*/ 47 h 142"/>
                  <a:gd name="T24" fmla="*/ 289 w 317"/>
                  <a:gd name="T25" fmla="*/ 39 h 142"/>
                  <a:gd name="T26" fmla="*/ 291 w 317"/>
                  <a:gd name="T27" fmla="*/ 40 h 142"/>
                  <a:gd name="T28" fmla="*/ 306 w 317"/>
                  <a:gd name="T29" fmla="*/ 42 h 142"/>
                  <a:gd name="T30" fmla="*/ 253 w 317"/>
                  <a:gd name="T31" fmla="*/ 76 h 142"/>
                  <a:gd name="T32" fmla="*/ 273 w 317"/>
                  <a:gd name="T33" fmla="*/ 78 h 142"/>
                  <a:gd name="T34" fmla="*/ 261 w 317"/>
                  <a:gd name="T35" fmla="*/ 105 h 142"/>
                  <a:gd name="T36" fmla="*/ 241 w 317"/>
                  <a:gd name="T37" fmla="*/ 111 h 142"/>
                  <a:gd name="T38" fmla="*/ 236 w 317"/>
                  <a:gd name="T39" fmla="*/ 97 h 142"/>
                  <a:gd name="T40" fmla="*/ 231 w 317"/>
                  <a:gd name="T41" fmla="*/ 93 h 142"/>
                  <a:gd name="T42" fmla="*/ 241 w 317"/>
                  <a:gd name="T43" fmla="*/ 118 h 142"/>
                  <a:gd name="T44" fmla="*/ 213 w 317"/>
                  <a:gd name="T45" fmla="*/ 113 h 142"/>
                  <a:gd name="T46" fmla="*/ 221 w 317"/>
                  <a:gd name="T47" fmla="*/ 100 h 142"/>
                  <a:gd name="T48" fmla="*/ 218 w 317"/>
                  <a:gd name="T49" fmla="*/ 112 h 142"/>
                  <a:gd name="T50" fmla="*/ 207 w 317"/>
                  <a:gd name="T51" fmla="*/ 110 h 142"/>
                  <a:gd name="T52" fmla="*/ 185 w 317"/>
                  <a:gd name="T53" fmla="*/ 112 h 142"/>
                  <a:gd name="T54" fmla="*/ 190 w 317"/>
                  <a:gd name="T55" fmla="*/ 138 h 142"/>
                  <a:gd name="T56" fmla="*/ 189 w 317"/>
                  <a:gd name="T57" fmla="*/ 116 h 142"/>
                  <a:gd name="T58" fmla="*/ 159 w 317"/>
                  <a:gd name="T59" fmla="*/ 135 h 142"/>
                  <a:gd name="T60" fmla="*/ 161 w 317"/>
                  <a:gd name="T61" fmla="*/ 132 h 142"/>
                  <a:gd name="T62" fmla="*/ 162 w 317"/>
                  <a:gd name="T63" fmla="*/ 115 h 142"/>
                  <a:gd name="T64" fmla="*/ 163 w 317"/>
                  <a:gd name="T65" fmla="*/ 120 h 142"/>
                  <a:gd name="T66" fmla="*/ 164 w 317"/>
                  <a:gd name="T67" fmla="*/ 127 h 142"/>
                  <a:gd name="T68" fmla="*/ 155 w 317"/>
                  <a:gd name="T69" fmla="*/ 140 h 142"/>
                  <a:gd name="T70" fmla="*/ 147 w 317"/>
                  <a:gd name="T71" fmla="*/ 141 h 142"/>
                  <a:gd name="T72" fmla="*/ 137 w 317"/>
                  <a:gd name="T73" fmla="*/ 131 h 142"/>
                  <a:gd name="T74" fmla="*/ 139 w 317"/>
                  <a:gd name="T75" fmla="*/ 123 h 142"/>
                  <a:gd name="T76" fmla="*/ 129 w 317"/>
                  <a:gd name="T77" fmla="*/ 112 h 142"/>
                  <a:gd name="T78" fmla="*/ 105 w 317"/>
                  <a:gd name="T79" fmla="*/ 104 h 142"/>
                  <a:gd name="T80" fmla="*/ 82 w 317"/>
                  <a:gd name="T81" fmla="*/ 115 h 142"/>
                  <a:gd name="T82" fmla="*/ 85 w 317"/>
                  <a:gd name="T83" fmla="*/ 113 h 142"/>
                  <a:gd name="T84" fmla="*/ 95 w 317"/>
                  <a:gd name="T85" fmla="*/ 99 h 142"/>
                  <a:gd name="T86" fmla="*/ 93 w 317"/>
                  <a:gd name="T87" fmla="*/ 104 h 142"/>
                  <a:gd name="T88" fmla="*/ 91 w 317"/>
                  <a:gd name="T89" fmla="*/ 110 h 142"/>
                  <a:gd name="T90" fmla="*/ 76 w 317"/>
                  <a:gd name="T91" fmla="*/ 117 h 142"/>
                  <a:gd name="T92" fmla="*/ 73 w 317"/>
                  <a:gd name="T93" fmla="*/ 94 h 142"/>
                  <a:gd name="T94" fmla="*/ 70 w 317"/>
                  <a:gd name="T95" fmla="*/ 82 h 142"/>
                  <a:gd name="T96" fmla="*/ 75 w 317"/>
                  <a:gd name="T97" fmla="*/ 100 h 142"/>
                  <a:gd name="T98" fmla="*/ 66 w 317"/>
                  <a:gd name="T99" fmla="*/ 113 h 142"/>
                  <a:gd name="T100" fmla="*/ 66 w 317"/>
                  <a:gd name="T101" fmla="*/ 98 h 142"/>
                  <a:gd name="T102" fmla="*/ 62 w 317"/>
                  <a:gd name="T103" fmla="*/ 82 h 142"/>
                  <a:gd name="T104" fmla="*/ 45 w 317"/>
                  <a:gd name="T105" fmla="*/ 88 h 142"/>
                  <a:gd name="T106" fmla="*/ 48 w 317"/>
                  <a:gd name="T107" fmla="*/ 57 h 142"/>
                  <a:gd name="T108" fmla="*/ 50 w 317"/>
                  <a:gd name="T109" fmla="*/ 60 h 142"/>
                  <a:gd name="T110" fmla="*/ 42 w 317"/>
                  <a:gd name="T111" fmla="*/ 47 h 142"/>
                  <a:gd name="T112" fmla="*/ 24 w 317"/>
                  <a:gd name="T113" fmla="*/ 33 h 142"/>
                  <a:gd name="T114" fmla="*/ 36 w 317"/>
                  <a:gd name="T115" fmla="*/ 36 h 142"/>
                  <a:gd name="T116" fmla="*/ 20 w 317"/>
                  <a:gd name="T117" fmla="*/ 30 h 142"/>
                  <a:gd name="T118" fmla="*/ 6 w 317"/>
                  <a:gd name="T119" fmla="*/ 9 h 142"/>
                  <a:gd name="T120" fmla="*/ 10 w 317"/>
                  <a:gd name="T121" fmla="*/ 18 h 142"/>
                  <a:gd name="T122" fmla="*/ 27 w 317"/>
                  <a:gd name="T123" fmla="*/ 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17" h="142">
                    <a:moveTo>
                      <a:pt x="287" y="78"/>
                    </a:moveTo>
                    <a:cubicBezTo>
                      <a:pt x="265" y="62"/>
                      <a:pt x="265" y="62"/>
                      <a:pt x="265" y="62"/>
                    </a:cubicBezTo>
                    <a:cubicBezTo>
                      <a:pt x="269" y="57"/>
                      <a:pt x="269" y="57"/>
                      <a:pt x="269" y="57"/>
                    </a:cubicBezTo>
                    <a:cubicBezTo>
                      <a:pt x="280" y="60"/>
                      <a:pt x="280" y="60"/>
                      <a:pt x="280" y="60"/>
                    </a:cubicBezTo>
                    <a:cubicBezTo>
                      <a:pt x="281" y="61"/>
                      <a:pt x="282" y="61"/>
                      <a:pt x="284" y="62"/>
                    </a:cubicBezTo>
                    <a:cubicBezTo>
                      <a:pt x="285" y="62"/>
                      <a:pt x="286" y="63"/>
                      <a:pt x="287" y="63"/>
                    </a:cubicBezTo>
                    <a:cubicBezTo>
                      <a:pt x="286" y="63"/>
                      <a:pt x="285" y="62"/>
                      <a:pt x="284" y="61"/>
                    </a:cubicBezTo>
                    <a:cubicBezTo>
                      <a:pt x="283" y="61"/>
                      <a:pt x="282" y="60"/>
                      <a:pt x="280" y="59"/>
                    </a:cubicBezTo>
                    <a:cubicBezTo>
                      <a:pt x="272" y="53"/>
                      <a:pt x="272" y="53"/>
                      <a:pt x="272" y="53"/>
                    </a:cubicBezTo>
                    <a:cubicBezTo>
                      <a:pt x="276" y="48"/>
                      <a:pt x="276" y="48"/>
                      <a:pt x="276" y="48"/>
                    </a:cubicBezTo>
                    <a:cubicBezTo>
                      <a:pt x="297" y="64"/>
                      <a:pt x="297" y="64"/>
                      <a:pt x="297" y="64"/>
                    </a:cubicBezTo>
                    <a:cubicBezTo>
                      <a:pt x="293" y="69"/>
                      <a:pt x="293" y="69"/>
                      <a:pt x="293" y="69"/>
                    </a:cubicBezTo>
                    <a:cubicBezTo>
                      <a:pt x="282" y="65"/>
                      <a:pt x="282" y="65"/>
                      <a:pt x="282" y="65"/>
                    </a:cubicBezTo>
                    <a:cubicBezTo>
                      <a:pt x="281" y="65"/>
                      <a:pt x="280" y="64"/>
                      <a:pt x="278" y="64"/>
                    </a:cubicBezTo>
                    <a:cubicBezTo>
                      <a:pt x="277" y="63"/>
                      <a:pt x="276" y="63"/>
                      <a:pt x="275" y="62"/>
                    </a:cubicBezTo>
                    <a:cubicBezTo>
                      <a:pt x="276" y="63"/>
                      <a:pt x="278" y="64"/>
                      <a:pt x="279" y="65"/>
                    </a:cubicBezTo>
                    <a:cubicBezTo>
                      <a:pt x="281" y="66"/>
                      <a:pt x="282" y="67"/>
                      <a:pt x="283" y="68"/>
                    </a:cubicBezTo>
                    <a:cubicBezTo>
                      <a:pt x="290" y="73"/>
                      <a:pt x="290" y="73"/>
                      <a:pt x="290" y="73"/>
                    </a:cubicBezTo>
                    <a:cubicBezTo>
                      <a:pt x="287" y="78"/>
                      <a:pt x="287" y="78"/>
                      <a:pt x="287" y="78"/>
                    </a:cubicBezTo>
                    <a:close/>
                    <a:moveTo>
                      <a:pt x="306" y="17"/>
                    </a:moveTo>
                    <a:cubicBezTo>
                      <a:pt x="307" y="11"/>
                      <a:pt x="307" y="11"/>
                      <a:pt x="307" y="11"/>
                    </a:cubicBezTo>
                    <a:cubicBezTo>
                      <a:pt x="309" y="12"/>
                      <a:pt x="309" y="12"/>
                      <a:pt x="309" y="12"/>
                    </a:cubicBezTo>
                    <a:cubicBezTo>
                      <a:pt x="310" y="12"/>
                      <a:pt x="311" y="12"/>
                      <a:pt x="311" y="12"/>
                    </a:cubicBezTo>
                    <a:cubicBezTo>
                      <a:pt x="312" y="11"/>
                      <a:pt x="312" y="11"/>
                      <a:pt x="312" y="10"/>
                    </a:cubicBezTo>
                    <a:cubicBezTo>
                      <a:pt x="312" y="10"/>
                      <a:pt x="312" y="9"/>
                      <a:pt x="312" y="9"/>
                    </a:cubicBezTo>
                    <a:cubicBezTo>
                      <a:pt x="311" y="8"/>
                      <a:pt x="311" y="8"/>
                      <a:pt x="310" y="8"/>
                    </a:cubicBezTo>
                    <a:cubicBezTo>
                      <a:pt x="310" y="8"/>
                      <a:pt x="309" y="8"/>
                      <a:pt x="309" y="8"/>
                    </a:cubicBezTo>
                    <a:cubicBezTo>
                      <a:pt x="308" y="9"/>
                      <a:pt x="307" y="9"/>
                      <a:pt x="307" y="10"/>
                    </a:cubicBezTo>
                    <a:cubicBezTo>
                      <a:pt x="306" y="10"/>
                      <a:pt x="306" y="10"/>
                      <a:pt x="305" y="11"/>
                    </a:cubicBezTo>
                    <a:cubicBezTo>
                      <a:pt x="304" y="12"/>
                      <a:pt x="302" y="13"/>
                      <a:pt x="301" y="14"/>
                    </a:cubicBezTo>
                    <a:cubicBezTo>
                      <a:pt x="300" y="15"/>
                      <a:pt x="300" y="15"/>
                      <a:pt x="299" y="15"/>
                    </a:cubicBezTo>
                    <a:cubicBezTo>
                      <a:pt x="298" y="15"/>
                      <a:pt x="297" y="15"/>
                      <a:pt x="295" y="15"/>
                    </a:cubicBezTo>
                    <a:cubicBezTo>
                      <a:pt x="293" y="15"/>
                      <a:pt x="292" y="14"/>
                      <a:pt x="291" y="12"/>
                    </a:cubicBezTo>
                    <a:cubicBezTo>
                      <a:pt x="290" y="11"/>
                      <a:pt x="289" y="9"/>
                      <a:pt x="290" y="6"/>
                    </a:cubicBezTo>
                    <a:cubicBezTo>
                      <a:pt x="290" y="4"/>
                      <a:pt x="291" y="2"/>
                      <a:pt x="292" y="1"/>
                    </a:cubicBezTo>
                    <a:cubicBezTo>
                      <a:pt x="294" y="0"/>
                      <a:pt x="296" y="0"/>
                      <a:pt x="298" y="0"/>
                    </a:cubicBezTo>
                    <a:cubicBezTo>
                      <a:pt x="300" y="0"/>
                      <a:pt x="300" y="0"/>
                      <a:pt x="300" y="0"/>
                    </a:cubicBezTo>
                    <a:cubicBezTo>
                      <a:pt x="299" y="6"/>
                      <a:pt x="299" y="6"/>
                      <a:pt x="299" y="6"/>
                    </a:cubicBezTo>
                    <a:cubicBezTo>
                      <a:pt x="297" y="6"/>
                      <a:pt x="297" y="6"/>
                      <a:pt x="297" y="6"/>
                    </a:cubicBezTo>
                    <a:cubicBezTo>
                      <a:pt x="296" y="6"/>
                      <a:pt x="296" y="6"/>
                      <a:pt x="295" y="6"/>
                    </a:cubicBezTo>
                    <a:cubicBezTo>
                      <a:pt x="295" y="6"/>
                      <a:pt x="294" y="7"/>
                      <a:pt x="294" y="7"/>
                    </a:cubicBezTo>
                    <a:cubicBezTo>
                      <a:pt x="294" y="8"/>
                      <a:pt x="294" y="8"/>
                      <a:pt x="295" y="9"/>
                    </a:cubicBezTo>
                    <a:cubicBezTo>
                      <a:pt x="295" y="9"/>
                      <a:pt x="295" y="9"/>
                      <a:pt x="296" y="9"/>
                    </a:cubicBezTo>
                    <a:cubicBezTo>
                      <a:pt x="297" y="9"/>
                      <a:pt x="299" y="8"/>
                      <a:pt x="301" y="6"/>
                    </a:cubicBezTo>
                    <a:cubicBezTo>
                      <a:pt x="302" y="6"/>
                      <a:pt x="302" y="6"/>
                      <a:pt x="302" y="6"/>
                    </a:cubicBezTo>
                    <a:cubicBezTo>
                      <a:pt x="302" y="6"/>
                      <a:pt x="302" y="6"/>
                      <a:pt x="302" y="6"/>
                    </a:cubicBezTo>
                    <a:cubicBezTo>
                      <a:pt x="304" y="4"/>
                      <a:pt x="306" y="3"/>
                      <a:pt x="307" y="2"/>
                    </a:cubicBezTo>
                    <a:cubicBezTo>
                      <a:pt x="307" y="2"/>
                      <a:pt x="308" y="2"/>
                      <a:pt x="309" y="2"/>
                    </a:cubicBezTo>
                    <a:cubicBezTo>
                      <a:pt x="309" y="2"/>
                      <a:pt x="310" y="2"/>
                      <a:pt x="311" y="2"/>
                    </a:cubicBezTo>
                    <a:cubicBezTo>
                      <a:pt x="313" y="2"/>
                      <a:pt x="315" y="3"/>
                      <a:pt x="316" y="5"/>
                    </a:cubicBezTo>
                    <a:cubicBezTo>
                      <a:pt x="317" y="7"/>
                      <a:pt x="317" y="9"/>
                      <a:pt x="317" y="11"/>
                    </a:cubicBezTo>
                    <a:cubicBezTo>
                      <a:pt x="316" y="14"/>
                      <a:pt x="315" y="16"/>
                      <a:pt x="314" y="17"/>
                    </a:cubicBezTo>
                    <a:cubicBezTo>
                      <a:pt x="312" y="18"/>
                      <a:pt x="310" y="18"/>
                      <a:pt x="308" y="18"/>
                    </a:cubicBezTo>
                    <a:cubicBezTo>
                      <a:pt x="306" y="17"/>
                      <a:pt x="306" y="17"/>
                      <a:pt x="306" y="17"/>
                    </a:cubicBezTo>
                    <a:close/>
                    <a:moveTo>
                      <a:pt x="311" y="33"/>
                    </a:moveTo>
                    <a:cubicBezTo>
                      <a:pt x="286" y="25"/>
                      <a:pt x="286" y="25"/>
                      <a:pt x="286" y="25"/>
                    </a:cubicBezTo>
                    <a:cubicBezTo>
                      <a:pt x="287" y="19"/>
                      <a:pt x="287" y="19"/>
                      <a:pt x="287" y="19"/>
                    </a:cubicBezTo>
                    <a:cubicBezTo>
                      <a:pt x="313" y="28"/>
                      <a:pt x="313" y="28"/>
                      <a:pt x="313" y="28"/>
                    </a:cubicBezTo>
                    <a:cubicBezTo>
                      <a:pt x="311" y="33"/>
                      <a:pt x="311" y="33"/>
                      <a:pt x="311" y="33"/>
                    </a:cubicBezTo>
                    <a:close/>
                    <a:moveTo>
                      <a:pt x="293" y="52"/>
                    </a:moveTo>
                    <a:cubicBezTo>
                      <a:pt x="296" y="46"/>
                      <a:pt x="296" y="46"/>
                      <a:pt x="296" y="46"/>
                    </a:cubicBezTo>
                    <a:cubicBezTo>
                      <a:pt x="298" y="47"/>
                      <a:pt x="298" y="47"/>
                      <a:pt x="298" y="47"/>
                    </a:cubicBezTo>
                    <a:cubicBezTo>
                      <a:pt x="298" y="48"/>
                      <a:pt x="299" y="48"/>
                      <a:pt x="300" y="48"/>
                    </a:cubicBezTo>
                    <a:cubicBezTo>
                      <a:pt x="300" y="47"/>
                      <a:pt x="301" y="47"/>
                      <a:pt x="301" y="46"/>
                    </a:cubicBezTo>
                    <a:cubicBezTo>
                      <a:pt x="301" y="46"/>
                      <a:pt x="301" y="45"/>
                      <a:pt x="301" y="45"/>
                    </a:cubicBezTo>
                    <a:cubicBezTo>
                      <a:pt x="301" y="44"/>
                      <a:pt x="300" y="44"/>
                      <a:pt x="300" y="44"/>
                    </a:cubicBezTo>
                    <a:cubicBezTo>
                      <a:pt x="299" y="44"/>
                      <a:pt x="299" y="43"/>
                      <a:pt x="298" y="44"/>
                    </a:cubicBezTo>
                    <a:cubicBezTo>
                      <a:pt x="297" y="44"/>
                      <a:pt x="297" y="44"/>
                      <a:pt x="296" y="44"/>
                    </a:cubicBezTo>
                    <a:cubicBezTo>
                      <a:pt x="295" y="44"/>
                      <a:pt x="295" y="45"/>
                      <a:pt x="294" y="45"/>
                    </a:cubicBezTo>
                    <a:cubicBezTo>
                      <a:pt x="292" y="46"/>
                      <a:pt x="291" y="47"/>
                      <a:pt x="289" y="47"/>
                    </a:cubicBezTo>
                    <a:cubicBezTo>
                      <a:pt x="289" y="48"/>
                      <a:pt x="288" y="48"/>
                      <a:pt x="287" y="48"/>
                    </a:cubicBezTo>
                    <a:cubicBezTo>
                      <a:pt x="286" y="48"/>
                      <a:pt x="285" y="48"/>
                      <a:pt x="284" y="47"/>
                    </a:cubicBezTo>
                    <a:cubicBezTo>
                      <a:pt x="282" y="46"/>
                      <a:pt x="280" y="45"/>
                      <a:pt x="280" y="43"/>
                    </a:cubicBezTo>
                    <a:cubicBezTo>
                      <a:pt x="279" y="41"/>
                      <a:pt x="279" y="39"/>
                      <a:pt x="280" y="37"/>
                    </a:cubicBezTo>
                    <a:cubicBezTo>
                      <a:pt x="281" y="35"/>
                      <a:pt x="283" y="33"/>
                      <a:pt x="284" y="33"/>
                    </a:cubicBezTo>
                    <a:cubicBezTo>
                      <a:pt x="286" y="32"/>
                      <a:pt x="287" y="32"/>
                      <a:pt x="290" y="33"/>
                    </a:cubicBezTo>
                    <a:cubicBezTo>
                      <a:pt x="292" y="34"/>
                      <a:pt x="292" y="34"/>
                      <a:pt x="292" y="34"/>
                    </a:cubicBezTo>
                    <a:cubicBezTo>
                      <a:pt x="289" y="39"/>
                      <a:pt x="289" y="39"/>
                      <a:pt x="289" y="39"/>
                    </a:cubicBezTo>
                    <a:cubicBezTo>
                      <a:pt x="288" y="38"/>
                      <a:pt x="288" y="38"/>
                      <a:pt x="288" y="38"/>
                    </a:cubicBezTo>
                    <a:cubicBezTo>
                      <a:pt x="287" y="38"/>
                      <a:pt x="286" y="38"/>
                      <a:pt x="286" y="38"/>
                    </a:cubicBezTo>
                    <a:cubicBezTo>
                      <a:pt x="285" y="38"/>
                      <a:pt x="285" y="38"/>
                      <a:pt x="284" y="39"/>
                    </a:cubicBezTo>
                    <a:cubicBezTo>
                      <a:pt x="284" y="40"/>
                      <a:pt x="284" y="40"/>
                      <a:pt x="284" y="40"/>
                    </a:cubicBezTo>
                    <a:cubicBezTo>
                      <a:pt x="285" y="41"/>
                      <a:pt x="285" y="41"/>
                      <a:pt x="286" y="41"/>
                    </a:cubicBezTo>
                    <a:cubicBezTo>
                      <a:pt x="286" y="42"/>
                      <a:pt x="288" y="41"/>
                      <a:pt x="291" y="40"/>
                    </a:cubicBezTo>
                    <a:cubicBezTo>
                      <a:pt x="292" y="40"/>
                      <a:pt x="292" y="40"/>
                      <a:pt x="292" y="40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95" y="38"/>
                      <a:pt x="297" y="37"/>
                      <a:pt x="298" y="37"/>
                    </a:cubicBezTo>
                    <a:cubicBezTo>
                      <a:pt x="298" y="37"/>
                      <a:pt x="299" y="37"/>
                      <a:pt x="300" y="37"/>
                    </a:cubicBezTo>
                    <a:cubicBezTo>
                      <a:pt x="300" y="38"/>
                      <a:pt x="301" y="38"/>
                      <a:pt x="302" y="38"/>
                    </a:cubicBezTo>
                    <a:cubicBezTo>
                      <a:pt x="304" y="39"/>
                      <a:pt x="305" y="40"/>
                      <a:pt x="306" y="42"/>
                    </a:cubicBezTo>
                    <a:cubicBezTo>
                      <a:pt x="306" y="44"/>
                      <a:pt x="306" y="46"/>
                      <a:pt x="305" y="49"/>
                    </a:cubicBezTo>
                    <a:cubicBezTo>
                      <a:pt x="304" y="51"/>
                      <a:pt x="303" y="52"/>
                      <a:pt x="301" y="53"/>
                    </a:cubicBezTo>
                    <a:cubicBezTo>
                      <a:pt x="299" y="54"/>
                      <a:pt x="297" y="54"/>
                      <a:pt x="295" y="53"/>
                    </a:cubicBezTo>
                    <a:cubicBezTo>
                      <a:pt x="293" y="52"/>
                      <a:pt x="293" y="52"/>
                      <a:pt x="293" y="52"/>
                    </a:cubicBezTo>
                    <a:close/>
                    <a:moveTo>
                      <a:pt x="272" y="95"/>
                    </a:moveTo>
                    <a:cubicBezTo>
                      <a:pt x="253" y="76"/>
                      <a:pt x="253" y="76"/>
                      <a:pt x="253" y="76"/>
                    </a:cubicBezTo>
                    <a:cubicBezTo>
                      <a:pt x="263" y="66"/>
                      <a:pt x="263" y="66"/>
                      <a:pt x="263" y="66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61" y="75"/>
                      <a:pt x="261" y="75"/>
                      <a:pt x="261" y="75"/>
                    </a:cubicBezTo>
                    <a:cubicBezTo>
                      <a:pt x="265" y="79"/>
                      <a:pt x="265" y="79"/>
                      <a:pt x="265" y="79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73" y="78"/>
                      <a:pt x="273" y="78"/>
                      <a:pt x="273" y="78"/>
                    </a:cubicBezTo>
                    <a:cubicBezTo>
                      <a:pt x="269" y="83"/>
                      <a:pt x="269" y="83"/>
                      <a:pt x="269" y="83"/>
                    </a:cubicBezTo>
                    <a:cubicBezTo>
                      <a:pt x="273" y="87"/>
                      <a:pt x="273" y="87"/>
                      <a:pt x="273" y="87"/>
                    </a:cubicBezTo>
                    <a:cubicBezTo>
                      <a:pt x="278" y="81"/>
                      <a:pt x="278" y="81"/>
                      <a:pt x="278" y="81"/>
                    </a:cubicBezTo>
                    <a:cubicBezTo>
                      <a:pt x="282" y="85"/>
                      <a:pt x="282" y="85"/>
                      <a:pt x="282" y="85"/>
                    </a:cubicBezTo>
                    <a:cubicBezTo>
                      <a:pt x="272" y="95"/>
                      <a:pt x="272" y="95"/>
                      <a:pt x="272" y="95"/>
                    </a:cubicBezTo>
                    <a:close/>
                    <a:moveTo>
                      <a:pt x="261" y="105"/>
                    </a:moveTo>
                    <a:cubicBezTo>
                      <a:pt x="243" y="85"/>
                      <a:pt x="243" y="85"/>
                      <a:pt x="243" y="85"/>
                    </a:cubicBezTo>
                    <a:cubicBezTo>
                      <a:pt x="248" y="81"/>
                      <a:pt x="248" y="81"/>
                      <a:pt x="248" y="81"/>
                    </a:cubicBezTo>
                    <a:cubicBezTo>
                      <a:pt x="266" y="101"/>
                      <a:pt x="266" y="101"/>
                      <a:pt x="266" y="101"/>
                    </a:cubicBezTo>
                    <a:cubicBezTo>
                      <a:pt x="261" y="105"/>
                      <a:pt x="261" y="105"/>
                      <a:pt x="261" y="105"/>
                    </a:cubicBezTo>
                    <a:close/>
                    <a:moveTo>
                      <a:pt x="234" y="100"/>
                    </a:moveTo>
                    <a:cubicBezTo>
                      <a:pt x="241" y="111"/>
                      <a:pt x="241" y="111"/>
                      <a:pt x="241" y="111"/>
                    </a:cubicBezTo>
                    <a:cubicBezTo>
                      <a:pt x="242" y="112"/>
                      <a:pt x="242" y="112"/>
                      <a:pt x="243" y="112"/>
                    </a:cubicBezTo>
                    <a:cubicBezTo>
                      <a:pt x="243" y="112"/>
                      <a:pt x="244" y="112"/>
                      <a:pt x="244" y="112"/>
                    </a:cubicBezTo>
                    <a:cubicBezTo>
                      <a:pt x="245" y="112"/>
                      <a:pt x="245" y="111"/>
                      <a:pt x="245" y="111"/>
                    </a:cubicBezTo>
                    <a:cubicBezTo>
                      <a:pt x="245" y="110"/>
                      <a:pt x="245" y="110"/>
                      <a:pt x="244" y="109"/>
                    </a:cubicBezTo>
                    <a:cubicBezTo>
                      <a:pt x="237" y="98"/>
                      <a:pt x="237" y="98"/>
                      <a:pt x="237" y="98"/>
                    </a:cubicBezTo>
                    <a:cubicBezTo>
                      <a:pt x="237" y="97"/>
                      <a:pt x="236" y="97"/>
                      <a:pt x="236" y="97"/>
                    </a:cubicBezTo>
                    <a:cubicBezTo>
                      <a:pt x="235" y="97"/>
                      <a:pt x="235" y="97"/>
                      <a:pt x="234" y="97"/>
                    </a:cubicBezTo>
                    <a:cubicBezTo>
                      <a:pt x="234" y="97"/>
                      <a:pt x="233" y="98"/>
                      <a:pt x="233" y="98"/>
                    </a:cubicBezTo>
                    <a:cubicBezTo>
                      <a:pt x="233" y="99"/>
                      <a:pt x="233" y="99"/>
                      <a:pt x="234" y="100"/>
                    </a:cubicBezTo>
                    <a:close/>
                    <a:moveTo>
                      <a:pt x="229" y="104"/>
                    </a:moveTo>
                    <a:cubicBezTo>
                      <a:pt x="228" y="102"/>
                      <a:pt x="227" y="100"/>
                      <a:pt x="228" y="98"/>
                    </a:cubicBezTo>
                    <a:cubicBezTo>
                      <a:pt x="228" y="96"/>
                      <a:pt x="229" y="95"/>
                      <a:pt x="231" y="93"/>
                    </a:cubicBezTo>
                    <a:cubicBezTo>
                      <a:pt x="234" y="92"/>
                      <a:pt x="236" y="91"/>
                      <a:pt x="238" y="92"/>
                    </a:cubicBezTo>
                    <a:cubicBezTo>
                      <a:pt x="239" y="92"/>
                      <a:pt x="241" y="93"/>
                      <a:pt x="243" y="96"/>
                    </a:cubicBezTo>
                    <a:cubicBezTo>
                      <a:pt x="249" y="105"/>
                      <a:pt x="249" y="105"/>
                      <a:pt x="249" y="105"/>
                    </a:cubicBezTo>
                    <a:cubicBezTo>
                      <a:pt x="250" y="107"/>
                      <a:pt x="251" y="109"/>
                      <a:pt x="251" y="111"/>
                    </a:cubicBezTo>
                    <a:cubicBezTo>
                      <a:pt x="250" y="113"/>
                      <a:pt x="249" y="114"/>
                      <a:pt x="247" y="116"/>
                    </a:cubicBezTo>
                    <a:cubicBezTo>
                      <a:pt x="245" y="117"/>
                      <a:pt x="243" y="118"/>
                      <a:pt x="241" y="118"/>
                    </a:cubicBezTo>
                    <a:cubicBezTo>
                      <a:pt x="239" y="117"/>
                      <a:pt x="237" y="116"/>
                      <a:pt x="236" y="114"/>
                    </a:cubicBezTo>
                    <a:cubicBezTo>
                      <a:pt x="229" y="104"/>
                      <a:pt x="229" y="104"/>
                      <a:pt x="229" y="104"/>
                    </a:cubicBezTo>
                    <a:close/>
                    <a:moveTo>
                      <a:pt x="210" y="134"/>
                    </a:moveTo>
                    <a:cubicBezTo>
                      <a:pt x="200" y="109"/>
                      <a:pt x="200" y="109"/>
                      <a:pt x="200" y="109"/>
                    </a:cubicBezTo>
                    <a:cubicBezTo>
                      <a:pt x="209" y="105"/>
                      <a:pt x="209" y="105"/>
                      <a:pt x="209" y="105"/>
                    </a:cubicBezTo>
                    <a:cubicBezTo>
                      <a:pt x="213" y="113"/>
                      <a:pt x="213" y="113"/>
                      <a:pt x="213" y="113"/>
                    </a:cubicBezTo>
                    <a:cubicBezTo>
                      <a:pt x="214" y="114"/>
                      <a:pt x="214" y="115"/>
                      <a:pt x="215" y="116"/>
                    </a:cubicBezTo>
                    <a:cubicBezTo>
                      <a:pt x="215" y="117"/>
                      <a:pt x="216" y="118"/>
                      <a:pt x="216" y="119"/>
                    </a:cubicBezTo>
                    <a:cubicBezTo>
                      <a:pt x="216" y="118"/>
                      <a:pt x="215" y="116"/>
                      <a:pt x="215" y="115"/>
                    </a:cubicBezTo>
                    <a:cubicBezTo>
                      <a:pt x="215" y="114"/>
                      <a:pt x="214" y="113"/>
                      <a:pt x="214" y="113"/>
                    </a:cubicBezTo>
                    <a:cubicBezTo>
                      <a:pt x="212" y="104"/>
                      <a:pt x="212" y="104"/>
                      <a:pt x="212" y="104"/>
                    </a:cubicBezTo>
                    <a:cubicBezTo>
                      <a:pt x="221" y="100"/>
                      <a:pt x="221" y="100"/>
                      <a:pt x="221" y="100"/>
                    </a:cubicBezTo>
                    <a:cubicBezTo>
                      <a:pt x="231" y="125"/>
                      <a:pt x="231" y="125"/>
                      <a:pt x="231" y="125"/>
                    </a:cubicBezTo>
                    <a:cubicBezTo>
                      <a:pt x="226" y="127"/>
                      <a:pt x="226" y="127"/>
                      <a:pt x="226" y="127"/>
                    </a:cubicBezTo>
                    <a:cubicBezTo>
                      <a:pt x="222" y="118"/>
                      <a:pt x="222" y="118"/>
                      <a:pt x="222" y="118"/>
                    </a:cubicBezTo>
                    <a:cubicBezTo>
                      <a:pt x="221" y="116"/>
                      <a:pt x="220" y="114"/>
                      <a:pt x="219" y="112"/>
                    </a:cubicBezTo>
                    <a:cubicBezTo>
                      <a:pt x="219" y="110"/>
                      <a:pt x="218" y="108"/>
                      <a:pt x="217" y="106"/>
                    </a:cubicBezTo>
                    <a:cubicBezTo>
                      <a:pt x="218" y="109"/>
                      <a:pt x="218" y="110"/>
                      <a:pt x="218" y="112"/>
                    </a:cubicBezTo>
                    <a:cubicBezTo>
                      <a:pt x="219" y="113"/>
                      <a:pt x="219" y="114"/>
                      <a:pt x="219" y="115"/>
                    </a:cubicBezTo>
                    <a:cubicBezTo>
                      <a:pt x="222" y="129"/>
                      <a:pt x="222" y="129"/>
                      <a:pt x="222" y="129"/>
                    </a:cubicBezTo>
                    <a:cubicBezTo>
                      <a:pt x="219" y="130"/>
                      <a:pt x="219" y="130"/>
                      <a:pt x="219" y="130"/>
                    </a:cubicBezTo>
                    <a:cubicBezTo>
                      <a:pt x="212" y="119"/>
                      <a:pt x="212" y="119"/>
                      <a:pt x="212" y="119"/>
                    </a:cubicBezTo>
                    <a:cubicBezTo>
                      <a:pt x="211" y="117"/>
                      <a:pt x="210" y="116"/>
                      <a:pt x="209" y="114"/>
                    </a:cubicBezTo>
                    <a:cubicBezTo>
                      <a:pt x="208" y="113"/>
                      <a:pt x="207" y="112"/>
                      <a:pt x="207" y="110"/>
                    </a:cubicBezTo>
                    <a:cubicBezTo>
                      <a:pt x="208" y="112"/>
                      <a:pt x="208" y="114"/>
                      <a:pt x="209" y="116"/>
                    </a:cubicBezTo>
                    <a:cubicBezTo>
                      <a:pt x="210" y="118"/>
                      <a:pt x="211" y="120"/>
                      <a:pt x="212" y="122"/>
                    </a:cubicBezTo>
                    <a:cubicBezTo>
                      <a:pt x="216" y="131"/>
                      <a:pt x="216" y="131"/>
                      <a:pt x="216" y="131"/>
                    </a:cubicBezTo>
                    <a:cubicBezTo>
                      <a:pt x="210" y="134"/>
                      <a:pt x="210" y="134"/>
                      <a:pt x="210" y="134"/>
                    </a:cubicBezTo>
                    <a:close/>
                    <a:moveTo>
                      <a:pt x="184" y="139"/>
                    </a:moveTo>
                    <a:cubicBezTo>
                      <a:pt x="185" y="112"/>
                      <a:pt x="185" y="112"/>
                      <a:pt x="185" y="112"/>
                    </a:cubicBezTo>
                    <a:cubicBezTo>
                      <a:pt x="193" y="111"/>
                      <a:pt x="193" y="111"/>
                      <a:pt x="193" y="111"/>
                    </a:cubicBezTo>
                    <a:cubicBezTo>
                      <a:pt x="202" y="137"/>
                      <a:pt x="202" y="137"/>
                      <a:pt x="202" y="137"/>
                    </a:cubicBezTo>
                    <a:cubicBezTo>
                      <a:pt x="195" y="138"/>
                      <a:pt x="195" y="138"/>
                      <a:pt x="195" y="138"/>
                    </a:cubicBezTo>
                    <a:cubicBezTo>
                      <a:pt x="194" y="133"/>
                      <a:pt x="194" y="133"/>
                      <a:pt x="194" y="133"/>
                    </a:cubicBezTo>
                    <a:cubicBezTo>
                      <a:pt x="190" y="134"/>
                      <a:pt x="190" y="134"/>
                      <a:pt x="190" y="134"/>
                    </a:cubicBezTo>
                    <a:cubicBezTo>
                      <a:pt x="190" y="138"/>
                      <a:pt x="190" y="138"/>
                      <a:pt x="190" y="138"/>
                    </a:cubicBezTo>
                    <a:cubicBezTo>
                      <a:pt x="184" y="139"/>
                      <a:pt x="184" y="139"/>
                      <a:pt x="184" y="139"/>
                    </a:cubicBezTo>
                    <a:close/>
                    <a:moveTo>
                      <a:pt x="190" y="129"/>
                    </a:moveTo>
                    <a:cubicBezTo>
                      <a:pt x="193" y="128"/>
                      <a:pt x="193" y="128"/>
                      <a:pt x="193" y="128"/>
                    </a:cubicBezTo>
                    <a:cubicBezTo>
                      <a:pt x="191" y="120"/>
                      <a:pt x="191" y="120"/>
                      <a:pt x="191" y="120"/>
                    </a:cubicBezTo>
                    <a:cubicBezTo>
                      <a:pt x="190" y="120"/>
                      <a:pt x="190" y="119"/>
                      <a:pt x="190" y="119"/>
                    </a:cubicBezTo>
                    <a:cubicBezTo>
                      <a:pt x="190" y="118"/>
                      <a:pt x="190" y="117"/>
                      <a:pt x="189" y="116"/>
                    </a:cubicBezTo>
                    <a:cubicBezTo>
                      <a:pt x="189" y="117"/>
                      <a:pt x="190" y="117"/>
                      <a:pt x="190" y="118"/>
                    </a:cubicBezTo>
                    <a:cubicBezTo>
                      <a:pt x="190" y="119"/>
                      <a:pt x="190" y="120"/>
                      <a:pt x="190" y="120"/>
                    </a:cubicBezTo>
                    <a:cubicBezTo>
                      <a:pt x="190" y="129"/>
                      <a:pt x="190" y="129"/>
                      <a:pt x="190" y="129"/>
                    </a:cubicBezTo>
                    <a:close/>
                    <a:moveTo>
                      <a:pt x="153" y="132"/>
                    </a:moveTo>
                    <a:cubicBezTo>
                      <a:pt x="159" y="133"/>
                      <a:pt x="159" y="133"/>
                      <a:pt x="159" y="133"/>
                    </a:cubicBezTo>
                    <a:cubicBezTo>
                      <a:pt x="159" y="135"/>
                      <a:pt x="159" y="135"/>
                      <a:pt x="159" y="135"/>
                    </a:cubicBezTo>
                    <a:cubicBezTo>
                      <a:pt x="159" y="136"/>
                      <a:pt x="159" y="136"/>
                      <a:pt x="159" y="137"/>
                    </a:cubicBezTo>
                    <a:cubicBezTo>
                      <a:pt x="160" y="137"/>
                      <a:pt x="160" y="137"/>
                      <a:pt x="161" y="137"/>
                    </a:cubicBezTo>
                    <a:cubicBezTo>
                      <a:pt x="162" y="138"/>
                      <a:pt x="162" y="137"/>
                      <a:pt x="162" y="137"/>
                    </a:cubicBezTo>
                    <a:cubicBezTo>
                      <a:pt x="163" y="137"/>
                      <a:pt x="163" y="136"/>
                      <a:pt x="163" y="135"/>
                    </a:cubicBezTo>
                    <a:cubicBezTo>
                      <a:pt x="163" y="135"/>
                      <a:pt x="163" y="134"/>
                      <a:pt x="163" y="134"/>
                    </a:cubicBezTo>
                    <a:cubicBezTo>
                      <a:pt x="162" y="133"/>
                      <a:pt x="162" y="133"/>
                      <a:pt x="161" y="132"/>
                    </a:cubicBezTo>
                    <a:cubicBezTo>
                      <a:pt x="161" y="132"/>
                      <a:pt x="160" y="131"/>
                      <a:pt x="160" y="131"/>
                    </a:cubicBezTo>
                    <a:cubicBezTo>
                      <a:pt x="158" y="129"/>
                      <a:pt x="157" y="128"/>
                      <a:pt x="156" y="127"/>
                    </a:cubicBezTo>
                    <a:cubicBezTo>
                      <a:pt x="155" y="126"/>
                      <a:pt x="155" y="126"/>
                      <a:pt x="155" y="125"/>
                    </a:cubicBezTo>
                    <a:cubicBezTo>
                      <a:pt x="154" y="124"/>
                      <a:pt x="154" y="123"/>
                      <a:pt x="154" y="122"/>
                    </a:cubicBezTo>
                    <a:cubicBezTo>
                      <a:pt x="154" y="119"/>
                      <a:pt x="155" y="118"/>
                      <a:pt x="156" y="116"/>
                    </a:cubicBezTo>
                    <a:cubicBezTo>
                      <a:pt x="158" y="115"/>
                      <a:pt x="160" y="115"/>
                      <a:pt x="162" y="115"/>
                    </a:cubicBezTo>
                    <a:cubicBezTo>
                      <a:pt x="165" y="115"/>
                      <a:pt x="167" y="116"/>
                      <a:pt x="168" y="117"/>
                    </a:cubicBezTo>
                    <a:cubicBezTo>
                      <a:pt x="169" y="118"/>
                      <a:pt x="170" y="120"/>
                      <a:pt x="169" y="122"/>
                    </a:cubicBezTo>
                    <a:cubicBezTo>
                      <a:pt x="169" y="124"/>
                      <a:pt x="169" y="124"/>
                      <a:pt x="169" y="124"/>
                    </a:cubicBezTo>
                    <a:cubicBezTo>
                      <a:pt x="164" y="124"/>
                      <a:pt x="164" y="124"/>
                      <a:pt x="164" y="124"/>
                    </a:cubicBezTo>
                    <a:cubicBezTo>
                      <a:pt x="164" y="122"/>
                      <a:pt x="164" y="122"/>
                      <a:pt x="164" y="122"/>
                    </a:cubicBezTo>
                    <a:cubicBezTo>
                      <a:pt x="164" y="121"/>
                      <a:pt x="164" y="121"/>
                      <a:pt x="163" y="120"/>
                    </a:cubicBezTo>
                    <a:cubicBezTo>
                      <a:pt x="163" y="120"/>
                      <a:pt x="163" y="120"/>
                      <a:pt x="162" y="120"/>
                    </a:cubicBezTo>
                    <a:cubicBezTo>
                      <a:pt x="161" y="119"/>
                      <a:pt x="161" y="120"/>
                      <a:pt x="161" y="120"/>
                    </a:cubicBezTo>
                    <a:cubicBezTo>
                      <a:pt x="160" y="120"/>
                      <a:pt x="160" y="121"/>
                      <a:pt x="160" y="121"/>
                    </a:cubicBezTo>
                    <a:cubicBezTo>
                      <a:pt x="160" y="122"/>
                      <a:pt x="161" y="124"/>
                      <a:pt x="164" y="126"/>
                    </a:cubicBezTo>
                    <a:cubicBezTo>
                      <a:pt x="164" y="127"/>
                      <a:pt x="164" y="127"/>
                      <a:pt x="164" y="127"/>
                    </a:cubicBezTo>
                    <a:cubicBezTo>
                      <a:pt x="164" y="127"/>
                      <a:pt x="164" y="127"/>
                      <a:pt x="164" y="127"/>
                    </a:cubicBezTo>
                    <a:cubicBezTo>
                      <a:pt x="167" y="129"/>
                      <a:pt x="168" y="130"/>
                      <a:pt x="168" y="131"/>
                    </a:cubicBezTo>
                    <a:cubicBezTo>
                      <a:pt x="169" y="132"/>
                      <a:pt x="169" y="133"/>
                      <a:pt x="169" y="133"/>
                    </a:cubicBezTo>
                    <a:cubicBezTo>
                      <a:pt x="169" y="134"/>
                      <a:pt x="169" y="135"/>
                      <a:pt x="169" y="135"/>
                    </a:cubicBezTo>
                    <a:cubicBezTo>
                      <a:pt x="169" y="138"/>
                      <a:pt x="168" y="139"/>
                      <a:pt x="167" y="141"/>
                    </a:cubicBezTo>
                    <a:cubicBezTo>
                      <a:pt x="165" y="142"/>
                      <a:pt x="163" y="142"/>
                      <a:pt x="161" y="142"/>
                    </a:cubicBezTo>
                    <a:cubicBezTo>
                      <a:pt x="158" y="142"/>
                      <a:pt x="156" y="141"/>
                      <a:pt x="155" y="140"/>
                    </a:cubicBezTo>
                    <a:cubicBezTo>
                      <a:pt x="154" y="139"/>
                      <a:pt x="153" y="137"/>
                      <a:pt x="153" y="134"/>
                    </a:cubicBezTo>
                    <a:cubicBezTo>
                      <a:pt x="153" y="132"/>
                      <a:pt x="153" y="132"/>
                      <a:pt x="153" y="132"/>
                    </a:cubicBezTo>
                    <a:close/>
                    <a:moveTo>
                      <a:pt x="129" y="140"/>
                    </a:moveTo>
                    <a:cubicBezTo>
                      <a:pt x="136" y="113"/>
                      <a:pt x="136" y="113"/>
                      <a:pt x="136" y="113"/>
                    </a:cubicBezTo>
                    <a:cubicBezTo>
                      <a:pt x="144" y="114"/>
                      <a:pt x="144" y="114"/>
                      <a:pt x="144" y="114"/>
                    </a:cubicBezTo>
                    <a:cubicBezTo>
                      <a:pt x="147" y="141"/>
                      <a:pt x="147" y="141"/>
                      <a:pt x="147" y="141"/>
                    </a:cubicBezTo>
                    <a:cubicBezTo>
                      <a:pt x="140" y="140"/>
                      <a:pt x="140" y="140"/>
                      <a:pt x="140" y="140"/>
                    </a:cubicBezTo>
                    <a:cubicBezTo>
                      <a:pt x="140" y="136"/>
                      <a:pt x="140" y="136"/>
                      <a:pt x="140" y="136"/>
                    </a:cubicBezTo>
                    <a:cubicBezTo>
                      <a:pt x="136" y="135"/>
                      <a:pt x="136" y="135"/>
                      <a:pt x="136" y="135"/>
                    </a:cubicBezTo>
                    <a:cubicBezTo>
                      <a:pt x="135" y="140"/>
                      <a:pt x="135" y="140"/>
                      <a:pt x="135" y="140"/>
                    </a:cubicBezTo>
                    <a:cubicBezTo>
                      <a:pt x="129" y="140"/>
                      <a:pt x="129" y="140"/>
                      <a:pt x="129" y="140"/>
                    </a:cubicBezTo>
                    <a:close/>
                    <a:moveTo>
                      <a:pt x="137" y="131"/>
                    </a:moveTo>
                    <a:cubicBezTo>
                      <a:pt x="140" y="131"/>
                      <a:pt x="140" y="131"/>
                      <a:pt x="140" y="131"/>
                    </a:cubicBezTo>
                    <a:cubicBezTo>
                      <a:pt x="140" y="123"/>
                      <a:pt x="140" y="123"/>
                      <a:pt x="140" y="123"/>
                    </a:cubicBezTo>
                    <a:cubicBezTo>
                      <a:pt x="140" y="122"/>
                      <a:pt x="140" y="121"/>
                      <a:pt x="140" y="121"/>
                    </a:cubicBezTo>
                    <a:cubicBezTo>
                      <a:pt x="140" y="120"/>
                      <a:pt x="140" y="119"/>
                      <a:pt x="140" y="118"/>
                    </a:cubicBezTo>
                    <a:cubicBezTo>
                      <a:pt x="140" y="119"/>
                      <a:pt x="140" y="119"/>
                      <a:pt x="139" y="120"/>
                    </a:cubicBezTo>
                    <a:cubicBezTo>
                      <a:pt x="139" y="121"/>
                      <a:pt x="139" y="122"/>
                      <a:pt x="139" y="123"/>
                    </a:cubicBezTo>
                    <a:cubicBezTo>
                      <a:pt x="137" y="131"/>
                      <a:pt x="137" y="131"/>
                      <a:pt x="137" y="131"/>
                    </a:cubicBezTo>
                    <a:close/>
                    <a:moveTo>
                      <a:pt x="113" y="136"/>
                    </a:moveTo>
                    <a:cubicBezTo>
                      <a:pt x="118" y="115"/>
                      <a:pt x="118" y="115"/>
                      <a:pt x="118" y="115"/>
                    </a:cubicBezTo>
                    <a:cubicBezTo>
                      <a:pt x="114" y="114"/>
                      <a:pt x="114" y="114"/>
                      <a:pt x="114" y="114"/>
                    </a:cubicBezTo>
                    <a:cubicBezTo>
                      <a:pt x="115" y="109"/>
                      <a:pt x="115" y="109"/>
                      <a:pt x="115" y="109"/>
                    </a:cubicBezTo>
                    <a:cubicBezTo>
                      <a:pt x="129" y="112"/>
                      <a:pt x="129" y="112"/>
                      <a:pt x="129" y="112"/>
                    </a:cubicBezTo>
                    <a:cubicBezTo>
                      <a:pt x="128" y="117"/>
                      <a:pt x="128" y="117"/>
                      <a:pt x="128" y="117"/>
                    </a:cubicBezTo>
                    <a:cubicBezTo>
                      <a:pt x="124" y="116"/>
                      <a:pt x="124" y="116"/>
                      <a:pt x="124" y="116"/>
                    </a:cubicBezTo>
                    <a:cubicBezTo>
                      <a:pt x="119" y="137"/>
                      <a:pt x="119" y="137"/>
                      <a:pt x="119" y="137"/>
                    </a:cubicBezTo>
                    <a:cubicBezTo>
                      <a:pt x="113" y="136"/>
                      <a:pt x="113" y="136"/>
                      <a:pt x="113" y="136"/>
                    </a:cubicBezTo>
                    <a:close/>
                    <a:moveTo>
                      <a:pt x="95" y="129"/>
                    </a:moveTo>
                    <a:cubicBezTo>
                      <a:pt x="105" y="104"/>
                      <a:pt x="105" y="104"/>
                      <a:pt x="105" y="104"/>
                    </a:cubicBezTo>
                    <a:cubicBezTo>
                      <a:pt x="111" y="107"/>
                      <a:pt x="111" y="107"/>
                      <a:pt x="111" y="107"/>
                    </a:cubicBezTo>
                    <a:cubicBezTo>
                      <a:pt x="101" y="131"/>
                      <a:pt x="101" y="131"/>
                      <a:pt x="101" y="131"/>
                    </a:cubicBezTo>
                    <a:cubicBezTo>
                      <a:pt x="95" y="129"/>
                      <a:pt x="95" y="129"/>
                      <a:pt x="95" y="129"/>
                    </a:cubicBezTo>
                    <a:close/>
                    <a:moveTo>
                      <a:pt x="78" y="110"/>
                    </a:moveTo>
                    <a:cubicBezTo>
                      <a:pt x="83" y="113"/>
                      <a:pt x="83" y="113"/>
                      <a:pt x="83" y="113"/>
                    </a:cubicBezTo>
                    <a:cubicBezTo>
                      <a:pt x="82" y="115"/>
                      <a:pt x="82" y="115"/>
                      <a:pt x="82" y="115"/>
                    </a:cubicBezTo>
                    <a:cubicBezTo>
                      <a:pt x="82" y="115"/>
                      <a:pt x="81" y="116"/>
                      <a:pt x="82" y="117"/>
                    </a:cubicBezTo>
                    <a:cubicBezTo>
                      <a:pt x="82" y="117"/>
                      <a:pt x="82" y="118"/>
                      <a:pt x="82" y="118"/>
                    </a:cubicBezTo>
                    <a:cubicBezTo>
                      <a:pt x="83" y="118"/>
                      <a:pt x="83" y="118"/>
                      <a:pt x="84" y="118"/>
                    </a:cubicBezTo>
                    <a:cubicBezTo>
                      <a:pt x="84" y="118"/>
                      <a:pt x="85" y="118"/>
                      <a:pt x="85" y="117"/>
                    </a:cubicBezTo>
                    <a:cubicBezTo>
                      <a:pt x="86" y="117"/>
                      <a:pt x="86" y="116"/>
                      <a:pt x="86" y="115"/>
                    </a:cubicBezTo>
                    <a:cubicBezTo>
                      <a:pt x="86" y="115"/>
                      <a:pt x="86" y="114"/>
                      <a:pt x="85" y="113"/>
                    </a:cubicBezTo>
                    <a:cubicBezTo>
                      <a:pt x="85" y="113"/>
                      <a:pt x="85" y="112"/>
                      <a:pt x="85" y="112"/>
                    </a:cubicBezTo>
                    <a:cubicBezTo>
                      <a:pt x="84" y="109"/>
                      <a:pt x="83" y="108"/>
                      <a:pt x="83" y="106"/>
                    </a:cubicBezTo>
                    <a:cubicBezTo>
                      <a:pt x="83" y="106"/>
                      <a:pt x="83" y="105"/>
                      <a:pt x="83" y="104"/>
                    </a:cubicBezTo>
                    <a:cubicBezTo>
                      <a:pt x="83" y="103"/>
                      <a:pt x="84" y="102"/>
                      <a:pt x="84" y="101"/>
                    </a:cubicBezTo>
                    <a:cubicBezTo>
                      <a:pt x="85" y="99"/>
                      <a:pt x="87" y="98"/>
                      <a:pt x="89" y="97"/>
                    </a:cubicBezTo>
                    <a:cubicBezTo>
                      <a:pt x="91" y="97"/>
                      <a:pt x="93" y="97"/>
                      <a:pt x="95" y="99"/>
                    </a:cubicBezTo>
                    <a:cubicBezTo>
                      <a:pt x="97" y="100"/>
                      <a:pt x="98" y="102"/>
                      <a:pt x="98" y="103"/>
                    </a:cubicBezTo>
                    <a:cubicBezTo>
                      <a:pt x="99" y="105"/>
                      <a:pt x="99" y="107"/>
                      <a:pt x="97" y="108"/>
                    </a:cubicBezTo>
                    <a:cubicBezTo>
                      <a:pt x="96" y="110"/>
                      <a:pt x="96" y="110"/>
                      <a:pt x="96" y="110"/>
                    </a:cubicBezTo>
                    <a:cubicBezTo>
                      <a:pt x="91" y="107"/>
                      <a:pt x="91" y="107"/>
                      <a:pt x="91" y="107"/>
                    </a:cubicBezTo>
                    <a:cubicBezTo>
                      <a:pt x="92" y="106"/>
                      <a:pt x="92" y="106"/>
                      <a:pt x="92" y="106"/>
                    </a:cubicBezTo>
                    <a:cubicBezTo>
                      <a:pt x="93" y="105"/>
                      <a:pt x="93" y="104"/>
                      <a:pt x="93" y="104"/>
                    </a:cubicBezTo>
                    <a:cubicBezTo>
                      <a:pt x="93" y="103"/>
                      <a:pt x="93" y="103"/>
                      <a:pt x="92" y="103"/>
                    </a:cubicBezTo>
                    <a:cubicBezTo>
                      <a:pt x="92" y="102"/>
                      <a:pt x="91" y="102"/>
                      <a:pt x="91" y="102"/>
                    </a:cubicBezTo>
                    <a:cubicBezTo>
                      <a:pt x="90" y="103"/>
                      <a:pt x="90" y="103"/>
                      <a:pt x="89" y="103"/>
                    </a:cubicBezTo>
                    <a:cubicBezTo>
                      <a:pt x="89" y="104"/>
                      <a:pt x="89" y="106"/>
                      <a:pt x="90" y="110"/>
                    </a:cubicBezTo>
                    <a:cubicBezTo>
                      <a:pt x="90" y="110"/>
                      <a:pt x="90" y="110"/>
                      <a:pt x="90" y="110"/>
                    </a:cubicBezTo>
                    <a:cubicBezTo>
                      <a:pt x="91" y="110"/>
                      <a:pt x="91" y="110"/>
                      <a:pt x="91" y="110"/>
                    </a:cubicBezTo>
                    <a:cubicBezTo>
                      <a:pt x="92" y="113"/>
                      <a:pt x="92" y="115"/>
                      <a:pt x="92" y="116"/>
                    </a:cubicBezTo>
                    <a:cubicBezTo>
                      <a:pt x="92" y="117"/>
                      <a:pt x="92" y="117"/>
                      <a:pt x="91" y="118"/>
                    </a:cubicBezTo>
                    <a:cubicBezTo>
                      <a:pt x="91" y="119"/>
                      <a:pt x="91" y="119"/>
                      <a:pt x="91" y="120"/>
                    </a:cubicBezTo>
                    <a:cubicBezTo>
                      <a:pt x="89" y="122"/>
                      <a:pt x="88" y="123"/>
                      <a:pt x="86" y="123"/>
                    </a:cubicBezTo>
                    <a:cubicBezTo>
                      <a:pt x="84" y="124"/>
                      <a:pt x="82" y="123"/>
                      <a:pt x="80" y="122"/>
                    </a:cubicBezTo>
                    <a:cubicBezTo>
                      <a:pt x="78" y="120"/>
                      <a:pt x="76" y="119"/>
                      <a:pt x="76" y="117"/>
                    </a:cubicBezTo>
                    <a:cubicBezTo>
                      <a:pt x="75" y="115"/>
                      <a:pt x="76" y="113"/>
                      <a:pt x="77" y="111"/>
                    </a:cubicBezTo>
                    <a:cubicBezTo>
                      <a:pt x="78" y="110"/>
                      <a:pt x="78" y="110"/>
                      <a:pt x="78" y="110"/>
                    </a:cubicBezTo>
                    <a:close/>
                    <a:moveTo>
                      <a:pt x="68" y="95"/>
                    </a:moveTo>
                    <a:cubicBezTo>
                      <a:pt x="69" y="95"/>
                      <a:pt x="70" y="96"/>
                      <a:pt x="71" y="96"/>
                    </a:cubicBezTo>
                    <a:cubicBezTo>
                      <a:pt x="71" y="96"/>
                      <a:pt x="72" y="96"/>
                      <a:pt x="72" y="95"/>
                    </a:cubicBezTo>
                    <a:cubicBezTo>
                      <a:pt x="73" y="94"/>
                      <a:pt x="73" y="94"/>
                      <a:pt x="73" y="94"/>
                    </a:cubicBezTo>
                    <a:cubicBezTo>
                      <a:pt x="74" y="93"/>
                      <a:pt x="74" y="92"/>
                      <a:pt x="74" y="92"/>
                    </a:cubicBezTo>
                    <a:cubicBezTo>
                      <a:pt x="74" y="91"/>
                      <a:pt x="73" y="91"/>
                      <a:pt x="72" y="90"/>
                    </a:cubicBezTo>
                    <a:cubicBezTo>
                      <a:pt x="72" y="90"/>
                      <a:pt x="72" y="90"/>
                      <a:pt x="72" y="90"/>
                    </a:cubicBezTo>
                    <a:cubicBezTo>
                      <a:pt x="68" y="95"/>
                      <a:pt x="68" y="95"/>
                      <a:pt x="68" y="95"/>
                    </a:cubicBezTo>
                    <a:close/>
                    <a:moveTo>
                      <a:pt x="54" y="103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79" y="89"/>
                      <a:pt x="80" y="91"/>
                      <a:pt x="80" y="92"/>
                    </a:cubicBezTo>
                    <a:cubicBezTo>
                      <a:pt x="80" y="94"/>
                      <a:pt x="80" y="95"/>
                      <a:pt x="79" y="97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8" y="98"/>
                      <a:pt x="78" y="98"/>
                      <a:pt x="78" y="98"/>
                    </a:cubicBezTo>
                    <a:cubicBezTo>
                      <a:pt x="77" y="99"/>
                      <a:pt x="76" y="100"/>
                      <a:pt x="75" y="100"/>
                    </a:cubicBezTo>
                    <a:cubicBezTo>
                      <a:pt x="74" y="100"/>
                      <a:pt x="73" y="100"/>
                      <a:pt x="72" y="100"/>
                    </a:cubicBezTo>
                    <a:cubicBezTo>
                      <a:pt x="72" y="101"/>
                      <a:pt x="73" y="102"/>
                      <a:pt x="73" y="103"/>
                    </a:cubicBezTo>
                    <a:cubicBezTo>
                      <a:pt x="73" y="104"/>
                      <a:pt x="72" y="105"/>
                      <a:pt x="71" y="106"/>
                    </a:cubicBezTo>
                    <a:cubicBezTo>
                      <a:pt x="67" y="111"/>
                      <a:pt x="67" y="111"/>
                      <a:pt x="67" y="111"/>
                    </a:cubicBezTo>
                    <a:cubicBezTo>
                      <a:pt x="67" y="111"/>
                      <a:pt x="66" y="112"/>
                      <a:pt x="66" y="112"/>
                    </a:cubicBezTo>
                    <a:cubicBezTo>
                      <a:pt x="66" y="112"/>
                      <a:pt x="66" y="113"/>
                      <a:pt x="66" y="113"/>
                    </a:cubicBezTo>
                    <a:cubicBezTo>
                      <a:pt x="61" y="109"/>
                      <a:pt x="61" y="109"/>
                      <a:pt x="61" y="109"/>
                    </a:cubicBezTo>
                    <a:cubicBezTo>
                      <a:pt x="61" y="109"/>
                      <a:pt x="61" y="109"/>
                      <a:pt x="62" y="108"/>
                    </a:cubicBezTo>
                    <a:cubicBezTo>
                      <a:pt x="62" y="108"/>
                      <a:pt x="62" y="107"/>
                      <a:pt x="63" y="107"/>
                    </a:cubicBezTo>
                    <a:cubicBezTo>
                      <a:pt x="66" y="103"/>
                      <a:pt x="66" y="103"/>
                      <a:pt x="66" y="103"/>
                    </a:cubicBezTo>
                    <a:cubicBezTo>
                      <a:pt x="67" y="102"/>
                      <a:pt x="67" y="101"/>
                      <a:pt x="67" y="100"/>
                    </a:cubicBezTo>
                    <a:cubicBezTo>
                      <a:pt x="67" y="99"/>
                      <a:pt x="67" y="99"/>
                      <a:pt x="66" y="98"/>
                    </a:cubicBezTo>
                    <a:cubicBezTo>
                      <a:pt x="58" y="107"/>
                      <a:pt x="58" y="107"/>
                      <a:pt x="58" y="107"/>
                    </a:cubicBezTo>
                    <a:cubicBezTo>
                      <a:pt x="54" y="103"/>
                      <a:pt x="54" y="103"/>
                      <a:pt x="54" y="103"/>
                    </a:cubicBezTo>
                    <a:close/>
                    <a:moveTo>
                      <a:pt x="37" y="87"/>
                    </a:moveTo>
                    <a:cubicBezTo>
                      <a:pt x="57" y="69"/>
                      <a:pt x="57" y="69"/>
                      <a:pt x="57" y="69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62" y="82"/>
                      <a:pt x="62" y="82"/>
                      <a:pt x="62" y="82"/>
                    </a:cubicBezTo>
                    <a:cubicBezTo>
                      <a:pt x="57" y="77"/>
                      <a:pt x="57" y="77"/>
                      <a:pt x="57" y="77"/>
                    </a:cubicBezTo>
                    <a:cubicBezTo>
                      <a:pt x="53" y="80"/>
                      <a:pt x="53" y="80"/>
                      <a:pt x="53" y="80"/>
                    </a:cubicBezTo>
                    <a:cubicBezTo>
                      <a:pt x="58" y="85"/>
                      <a:pt x="58" y="85"/>
                      <a:pt x="58" y="85"/>
                    </a:cubicBezTo>
                    <a:cubicBezTo>
                      <a:pt x="54" y="89"/>
                      <a:pt x="54" y="89"/>
                      <a:pt x="54" y="89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45" y="88"/>
                      <a:pt x="45" y="88"/>
                      <a:pt x="45" y="88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47" y="97"/>
                      <a:pt x="47" y="97"/>
                      <a:pt x="47" y="97"/>
                    </a:cubicBezTo>
                    <a:cubicBezTo>
                      <a:pt x="37" y="87"/>
                      <a:pt x="37" y="87"/>
                      <a:pt x="37" y="87"/>
                    </a:cubicBezTo>
                    <a:close/>
                    <a:moveTo>
                      <a:pt x="25" y="70"/>
                    </a:moveTo>
                    <a:cubicBezTo>
                      <a:pt x="45" y="51"/>
                      <a:pt x="45" y="51"/>
                      <a:pt x="45" y="51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9" y="64"/>
                      <a:pt x="38" y="65"/>
                      <a:pt x="37" y="66"/>
                    </a:cubicBezTo>
                    <a:cubicBezTo>
                      <a:pt x="36" y="67"/>
                      <a:pt x="34" y="68"/>
                      <a:pt x="32" y="69"/>
                    </a:cubicBezTo>
                    <a:cubicBezTo>
                      <a:pt x="34" y="68"/>
                      <a:pt x="37" y="67"/>
                      <a:pt x="39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50" y="60"/>
                      <a:pt x="50" y="60"/>
                      <a:pt x="50" y="60"/>
                    </a:cubicBezTo>
                    <a:cubicBezTo>
                      <a:pt x="54" y="65"/>
                      <a:pt x="54" y="65"/>
                      <a:pt x="54" y="65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5" y="70"/>
                      <a:pt x="25" y="70"/>
                      <a:pt x="25" y="70"/>
                    </a:cubicBezTo>
                    <a:close/>
                    <a:moveTo>
                      <a:pt x="15" y="53"/>
                    </a:moveTo>
                    <a:cubicBezTo>
                      <a:pt x="39" y="41"/>
                      <a:pt x="39" y="41"/>
                      <a:pt x="39" y="41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18" y="58"/>
                      <a:pt x="18" y="58"/>
                      <a:pt x="18" y="58"/>
                    </a:cubicBezTo>
                    <a:cubicBezTo>
                      <a:pt x="15" y="53"/>
                      <a:pt x="15" y="53"/>
                      <a:pt x="15" y="53"/>
                    </a:cubicBezTo>
                    <a:close/>
                    <a:moveTo>
                      <a:pt x="5" y="29"/>
                    </a:moveTo>
                    <a:cubicBezTo>
                      <a:pt x="31" y="20"/>
                      <a:pt x="31" y="20"/>
                      <a:pt x="31" y="20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3" y="33"/>
                      <a:pt x="22" y="34"/>
                      <a:pt x="20" y="35"/>
                    </a:cubicBezTo>
                    <a:cubicBezTo>
                      <a:pt x="19" y="36"/>
                      <a:pt x="18" y="36"/>
                      <a:pt x="17" y="37"/>
                    </a:cubicBezTo>
                    <a:cubicBezTo>
                      <a:pt x="18" y="37"/>
                      <a:pt x="19" y="36"/>
                      <a:pt x="21" y="35"/>
                    </a:cubicBezTo>
                    <a:cubicBezTo>
                      <a:pt x="22" y="35"/>
                      <a:pt x="23" y="34"/>
                      <a:pt x="25" y="34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0" y="31"/>
                      <a:pt x="21" y="30"/>
                      <a:pt x="22" y="29"/>
                    </a:cubicBezTo>
                    <a:cubicBezTo>
                      <a:pt x="23" y="29"/>
                      <a:pt x="24" y="28"/>
                      <a:pt x="25" y="27"/>
                    </a:cubicBezTo>
                    <a:cubicBezTo>
                      <a:pt x="23" y="28"/>
                      <a:pt x="22" y="29"/>
                      <a:pt x="20" y="30"/>
                    </a:cubicBezTo>
                    <a:cubicBezTo>
                      <a:pt x="18" y="30"/>
                      <a:pt x="17" y="31"/>
                      <a:pt x="15" y="31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5" y="29"/>
                      <a:pt x="5" y="29"/>
                      <a:pt x="5" y="29"/>
                    </a:cubicBezTo>
                    <a:close/>
                    <a:moveTo>
                      <a:pt x="27" y="6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8"/>
                      <a:pt x="6" y="8"/>
                      <a:pt x="6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7" y="12"/>
                      <a:pt x="7" y="12"/>
                      <a:pt x="8" y="12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7" y="18"/>
                      <a:pt x="5" y="18"/>
                      <a:pt x="3" y="16"/>
                    </a:cubicBezTo>
                    <a:cubicBezTo>
                      <a:pt x="2" y="15"/>
                      <a:pt x="1" y="13"/>
                      <a:pt x="1" y="11"/>
                    </a:cubicBezTo>
                    <a:cubicBezTo>
                      <a:pt x="0" y="8"/>
                      <a:pt x="1" y="6"/>
                      <a:pt x="2" y="5"/>
                    </a:cubicBezTo>
                    <a:cubicBezTo>
                      <a:pt x="3" y="3"/>
                      <a:pt x="5" y="2"/>
                      <a:pt x="8" y="2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18">
                <a:extLst>
                  <a:ext uri="{FF2B5EF4-FFF2-40B4-BE49-F238E27FC236}">
                    <a16:creationId xmlns:a16="http://schemas.microsoft.com/office/drawing/2014/main" id="{03957356-CA92-4453-9B21-F714FE6592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276" y="1292225"/>
                <a:ext cx="1435100" cy="1433513"/>
              </a:xfrm>
              <a:custGeom>
                <a:avLst/>
                <a:gdLst>
                  <a:gd name="T0" fmla="*/ 191 w 381"/>
                  <a:gd name="T1" fmla="*/ 0 h 381"/>
                  <a:gd name="T2" fmla="*/ 381 w 381"/>
                  <a:gd name="T3" fmla="*/ 191 h 381"/>
                  <a:gd name="T4" fmla="*/ 191 w 381"/>
                  <a:gd name="T5" fmla="*/ 381 h 381"/>
                  <a:gd name="T6" fmla="*/ 0 w 381"/>
                  <a:gd name="T7" fmla="*/ 191 h 381"/>
                  <a:gd name="T8" fmla="*/ 191 w 381"/>
                  <a:gd name="T9" fmla="*/ 0 h 381"/>
                  <a:gd name="T10" fmla="*/ 191 w 381"/>
                  <a:gd name="T11" fmla="*/ 17 h 381"/>
                  <a:gd name="T12" fmla="*/ 365 w 381"/>
                  <a:gd name="T13" fmla="*/ 191 h 381"/>
                  <a:gd name="T14" fmla="*/ 191 w 381"/>
                  <a:gd name="T15" fmla="*/ 365 h 381"/>
                  <a:gd name="T16" fmla="*/ 16 w 381"/>
                  <a:gd name="T17" fmla="*/ 191 h 381"/>
                  <a:gd name="T18" fmla="*/ 191 w 381"/>
                  <a:gd name="T19" fmla="*/ 17 h 381"/>
                  <a:gd name="T20" fmla="*/ 191 w 381"/>
                  <a:gd name="T21" fmla="*/ 21 h 381"/>
                  <a:gd name="T22" fmla="*/ 361 w 381"/>
                  <a:gd name="T23" fmla="*/ 191 h 381"/>
                  <a:gd name="T24" fmla="*/ 191 w 381"/>
                  <a:gd name="T25" fmla="*/ 361 h 381"/>
                  <a:gd name="T26" fmla="*/ 20 w 381"/>
                  <a:gd name="T27" fmla="*/ 191 h 381"/>
                  <a:gd name="T28" fmla="*/ 191 w 381"/>
                  <a:gd name="T29" fmla="*/ 21 h 381"/>
                  <a:gd name="T30" fmla="*/ 191 w 381"/>
                  <a:gd name="T31" fmla="*/ 73 h 381"/>
                  <a:gd name="T32" fmla="*/ 309 w 381"/>
                  <a:gd name="T33" fmla="*/ 191 h 381"/>
                  <a:gd name="T34" fmla="*/ 191 w 381"/>
                  <a:gd name="T35" fmla="*/ 309 h 381"/>
                  <a:gd name="T36" fmla="*/ 72 w 381"/>
                  <a:gd name="T37" fmla="*/ 191 h 381"/>
                  <a:gd name="T38" fmla="*/ 191 w 381"/>
                  <a:gd name="T39" fmla="*/ 73 h 381"/>
                  <a:gd name="T40" fmla="*/ 191 w 381"/>
                  <a:gd name="T41" fmla="*/ 76 h 381"/>
                  <a:gd name="T42" fmla="*/ 305 w 381"/>
                  <a:gd name="T43" fmla="*/ 191 h 381"/>
                  <a:gd name="T44" fmla="*/ 191 w 381"/>
                  <a:gd name="T45" fmla="*/ 306 h 381"/>
                  <a:gd name="T46" fmla="*/ 76 w 381"/>
                  <a:gd name="T47" fmla="*/ 191 h 381"/>
                  <a:gd name="T48" fmla="*/ 191 w 381"/>
                  <a:gd name="T49" fmla="*/ 76 h 381"/>
                  <a:gd name="T50" fmla="*/ 191 w 381"/>
                  <a:gd name="T51" fmla="*/ 9 h 381"/>
                  <a:gd name="T52" fmla="*/ 372 w 381"/>
                  <a:gd name="T53" fmla="*/ 191 h 381"/>
                  <a:gd name="T54" fmla="*/ 191 w 381"/>
                  <a:gd name="T55" fmla="*/ 373 h 381"/>
                  <a:gd name="T56" fmla="*/ 9 w 381"/>
                  <a:gd name="T57" fmla="*/ 191 h 381"/>
                  <a:gd name="T58" fmla="*/ 191 w 381"/>
                  <a:gd name="T59" fmla="*/ 9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81" h="381">
                    <a:moveTo>
                      <a:pt x="191" y="0"/>
                    </a:moveTo>
                    <a:cubicBezTo>
                      <a:pt x="296" y="0"/>
                      <a:pt x="381" y="86"/>
                      <a:pt x="381" y="191"/>
                    </a:cubicBezTo>
                    <a:cubicBezTo>
                      <a:pt x="381" y="296"/>
                      <a:pt x="296" y="381"/>
                      <a:pt x="191" y="381"/>
                    </a:cubicBezTo>
                    <a:cubicBezTo>
                      <a:pt x="86" y="381"/>
                      <a:pt x="0" y="296"/>
                      <a:pt x="0" y="191"/>
                    </a:cubicBezTo>
                    <a:cubicBezTo>
                      <a:pt x="0" y="86"/>
                      <a:pt x="86" y="0"/>
                      <a:pt x="191" y="0"/>
                    </a:cubicBezTo>
                    <a:close/>
                    <a:moveTo>
                      <a:pt x="191" y="17"/>
                    </a:moveTo>
                    <a:cubicBezTo>
                      <a:pt x="286" y="17"/>
                      <a:pt x="365" y="95"/>
                      <a:pt x="365" y="191"/>
                    </a:cubicBezTo>
                    <a:cubicBezTo>
                      <a:pt x="365" y="287"/>
                      <a:pt x="286" y="365"/>
                      <a:pt x="191" y="365"/>
                    </a:cubicBezTo>
                    <a:cubicBezTo>
                      <a:pt x="95" y="365"/>
                      <a:pt x="16" y="287"/>
                      <a:pt x="16" y="191"/>
                    </a:cubicBezTo>
                    <a:cubicBezTo>
                      <a:pt x="16" y="95"/>
                      <a:pt x="95" y="17"/>
                      <a:pt x="191" y="17"/>
                    </a:cubicBezTo>
                    <a:close/>
                    <a:moveTo>
                      <a:pt x="191" y="21"/>
                    </a:moveTo>
                    <a:cubicBezTo>
                      <a:pt x="284" y="21"/>
                      <a:pt x="361" y="97"/>
                      <a:pt x="361" y="191"/>
                    </a:cubicBezTo>
                    <a:cubicBezTo>
                      <a:pt x="361" y="285"/>
                      <a:pt x="284" y="361"/>
                      <a:pt x="191" y="361"/>
                    </a:cubicBezTo>
                    <a:cubicBezTo>
                      <a:pt x="97" y="361"/>
                      <a:pt x="20" y="285"/>
                      <a:pt x="20" y="191"/>
                    </a:cubicBezTo>
                    <a:cubicBezTo>
                      <a:pt x="20" y="97"/>
                      <a:pt x="97" y="21"/>
                      <a:pt x="191" y="21"/>
                    </a:cubicBezTo>
                    <a:close/>
                    <a:moveTo>
                      <a:pt x="191" y="73"/>
                    </a:moveTo>
                    <a:cubicBezTo>
                      <a:pt x="256" y="73"/>
                      <a:pt x="309" y="126"/>
                      <a:pt x="309" y="191"/>
                    </a:cubicBezTo>
                    <a:cubicBezTo>
                      <a:pt x="309" y="256"/>
                      <a:pt x="256" y="309"/>
                      <a:pt x="191" y="309"/>
                    </a:cubicBezTo>
                    <a:cubicBezTo>
                      <a:pt x="126" y="309"/>
                      <a:pt x="72" y="256"/>
                      <a:pt x="72" y="191"/>
                    </a:cubicBezTo>
                    <a:cubicBezTo>
                      <a:pt x="72" y="126"/>
                      <a:pt x="126" y="73"/>
                      <a:pt x="191" y="73"/>
                    </a:cubicBezTo>
                    <a:close/>
                    <a:moveTo>
                      <a:pt x="191" y="76"/>
                    </a:moveTo>
                    <a:cubicBezTo>
                      <a:pt x="254" y="76"/>
                      <a:pt x="305" y="128"/>
                      <a:pt x="305" y="191"/>
                    </a:cubicBezTo>
                    <a:cubicBezTo>
                      <a:pt x="305" y="254"/>
                      <a:pt x="254" y="306"/>
                      <a:pt x="191" y="306"/>
                    </a:cubicBezTo>
                    <a:cubicBezTo>
                      <a:pt x="127" y="306"/>
                      <a:pt x="76" y="254"/>
                      <a:pt x="76" y="191"/>
                    </a:cubicBezTo>
                    <a:cubicBezTo>
                      <a:pt x="76" y="128"/>
                      <a:pt x="127" y="76"/>
                      <a:pt x="191" y="76"/>
                    </a:cubicBezTo>
                    <a:close/>
                    <a:moveTo>
                      <a:pt x="191" y="9"/>
                    </a:moveTo>
                    <a:cubicBezTo>
                      <a:pt x="291" y="9"/>
                      <a:pt x="372" y="91"/>
                      <a:pt x="372" y="191"/>
                    </a:cubicBezTo>
                    <a:cubicBezTo>
                      <a:pt x="372" y="291"/>
                      <a:pt x="291" y="373"/>
                      <a:pt x="191" y="373"/>
                    </a:cubicBezTo>
                    <a:cubicBezTo>
                      <a:pt x="90" y="373"/>
                      <a:pt x="9" y="291"/>
                      <a:pt x="9" y="191"/>
                    </a:cubicBezTo>
                    <a:cubicBezTo>
                      <a:pt x="9" y="91"/>
                      <a:pt x="90" y="9"/>
                      <a:pt x="19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19">
                <a:extLst>
                  <a:ext uri="{FF2B5EF4-FFF2-40B4-BE49-F238E27FC236}">
                    <a16:creationId xmlns:a16="http://schemas.microsoft.com/office/drawing/2014/main" id="{F91ABDC8-FB21-4792-B650-FA43639D45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16426" y="1778000"/>
                <a:ext cx="304800" cy="225425"/>
              </a:xfrm>
              <a:custGeom>
                <a:avLst/>
                <a:gdLst>
                  <a:gd name="T0" fmla="*/ 70 w 81"/>
                  <a:gd name="T1" fmla="*/ 19 h 60"/>
                  <a:gd name="T2" fmla="*/ 79 w 81"/>
                  <a:gd name="T3" fmla="*/ 14 h 60"/>
                  <a:gd name="T4" fmla="*/ 61 w 81"/>
                  <a:gd name="T5" fmla="*/ 19 h 60"/>
                  <a:gd name="T6" fmla="*/ 46 w 81"/>
                  <a:gd name="T7" fmla="*/ 34 h 60"/>
                  <a:gd name="T8" fmla="*/ 49 w 81"/>
                  <a:gd name="T9" fmla="*/ 37 h 60"/>
                  <a:gd name="T10" fmla="*/ 51 w 81"/>
                  <a:gd name="T11" fmla="*/ 43 h 60"/>
                  <a:gd name="T12" fmla="*/ 30 w 81"/>
                  <a:gd name="T13" fmla="*/ 43 h 60"/>
                  <a:gd name="T14" fmla="*/ 25 w 81"/>
                  <a:gd name="T15" fmla="*/ 41 h 60"/>
                  <a:gd name="T16" fmla="*/ 33 w 81"/>
                  <a:gd name="T17" fmla="*/ 36 h 60"/>
                  <a:gd name="T18" fmla="*/ 35 w 81"/>
                  <a:gd name="T19" fmla="*/ 30 h 60"/>
                  <a:gd name="T20" fmla="*/ 55 w 81"/>
                  <a:gd name="T21" fmla="*/ 35 h 60"/>
                  <a:gd name="T22" fmla="*/ 21 w 81"/>
                  <a:gd name="T23" fmla="*/ 39 h 60"/>
                  <a:gd name="T24" fmla="*/ 27 w 81"/>
                  <a:gd name="T25" fmla="*/ 34 h 60"/>
                  <a:gd name="T26" fmla="*/ 55 w 81"/>
                  <a:gd name="T27" fmla="*/ 50 h 60"/>
                  <a:gd name="T28" fmla="*/ 52 w 81"/>
                  <a:gd name="T29" fmla="*/ 59 h 60"/>
                  <a:gd name="T30" fmla="*/ 29 w 81"/>
                  <a:gd name="T31" fmla="*/ 43 h 60"/>
                  <a:gd name="T32" fmla="*/ 25 w 81"/>
                  <a:gd name="T33" fmla="*/ 53 h 60"/>
                  <a:gd name="T34" fmla="*/ 20 w 81"/>
                  <a:gd name="T35" fmla="*/ 46 h 60"/>
                  <a:gd name="T36" fmla="*/ 18 w 81"/>
                  <a:gd name="T37" fmla="*/ 52 h 60"/>
                  <a:gd name="T38" fmla="*/ 13 w 81"/>
                  <a:gd name="T39" fmla="*/ 59 h 60"/>
                  <a:gd name="T40" fmla="*/ 13 w 81"/>
                  <a:gd name="T41" fmla="*/ 41 h 60"/>
                  <a:gd name="T42" fmla="*/ 25 w 81"/>
                  <a:gd name="T43" fmla="*/ 29 h 60"/>
                  <a:gd name="T44" fmla="*/ 6 w 81"/>
                  <a:gd name="T45" fmla="*/ 35 h 60"/>
                  <a:gd name="T46" fmla="*/ 79 w 81"/>
                  <a:gd name="T47" fmla="*/ 29 h 60"/>
                  <a:gd name="T48" fmla="*/ 64 w 81"/>
                  <a:gd name="T49" fmla="*/ 35 h 60"/>
                  <a:gd name="T50" fmla="*/ 12 w 81"/>
                  <a:gd name="T51" fmla="*/ 24 h 60"/>
                  <a:gd name="T52" fmla="*/ 30 w 81"/>
                  <a:gd name="T53" fmla="*/ 28 h 60"/>
                  <a:gd name="T54" fmla="*/ 41 w 81"/>
                  <a:gd name="T55" fmla="*/ 28 h 60"/>
                  <a:gd name="T56" fmla="*/ 51 w 81"/>
                  <a:gd name="T57" fmla="*/ 28 h 60"/>
                  <a:gd name="T58" fmla="*/ 69 w 81"/>
                  <a:gd name="T59" fmla="*/ 24 h 60"/>
                  <a:gd name="T60" fmla="*/ 69 w 81"/>
                  <a:gd name="T61" fmla="*/ 59 h 60"/>
                  <a:gd name="T62" fmla="*/ 52 w 81"/>
                  <a:gd name="T63" fmla="*/ 60 h 60"/>
                  <a:gd name="T64" fmla="*/ 25 w 81"/>
                  <a:gd name="T65" fmla="*/ 60 h 60"/>
                  <a:gd name="T66" fmla="*/ 0 w 81"/>
                  <a:gd name="T67" fmla="*/ 35 h 60"/>
                  <a:gd name="T68" fmla="*/ 6 w 81"/>
                  <a:gd name="T69" fmla="*/ 18 h 60"/>
                  <a:gd name="T70" fmla="*/ 15 w 81"/>
                  <a:gd name="T71" fmla="*/ 12 h 60"/>
                  <a:gd name="T72" fmla="*/ 23 w 81"/>
                  <a:gd name="T73" fmla="*/ 0 h 60"/>
                  <a:gd name="T74" fmla="*/ 32 w 81"/>
                  <a:gd name="T75" fmla="*/ 6 h 60"/>
                  <a:gd name="T76" fmla="*/ 39 w 81"/>
                  <a:gd name="T77" fmla="*/ 6 h 60"/>
                  <a:gd name="T78" fmla="*/ 48 w 81"/>
                  <a:gd name="T79" fmla="*/ 1 h 60"/>
                  <a:gd name="T80" fmla="*/ 58 w 81"/>
                  <a:gd name="T81" fmla="*/ 0 h 60"/>
                  <a:gd name="T82" fmla="*/ 66 w 81"/>
                  <a:gd name="T83" fmla="*/ 18 h 60"/>
                  <a:gd name="T84" fmla="*/ 72 w 81"/>
                  <a:gd name="T85" fmla="*/ 18 h 60"/>
                  <a:gd name="T86" fmla="*/ 81 w 81"/>
                  <a:gd name="T87" fmla="*/ 14 h 60"/>
                  <a:gd name="T88" fmla="*/ 23 w 81"/>
                  <a:gd name="T89" fmla="*/ 14 h 60"/>
                  <a:gd name="T90" fmla="*/ 14 w 81"/>
                  <a:gd name="T91" fmla="*/ 18 h 60"/>
                  <a:gd name="T92" fmla="*/ 5 w 81"/>
                  <a:gd name="T93" fmla="*/ 19 h 60"/>
                  <a:gd name="T94" fmla="*/ 23 w 81"/>
                  <a:gd name="T95" fmla="*/ 18 h 60"/>
                  <a:gd name="T96" fmla="*/ 36 w 81"/>
                  <a:gd name="T97" fmla="*/ 22 h 60"/>
                  <a:gd name="T98" fmla="*/ 49 w 81"/>
                  <a:gd name="T99" fmla="*/ 18 h 60"/>
                  <a:gd name="T100" fmla="*/ 57 w 81"/>
                  <a:gd name="T101" fmla="*/ 59 h 60"/>
                  <a:gd name="T102" fmla="*/ 24 w 81"/>
                  <a:gd name="T103" fmla="*/ 1 h 60"/>
                  <a:gd name="T104" fmla="*/ 37 w 81"/>
                  <a:gd name="T105" fmla="*/ 1 h 60"/>
                  <a:gd name="T106" fmla="*/ 47 w 81"/>
                  <a:gd name="T107" fmla="*/ 6 h 60"/>
                  <a:gd name="T108" fmla="*/ 24 w 81"/>
                  <a:gd name="T109" fmla="*/ 10 h 60"/>
                  <a:gd name="T110" fmla="*/ 41 w 81"/>
                  <a:gd name="T111" fmla="*/ 16 h 60"/>
                  <a:gd name="T112" fmla="*/ 51 w 81"/>
                  <a:gd name="T113" fmla="*/ 16 h 60"/>
                  <a:gd name="T114" fmla="*/ 65 w 81"/>
                  <a:gd name="T115" fmla="*/ 45 h 60"/>
                  <a:gd name="T116" fmla="*/ 57 w 81"/>
                  <a:gd name="T117" fmla="*/ 4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1" h="60">
                    <a:moveTo>
                      <a:pt x="63" y="19"/>
                    </a:moveTo>
                    <a:cubicBezTo>
                      <a:pt x="66" y="19"/>
                      <a:pt x="66" y="19"/>
                      <a:pt x="66" y="19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5" y="19"/>
                      <a:pt x="75" y="19"/>
                      <a:pt x="75" y="19"/>
                    </a:cubicBezTo>
                    <a:cubicBezTo>
                      <a:pt x="75" y="19"/>
                      <a:pt x="75" y="19"/>
                      <a:pt x="75" y="19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79" y="22"/>
                      <a:pt x="79" y="22"/>
                      <a:pt x="79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3" y="19"/>
                      <a:pt x="63" y="19"/>
                      <a:pt x="63" y="19"/>
                    </a:cubicBezTo>
                    <a:close/>
                    <a:moveTo>
                      <a:pt x="41" y="33"/>
                    </a:moveTo>
                    <a:cubicBezTo>
                      <a:pt x="42" y="33"/>
                      <a:pt x="43" y="33"/>
                      <a:pt x="44" y="33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4" y="30"/>
                      <a:pt x="43" y="29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33"/>
                      <a:pt x="41" y="33"/>
                      <a:pt x="41" y="33"/>
                    </a:cubicBezTo>
                    <a:close/>
                    <a:moveTo>
                      <a:pt x="46" y="34"/>
                    </a:moveTo>
                    <a:cubicBezTo>
                      <a:pt x="46" y="34"/>
                      <a:pt x="47" y="35"/>
                      <a:pt x="48" y="36"/>
                    </a:cubicBezTo>
                    <a:cubicBezTo>
                      <a:pt x="51" y="33"/>
                      <a:pt x="51" y="33"/>
                      <a:pt x="51" y="33"/>
                    </a:cubicBezTo>
                    <a:cubicBezTo>
                      <a:pt x="49" y="32"/>
                      <a:pt x="48" y="31"/>
                      <a:pt x="47" y="31"/>
                    </a:cubicBezTo>
                    <a:cubicBezTo>
                      <a:pt x="46" y="34"/>
                      <a:pt x="46" y="34"/>
                      <a:pt x="46" y="34"/>
                    </a:cubicBezTo>
                    <a:close/>
                    <a:moveTo>
                      <a:pt x="49" y="37"/>
                    </a:moveTo>
                    <a:cubicBezTo>
                      <a:pt x="50" y="37"/>
                      <a:pt x="50" y="38"/>
                      <a:pt x="50" y="38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3" y="36"/>
                      <a:pt x="53" y="35"/>
                      <a:pt x="52" y="34"/>
                    </a:cubicBezTo>
                    <a:cubicBezTo>
                      <a:pt x="49" y="37"/>
                      <a:pt x="49" y="37"/>
                      <a:pt x="49" y="37"/>
                    </a:cubicBezTo>
                    <a:close/>
                    <a:moveTo>
                      <a:pt x="51" y="40"/>
                    </a:moveTo>
                    <a:cubicBezTo>
                      <a:pt x="51" y="40"/>
                      <a:pt x="52" y="41"/>
                      <a:pt x="52" y="42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39"/>
                      <a:pt x="55" y="39"/>
                    </a:cubicBezTo>
                    <a:cubicBezTo>
                      <a:pt x="51" y="40"/>
                      <a:pt x="51" y="40"/>
                      <a:pt x="51" y="40"/>
                    </a:cubicBezTo>
                    <a:close/>
                    <a:moveTo>
                      <a:pt x="51" y="43"/>
                    </a:moveTo>
                    <a:cubicBezTo>
                      <a:pt x="51" y="43"/>
                      <a:pt x="51" y="43"/>
                      <a:pt x="51" y="43"/>
                    </a:cubicBezTo>
                    <a:cubicBezTo>
                      <a:pt x="50" y="42"/>
                      <a:pt x="50" y="41"/>
                      <a:pt x="50" y="40"/>
                    </a:cubicBezTo>
                    <a:cubicBezTo>
                      <a:pt x="50" y="40"/>
                      <a:pt x="50" y="40"/>
                      <a:pt x="50" y="40"/>
                    </a:cubicBezTo>
                    <a:cubicBezTo>
                      <a:pt x="50" y="40"/>
                      <a:pt x="50" y="40"/>
                      <a:pt x="50" y="40"/>
                    </a:cubicBezTo>
                    <a:cubicBezTo>
                      <a:pt x="49" y="39"/>
                      <a:pt x="48" y="38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5" y="35"/>
                      <a:pt x="43" y="34"/>
                      <a:pt x="40" y="34"/>
                    </a:cubicBezTo>
                    <a:cubicBezTo>
                      <a:pt x="35" y="34"/>
                      <a:pt x="31" y="38"/>
                      <a:pt x="30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43"/>
                      <a:pt x="51" y="43"/>
                      <a:pt x="51" y="43"/>
                    </a:cubicBezTo>
                    <a:close/>
                    <a:moveTo>
                      <a:pt x="29" y="42"/>
                    </a:moveTo>
                    <a:cubicBezTo>
                      <a:pt x="29" y="41"/>
                      <a:pt x="29" y="40"/>
                      <a:pt x="30" y="40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9"/>
                      <a:pt x="26" y="40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9" y="42"/>
                      <a:pt x="29" y="42"/>
                      <a:pt x="29" y="42"/>
                    </a:cubicBezTo>
                    <a:close/>
                    <a:moveTo>
                      <a:pt x="30" y="38"/>
                    </a:moveTo>
                    <a:cubicBezTo>
                      <a:pt x="31" y="38"/>
                      <a:pt x="31" y="37"/>
                      <a:pt x="32" y="37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8" y="35"/>
                      <a:pt x="27" y="36"/>
                      <a:pt x="27" y="37"/>
                    </a:cubicBezTo>
                    <a:cubicBezTo>
                      <a:pt x="30" y="38"/>
                      <a:pt x="30" y="38"/>
                      <a:pt x="30" y="38"/>
                    </a:cubicBezTo>
                    <a:close/>
                    <a:moveTo>
                      <a:pt x="33" y="36"/>
                    </a:moveTo>
                    <a:cubicBezTo>
                      <a:pt x="33" y="35"/>
                      <a:pt x="34" y="34"/>
                      <a:pt x="35" y="34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2" y="31"/>
                      <a:pt x="31" y="32"/>
                      <a:pt x="30" y="33"/>
                    </a:cubicBezTo>
                    <a:cubicBezTo>
                      <a:pt x="33" y="36"/>
                      <a:pt x="33" y="36"/>
                      <a:pt x="33" y="36"/>
                    </a:cubicBezTo>
                    <a:close/>
                    <a:moveTo>
                      <a:pt x="36" y="33"/>
                    </a:moveTo>
                    <a:cubicBezTo>
                      <a:pt x="37" y="33"/>
                      <a:pt x="39" y="33"/>
                      <a:pt x="40" y="33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8" y="29"/>
                      <a:pt x="36" y="30"/>
                      <a:pt x="35" y="30"/>
                    </a:cubicBezTo>
                    <a:cubicBezTo>
                      <a:pt x="36" y="33"/>
                      <a:pt x="36" y="33"/>
                      <a:pt x="36" y="33"/>
                    </a:cubicBezTo>
                    <a:close/>
                    <a:moveTo>
                      <a:pt x="47" y="29"/>
                    </a:moveTo>
                    <a:cubicBezTo>
                      <a:pt x="50" y="30"/>
                      <a:pt x="52" y="32"/>
                      <a:pt x="54" y="34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47" y="29"/>
                      <a:pt x="47" y="29"/>
                      <a:pt x="47" y="29"/>
                    </a:cubicBezTo>
                    <a:close/>
                    <a:moveTo>
                      <a:pt x="55" y="35"/>
                    </a:move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lose/>
                    <a:moveTo>
                      <a:pt x="55" y="36"/>
                    </a:moveTo>
                    <a:cubicBezTo>
                      <a:pt x="56" y="37"/>
                      <a:pt x="56" y="38"/>
                      <a:pt x="57" y="39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55" y="36"/>
                      <a:pt x="55" y="36"/>
                      <a:pt x="55" y="36"/>
                    </a:cubicBezTo>
                    <a:close/>
                    <a:moveTo>
                      <a:pt x="24" y="39"/>
                    </a:moveTo>
                    <a:cubicBezTo>
                      <a:pt x="24" y="38"/>
                      <a:pt x="25" y="37"/>
                      <a:pt x="26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4" y="39"/>
                      <a:pt x="24" y="39"/>
                      <a:pt x="24" y="39"/>
                    </a:cubicBezTo>
                    <a:close/>
                    <a:moveTo>
                      <a:pt x="26" y="35"/>
                    </a:move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lose/>
                    <a:moveTo>
                      <a:pt x="27" y="34"/>
                    </a:moveTo>
                    <a:cubicBezTo>
                      <a:pt x="29" y="32"/>
                      <a:pt x="31" y="30"/>
                      <a:pt x="33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34"/>
                      <a:pt x="27" y="34"/>
                      <a:pt x="27" y="34"/>
                    </a:cubicBezTo>
                    <a:close/>
                    <a:moveTo>
                      <a:pt x="55" y="43"/>
                    </a:move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3"/>
                      <a:pt x="55" y="43"/>
                      <a:pt x="55" y="43"/>
                    </a:cubicBezTo>
                    <a:close/>
                    <a:moveTo>
                      <a:pt x="55" y="48"/>
                    </a:moveTo>
                    <a:cubicBezTo>
                      <a:pt x="52" y="48"/>
                      <a:pt x="52" y="48"/>
                      <a:pt x="52" y="48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5" y="50"/>
                      <a:pt x="55" y="50"/>
                      <a:pt x="55" y="50"/>
                    </a:cubicBezTo>
                    <a:cubicBezTo>
                      <a:pt x="55" y="48"/>
                      <a:pt x="55" y="48"/>
                      <a:pt x="55" y="48"/>
                    </a:cubicBezTo>
                    <a:close/>
                    <a:moveTo>
                      <a:pt x="55" y="52"/>
                    </a:moveTo>
                    <a:cubicBezTo>
                      <a:pt x="52" y="52"/>
                      <a:pt x="52" y="52"/>
                      <a:pt x="52" y="52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5" y="52"/>
                      <a:pt x="55" y="52"/>
                      <a:pt x="55" y="52"/>
                    </a:cubicBezTo>
                    <a:close/>
                    <a:moveTo>
                      <a:pt x="55" y="56"/>
                    </a:moveTo>
                    <a:cubicBezTo>
                      <a:pt x="52" y="56"/>
                      <a:pt x="52" y="56"/>
                      <a:pt x="52" y="56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5" y="56"/>
                      <a:pt x="55" y="56"/>
                      <a:pt x="55" y="56"/>
                    </a:cubicBezTo>
                    <a:close/>
                    <a:moveTo>
                      <a:pt x="29" y="43"/>
                    </a:move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43"/>
                      <a:pt x="29" y="43"/>
                      <a:pt x="29" y="43"/>
                    </a:cubicBezTo>
                    <a:close/>
                    <a:moveTo>
                      <a:pt x="29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48"/>
                      <a:pt x="29" y="48"/>
                      <a:pt x="29" y="48"/>
                    </a:cubicBezTo>
                    <a:close/>
                    <a:moveTo>
                      <a:pt x="29" y="52"/>
                    </a:move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2"/>
                      <a:pt x="29" y="52"/>
                      <a:pt x="29" y="52"/>
                    </a:cubicBezTo>
                    <a:close/>
                    <a:moveTo>
                      <a:pt x="29" y="56"/>
                    </a:move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6"/>
                      <a:pt x="29" y="56"/>
                      <a:pt x="29" y="56"/>
                    </a:cubicBezTo>
                    <a:close/>
                    <a:moveTo>
                      <a:pt x="20" y="46"/>
                    </a:moveTo>
                    <a:cubicBezTo>
                      <a:pt x="20" y="52"/>
                      <a:pt x="20" y="52"/>
                      <a:pt x="20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0" y="46"/>
                      <a:pt x="20" y="46"/>
                      <a:pt x="20" y="46"/>
                    </a:cubicBezTo>
                    <a:close/>
                    <a:moveTo>
                      <a:pt x="18" y="52"/>
                    </a:moveTo>
                    <a:cubicBezTo>
                      <a:pt x="18" y="46"/>
                      <a:pt x="18" y="46"/>
                      <a:pt x="18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8" y="52"/>
                      <a:pt x="18" y="52"/>
                      <a:pt x="18" y="52"/>
                    </a:cubicBezTo>
                    <a:close/>
                    <a:moveTo>
                      <a:pt x="17" y="53"/>
                    </a:moveTo>
                    <a:cubicBezTo>
                      <a:pt x="17" y="59"/>
                      <a:pt x="17" y="59"/>
                      <a:pt x="17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17" y="53"/>
                      <a:pt x="17" y="53"/>
                      <a:pt x="17" y="53"/>
                    </a:cubicBezTo>
                    <a:close/>
                    <a:moveTo>
                      <a:pt x="16" y="59"/>
                    </a:moveTo>
                    <a:cubicBezTo>
                      <a:pt x="16" y="53"/>
                      <a:pt x="16" y="53"/>
                      <a:pt x="16" y="53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3" y="59"/>
                      <a:pt x="13" y="59"/>
                      <a:pt x="13" y="59"/>
                    </a:cubicBezTo>
                    <a:cubicBezTo>
                      <a:pt x="16" y="59"/>
                      <a:pt x="16" y="59"/>
                      <a:pt x="16" y="59"/>
                    </a:cubicBezTo>
                    <a:close/>
                    <a:moveTo>
                      <a:pt x="17" y="41"/>
                    </a:moveTo>
                    <a:cubicBezTo>
                      <a:pt x="17" y="45"/>
                      <a:pt x="17" y="45"/>
                      <a:pt x="17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17" y="41"/>
                      <a:pt x="17" y="41"/>
                      <a:pt x="17" y="41"/>
                    </a:cubicBezTo>
                    <a:close/>
                    <a:moveTo>
                      <a:pt x="16" y="45"/>
                    </a:moveTo>
                    <a:cubicBezTo>
                      <a:pt x="16" y="41"/>
                      <a:pt x="16" y="41"/>
                      <a:pt x="16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6" y="45"/>
                      <a:pt x="16" y="45"/>
                      <a:pt x="16" y="45"/>
                    </a:cubicBezTo>
                    <a:close/>
                    <a:moveTo>
                      <a:pt x="19" y="39"/>
                    </a:moveTo>
                    <a:cubicBezTo>
                      <a:pt x="19" y="36"/>
                      <a:pt x="19" y="36"/>
                      <a:pt x="19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9" y="39"/>
                      <a:pt x="19" y="39"/>
                      <a:pt x="19" y="39"/>
                    </a:cubicBezTo>
                    <a:close/>
                    <a:moveTo>
                      <a:pt x="25" y="35"/>
                    </a:moveTo>
                    <a:cubicBezTo>
                      <a:pt x="25" y="29"/>
                      <a:pt x="25" y="29"/>
                      <a:pt x="25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5" y="35"/>
                      <a:pt x="25" y="35"/>
                      <a:pt x="25" y="35"/>
                    </a:cubicBezTo>
                    <a:close/>
                    <a:moveTo>
                      <a:pt x="16" y="35"/>
                    </a:moveTo>
                    <a:cubicBezTo>
                      <a:pt x="16" y="29"/>
                      <a:pt x="16" y="29"/>
                      <a:pt x="16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16" y="35"/>
                      <a:pt x="16" y="35"/>
                      <a:pt x="16" y="35"/>
                    </a:cubicBezTo>
                    <a:close/>
                    <a:moveTo>
                      <a:pt x="6" y="35"/>
                    </a:moveTo>
                    <a:cubicBezTo>
                      <a:pt x="6" y="29"/>
                      <a:pt x="6" y="29"/>
                      <a:pt x="6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6" y="35"/>
                      <a:pt x="6" y="35"/>
                      <a:pt x="6" y="35"/>
                    </a:cubicBezTo>
                    <a:close/>
                    <a:moveTo>
                      <a:pt x="79" y="29"/>
                    </a:moveTo>
                    <a:cubicBezTo>
                      <a:pt x="74" y="29"/>
                      <a:pt x="74" y="29"/>
                      <a:pt x="74" y="29"/>
                    </a:cubicBezTo>
                    <a:cubicBezTo>
                      <a:pt x="74" y="35"/>
                      <a:pt x="74" y="35"/>
                      <a:pt x="74" y="35"/>
                    </a:cubicBezTo>
                    <a:cubicBezTo>
                      <a:pt x="79" y="35"/>
                      <a:pt x="79" y="35"/>
                      <a:pt x="79" y="35"/>
                    </a:cubicBezTo>
                    <a:cubicBezTo>
                      <a:pt x="79" y="29"/>
                      <a:pt x="79" y="29"/>
                      <a:pt x="79" y="29"/>
                    </a:cubicBezTo>
                    <a:close/>
                    <a:moveTo>
                      <a:pt x="73" y="29"/>
                    </a:moveTo>
                    <a:cubicBezTo>
                      <a:pt x="65" y="29"/>
                      <a:pt x="65" y="29"/>
                      <a:pt x="65" y="29"/>
                    </a:cubicBezTo>
                    <a:cubicBezTo>
                      <a:pt x="65" y="35"/>
                      <a:pt x="65" y="35"/>
                      <a:pt x="65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29"/>
                      <a:pt x="73" y="29"/>
                      <a:pt x="73" y="29"/>
                    </a:cubicBezTo>
                    <a:close/>
                    <a:moveTo>
                      <a:pt x="64" y="29"/>
                    </a:moveTo>
                    <a:cubicBezTo>
                      <a:pt x="55" y="29"/>
                      <a:pt x="55" y="29"/>
                      <a:pt x="55" y="29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4" y="29"/>
                      <a:pt x="64" y="29"/>
                      <a:pt x="64" y="29"/>
                    </a:cubicBezTo>
                    <a:close/>
                    <a:moveTo>
                      <a:pt x="2" y="28"/>
                    </a:moveTo>
                    <a:cubicBezTo>
                      <a:pt x="5" y="28"/>
                      <a:pt x="5" y="28"/>
                      <a:pt x="5" y="28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8"/>
                      <a:pt x="2" y="28"/>
                      <a:pt x="2" y="28"/>
                    </a:cubicBezTo>
                    <a:close/>
                    <a:moveTo>
                      <a:pt x="6" y="28"/>
                    </a:move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8"/>
                      <a:pt x="6" y="28"/>
                      <a:pt x="6" y="28"/>
                    </a:cubicBezTo>
                    <a:close/>
                    <a:moveTo>
                      <a:pt x="13" y="28"/>
                    </a:move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8"/>
                      <a:pt x="13" y="28"/>
                      <a:pt x="13" y="28"/>
                    </a:cubicBezTo>
                    <a:close/>
                    <a:moveTo>
                      <a:pt x="20" y="28"/>
                    </a:move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8"/>
                      <a:pt x="20" y="28"/>
                      <a:pt x="20" y="28"/>
                    </a:cubicBezTo>
                    <a:close/>
                    <a:moveTo>
                      <a:pt x="31" y="28"/>
                    </a:move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8"/>
                      <a:pt x="31" y="28"/>
                      <a:pt x="31" y="28"/>
                    </a:cubicBezTo>
                    <a:close/>
                    <a:moveTo>
                      <a:pt x="41" y="28"/>
                    </a:move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1" y="28"/>
                      <a:pt x="41" y="28"/>
                      <a:pt x="41" y="28"/>
                    </a:cubicBezTo>
                    <a:close/>
                    <a:moveTo>
                      <a:pt x="51" y="28"/>
                    </a:move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8"/>
                      <a:pt x="51" y="28"/>
                      <a:pt x="51" y="28"/>
                    </a:cubicBezTo>
                    <a:close/>
                    <a:moveTo>
                      <a:pt x="63" y="28"/>
                    </a:moveTo>
                    <a:cubicBezTo>
                      <a:pt x="67" y="28"/>
                      <a:pt x="67" y="28"/>
                      <a:pt x="67" y="28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28"/>
                      <a:pt x="63" y="28"/>
                      <a:pt x="63" y="28"/>
                    </a:cubicBezTo>
                    <a:close/>
                    <a:moveTo>
                      <a:pt x="69" y="28"/>
                    </a:move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69" y="28"/>
                      <a:pt x="69" y="28"/>
                      <a:pt x="69" y="28"/>
                    </a:cubicBezTo>
                    <a:close/>
                    <a:moveTo>
                      <a:pt x="76" y="28"/>
                    </a:moveTo>
                    <a:cubicBezTo>
                      <a:pt x="79" y="28"/>
                      <a:pt x="79" y="28"/>
                      <a:pt x="79" y="28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6" y="28"/>
                      <a:pt x="76" y="28"/>
                      <a:pt x="76" y="28"/>
                    </a:cubicBezTo>
                    <a:close/>
                    <a:moveTo>
                      <a:pt x="79" y="36"/>
                    </a:move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59"/>
                      <a:pt x="69" y="59"/>
                      <a:pt x="69" y="59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68" y="60"/>
                      <a:pt x="68" y="60"/>
                      <a:pt x="68" y="60"/>
                    </a:cubicBezTo>
                    <a:cubicBezTo>
                      <a:pt x="68" y="60"/>
                      <a:pt x="68" y="60"/>
                      <a:pt x="68" y="60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2" y="60"/>
                      <a:pt x="52" y="60"/>
                      <a:pt x="52" y="60"/>
                    </a:cubicBezTo>
                    <a:cubicBezTo>
                      <a:pt x="52" y="60"/>
                      <a:pt x="52" y="60"/>
                      <a:pt x="52" y="60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7" y="12"/>
                      <a:pt x="67" y="12"/>
                      <a:pt x="67" y="12"/>
                    </a:cubicBezTo>
                    <a:cubicBezTo>
                      <a:pt x="67" y="12"/>
                      <a:pt x="67" y="12"/>
                      <a:pt x="67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2" y="12"/>
                      <a:pt x="72" y="12"/>
                      <a:pt x="72" y="12"/>
                    </a:cubicBezTo>
                    <a:cubicBezTo>
                      <a:pt x="72" y="12"/>
                      <a:pt x="72" y="12"/>
                      <a:pt x="72" y="12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4"/>
                      <a:pt x="81" y="14"/>
                      <a:pt x="81" y="14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79" y="36"/>
                      <a:pt x="79" y="36"/>
                      <a:pt x="79" y="36"/>
                    </a:cubicBezTo>
                    <a:close/>
                    <a:moveTo>
                      <a:pt x="68" y="36"/>
                    </a:move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8" y="39"/>
                      <a:pt x="68" y="39"/>
                      <a:pt x="68" y="39"/>
                    </a:cubicBezTo>
                    <a:cubicBezTo>
                      <a:pt x="68" y="36"/>
                      <a:pt x="68" y="36"/>
                      <a:pt x="68" y="36"/>
                    </a:cubicBezTo>
                    <a:close/>
                    <a:moveTo>
                      <a:pt x="23" y="14"/>
                    </a:move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4"/>
                      <a:pt x="23" y="14"/>
                      <a:pt x="23" y="14"/>
                    </a:cubicBezTo>
                    <a:close/>
                    <a:moveTo>
                      <a:pt x="26" y="22"/>
                    </a:moveTo>
                    <a:cubicBezTo>
                      <a:pt x="26" y="18"/>
                      <a:pt x="26" y="18"/>
                      <a:pt x="26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26" y="22"/>
                      <a:pt x="26" y="22"/>
                      <a:pt x="26" y="22"/>
                    </a:cubicBezTo>
                    <a:close/>
                    <a:moveTo>
                      <a:pt x="36" y="22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36" y="22"/>
                      <a:pt x="36" y="22"/>
                      <a:pt x="36" y="22"/>
                    </a:cubicBezTo>
                    <a:close/>
                    <a:moveTo>
                      <a:pt x="46" y="22"/>
                    </a:moveTo>
                    <a:cubicBezTo>
                      <a:pt x="46" y="18"/>
                      <a:pt x="46" y="18"/>
                      <a:pt x="46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46" y="22"/>
                      <a:pt x="46" y="22"/>
                      <a:pt x="46" y="22"/>
                    </a:cubicBezTo>
                    <a:close/>
                    <a:moveTo>
                      <a:pt x="57" y="59"/>
                    </a:moveTo>
                    <a:cubicBezTo>
                      <a:pt x="64" y="59"/>
                      <a:pt x="64" y="59"/>
                      <a:pt x="64" y="59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7" y="59"/>
                      <a:pt x="57" y="59"/>
                      <a:pt x="57" y="59"/>
                    </a:cubicBezTo>
                    <a:close/>
                    <a:moveTo>
                      <a:pt x="65" y="59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68" y="53"/>
                      <a:pt x="68" y="53"/>
                      <a:pt x="68" y="53"/>
                    </a:cubicBezTo>
                    <a:cubicBezTo>
                      <a:pt x="65" y="53"/>
                      <a:pt x="65" y="53"/>
                      <a:pt x="65" y="53"/>
                    </a:cubicBezTo>
                    <a:cubicBezTo>
                      <a:pt x="65" y="59"/>
                      <a:pt x="65" y="59"/>
                      <a:pt x="65" y="59"/>
                    </a:cubicBezTo>
                    <a:close/>
                    <a:moveTo>
                      <a:pt x="57" y="1"/>
                    </a:moveTo>
                    <a:cubicBezTo>
                      <a:pt x="57" y="9"/>
                      <a:pt x="57" y="9"/>
                      <a:pt x="57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7" y="1"/>
                      <a:pt x="57" y="1"/>
                      <a:pt x="57" y="1"/>
                    </a:cubicBezTo>
                    <a:close/>
                    <a:moveTo>
                      <a:pt x="24" y="16"/>
                    </a:moveTo>
                    <a:cubicBezTo>
                      <a:pt x="24" y="10"/>
                      <a:pt x="24" y="10"/>
                      <a:pt x="24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24" y="16"/>
                      <a:pt x="24" y="16"/>
                      <a:pt x="24" y="16"/>
                    </a:cubicBezTo>
                    <a:close/>
                    <a:moveTo>
                      <a:pt x="32" y="16"/>
                    </a:moveTo>
                    <a:cubicBezTo>
                      <a:pt x="32" y="10"/>
                      <a:pt x="32" y="10"/>
                      <a:pt x="32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32" y="16"/>
                      <a:pt x="32" y="16"/>
                      <a:pt x="32" y="16"/>
                    </a:cubicBezTo>
                    <a:close/>
                    <a:moveTo>
                      <a:pt x="41" y="16"/>
                    </a:moveTo>
                    <a:cubicBezTo>
                      <a:pt x="41" y="10"/>
                      <a:pt x="41" y="10"/>
                      <a:pt x="41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1" y="16"/>
                      <a:pt x="41" y="16"/>
                      <a:pt x="41" y="16"/>
                    </a:cubicBezTo>
                    <a:close/>
                    <a:moveTo>
                      <a:pt x="51" y="16"/>
                    </a:moveTo>
                    <a:cubicBezTo>
                      <a:pt x="51" y="10"/>
                      <a:pt x="51" y="10"/>
                      <a:pt x="51" y="10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1" y="16"/>
                      <a:pt x="51" y="16"/>
                      <a:pt x="51" y="16"/>
                    </a:cubicBezTo>
                    <a:close/>
                    <a:moveTo>
                      <a:pt x="68" y="52"/>
                    </a:moveTo>
                    <a:cubicBezTo>
                      <a:pt x="68" y="46"/>
                      <a:pt x="68" y="46"/>
                      <a:pt x="68" y="46"/>
                    </a:cubicBezTo>
                    <a:cubicBezTo>
                      <a:pt x="62" y="46"/>
                      <a:pt x="62" y="46"/>
                      <a:pt x="62" y="46"/>
                    </a:cubicBezTo>
                    <a:cubicBezTo>
                      <a:pt x="62" y="52"/>
                      <a:pt x="62" y="52"/>
                      <a:pt x="62" y="52"/>
                    </a:cubicBezTo>
                    <a:cubicBezTo>
                      <a:pt x="68" y="52"/>
                      <a:pt x="68" y="52"/>
                      <a:pt x="68" y="52"/>
                    </a:cubicBezTo>
                    <a:close/>
                    <a:moveTo>
                      <a:pt x="68" y="45"/>
                    </a:moveTo>
                    <a:cubicBezTo>
                      <a:pt x="68" y="41"/>
                      <a:pt x="68" y="41"/>
                      <a:pt x="68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65" y="45"/>
                      <a:pt x="65" y="45"/>
                      <a:pt x="65" y="45"/>
                    </a:cubicBezTo>
                    <a:cubicBezTo>
                      <a:pt x="68" y="45"/>
                      <a:pt x="68" y="45"/>
                      <a:pt x="68" y="45"/>
                    </a:cubicBezTo>
                    <a:close/>
                    <a:moveTo>
                      <a:pt x="61" y="46"/>
                    </a:moveTo>
                    <a:cubicBezTo>
                      <a:pt x="61" y="52"/>
                      <a:pt x="61" y="52"/>
                      <a:pt x="61" y="52"/>
                    </a:cubicBezTo>
                    <a:cubicBezTo>
                      <a:pt x="57" y="52"/>
                      <a:pt x="57" y="52"/>
                      <a:pt x="57" y="52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61" y="46"/>
                      <a:pt x="61" y="46"/>
                      <a:pt x="61" y="46"/>
                    </a:cubicBezTo>
                    <a:close/>
                    <a:moveTo>
                      <a:pt x="64" y="41"/>
                    </a:moveTo>
                    <a:cubicBezTo>
                      <a:pt x="64" y="45"/>
                      <a:pt x="64" y="45"/>
                      <a:pt x="64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64" y="41"/>
                      <a:pt x="64" y="41"/>
                      <a:pt x="64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4C489B71-0610-4245-9666-28E89FEE8B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48163" y="1792288"/>
                <a:ext cx="441325" cy="260350"/>
              </a:xfrm>
              <a:custGeom>
                <a:avLst/>
                <a:gdLst>
                  <a:gd name="T0" fmla="*/ 97 w 278"/>
                  <a:gd name="T1" fmla="*/ 0 h 164"/>
                  <a:gd name="T2" fmla="*/ 0 w 278"/>
                  <a:gd name="T3" fmla="*/ 7 h 164"/>
                  <a:gd name="T4" fmla="*/ 0 w 278"/>
                  <a:gd name="T5" fmla="*/ 0 h 164"/>
                  <a:gd name="T6" fmla="*/ 278 w 278"/>
                  <a:gd name="T7" fmla="*/ 0 h 164"/>
                  <a:gd name="T8" fmla="*/ 180 w 278"/>
                  <a:gd name="T9" fmla="*/ 7 h 164"/>
                  <a:gd name="T10" fmla="*/ 180 w 278"/>
                  <a:gd name="T11" fmla="*/ 0 h 164"/>
                  <a:gd name="T12" fmla="*/ 45 w 278"/>
                  <a:gd name="T13" fmla="*/ 59 h 164"/>
                  <a:gd name="T14" fmla="*/ 2 w 278"/>
                  <a:gd name="T15" fmla="*/ 64 h 164"/>
                  <a:gd name="T16" fmla="*/ 2 w 278"/>
                  <a:gd name="T17" fmla="*/ 59 h 164"/>
                  <a:gd name="T18" fmla="*/ 275 w 278"/>
                  <a:gd name="T19" fmla="*/ 59 h 164"/>
                  <a:gd name="T20" fmla="*/ 232 w 278"/>
                  <a:gd name="T21" fmla="*/ 64 h 164"/>
                  <a:gd name="T22" fmla="*/ 232 w 278"/>
                  <a:gd name="T23" fmla="*/ 59 h 164"/>
                  <a:gd name="T24" fmla="*/ 69 w 278"/>
                  <a:gd name="T25" fmla="*/ 102 h 164"/>
                  <a:gd name="T26" fmla="*/ 7 w 278"/>
                  <a:gd name="T27" fmla="*/ 109 h 164"/>
                  <a:gd name="T28" fmla="*/ 7 w 278"/>
                  <a:gd name="T29" fmla="*/ 102 h 164"/>
                  <a:gd name="T30" fmla="*/ 164 w 278"/>
                  <a:gd name="T31" fmla="*/ 102 h 164"/>
                  <a:gd name="T32" fmla="*/ 114 w 278"/>
                  <a:gd name="T33" fmla="*/ 109 h 164"/>
                  <a:gd name="T34" fmla="*/ 114 w 278"/>
                  <a:gd name="T35" fmla="*/ 102 h 164"/>
                  <a:gd name="T36" fmla="*/ 270 w 278"/>
                  <a:gd name="T37" fmla="*/ 102 h 164"/>
                  <a:gd name="T38" fmla="*/ 206 w 278"/>
                  <a:gd name="T39" fmla="*/ 109 h 164"/>
                  <a:gd name="T40" fmla="*/ 206 w 278"/>
                  <a:gd name="T41" fmla="*/ 102 h 164"/>
                  <a:gd name="T42" fmla="*/ 81 w 278"/>
                  <a:gd name="T43" fmla="*/ 159 h 164"/>
                  <a:gd name="T44" fmla="*/ 111 w 278"/>
                  <a:gd name="T45" fmla="*/ 133 h 164"/>
                  <a:gd name="T46" fmla="*/ 114 w 278"/>
                  <a:gd name="T47" fmla="*/ 133 h 164"/>
                  <a:gd name="T48" fmla="*/ 185 w 278"/>
                  <a:gd name="T49" fmla="*/ 159 h 164"/>
                  <a:gd name="T50" fmla="*/ 164 w 278"/>
                  <a:gd name="T51" fmla="*/ 131 h 164"/>
                  <a:gd name="T52" fmla="*/ 164 w 278"/>
                  <a:gd name="T53" fmla="*/ 133 h 164"/>
                  <a:gd name="T54" fmla="*/ 166 w 278"/>
                  <a:gd name="T55" fmla="*/ 133 h 164"/>
                  <a:gd name="T56" fmla="*/ 194 w 278"/>
                  <a:gd name="T57" fmla="*/ 159 h 164"/>
                  <a:gd name="T58" fmla="*/ 261 w 278"/>
                  <a:gd name="T59" fmla="*/ 164 h 164"/>
                  <a:gd name="T60" fmla="*/ 16 w 278"/>
                  <a:gd name="T61" fmla="*/ 159 h 164"/>
                  <a:gd name="T62" fmla="*/ 114 w 278"/>
                  <a:gd name="T63" fmla="*/ 131 h 164"/>
                  <a:gd name="T64" fmla="*/ 114 w 278"/>
                  <a:gd name="T65" fmla="*/ 133 h 164"/>
                  <a:gd name="T66" fmla="*/ 114 w 278"/>
                  <a:gd name="T67" fmla="*/ 131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8" h="164">
                    <a:moveTo>
                      <a:pt x="0" y="0"/>
                    </a:moveTo>
                    <a:lnTo>
                      <a:pt x="97" y="0"/>
                    </a:lnTo>
                    <a:lnTo>
                      <a:pt x="97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180" y="0"/>
                    </a:moveTo>
                    <a:lnTo>
                      <a:pt x="278" y="0"/>
                    </a:lnTo>
                    <a:lnTo>
                      <a:pt x="278" y="7"/>
                    </a:lnTo>
                    <a:lnTo>
                      <a:pt x="180" y="7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  <a:moveTo>
                      <a:pt x="2" y="59"/>
                    </a:moveTo>
                    <a:lnTo>
                      <a:pt x="45" y="59"/>
                    </a:lnTo>
                    <a:lnTo>
                      <a:pt x="45" y="64"/>
                    </a:lnTo>
                    <a:lnTo>
                      <a:pt x="2" y="64"/>
                    </a:lnTo>
                    <a:lnTo>
                      <a:pt x="2" y="59"/>
                    </a:lnTo>
                    <a:lnTo>
                      <a:pt x="2" y="59"/>
                    </a:lnTo>
                    <a:close/>
                    <a:moveTo>
                      <a:pt x="232" y="59"/>
                    </a:moveTo>
                    <a:lnTo>
                      <a:pt x="275" y="59"/>
                    </a:lnTo>
                    <a:lnTo>
                      <a:pt x="275" y="64"/>
                    </a:lnTo>
                    <a:lnTo>
                      <a:pt x="232" y="64"/>
                    </a:lnTo>
                    <a:lnTo>
                      <a:pt x="232" y="59"/>
                    </a:lnTo>
                    <a:lnTo>
                      <a:pt x="232" y="59"/>
                    </a:lnTo>
                    <a:close/>
                    <a:moveTo>
                      <a:pt x="7" y="102"/>
                    </a:moveTo>
                    <a:lnTo>
                      <a:pt x="69" y="102"/>
                    </a:lnTo>
                    <a:lnTo>
                      <a:pt x="69" y="109"/>
                    </a:lnTo>
                    <a:lnTo>
                      <a:pt x="7" y="109"/>
                    </a:lnTo>
                    <a:lnTo>
                      <a:pt x="7" y="102"/>
                    </a:lnTo>
                    <a:lnTo>
                      <a:pt x="7" y="102"/>
                    </a:lnTo>
                    <a:close/>
                    <a:moveTo>
                      <a:pt x="114" y="102"/>
                    </a:moveTo>
                    <a:lnTo>
                      <a:pt x="164" y="102"/>
                    </a:lnTo>
                    <a:lnTo>
                      <a:pt x="164" y="109"/>
                    </a:lnTo>
                    <a:lnTo>
                      <a:pt x="114" y="109"/>
                    </a:lnTo>
                    <a:lnTo>
                      <a:pt x="114" y="102"/>
                    </a:lnTo>
                    <a:lnTo>
                      <a:pt x="114" y="102"/>
                    </a:lnTo>
                    <a:close/>
                    <a:moveTo>
                      <a:pt x="206" y="102"/>
                    </a:moveTo>
                    <a:lnTo>
                      <a:pt x="270" y="102"/>
                    </a:lnTo>
                    <a:lnTo>
                      <a:pt x="270" y="109"/>
                    </a:lnTo>
                    <a:lnTo>
                      <a:pt x="206" y="109"/>
                    </a:lnTo>
                    <a:lnTo>
                      <a:pt x="206" y="102"/>
                    </a:lnTo>
                    <a:lnTo>
                      <a:pt x="206" y="102"/>
                    </a:lnTo>
                    <a:close/>
                    <a:moveTo>
                      <a:pt x="16" y="159"/>
                    </a:moveTo>
                    <a:lnTo>
                      <a:pt x="81" y="159"/>
                    </a:lnTo>
                    <a:lnTo>
                      <a:pt x="107" y="133"/>
                    </a:lnTo>
                    <a:lnTo>
                      <a:pt x="111" y="133"/>
                    </a:lnTo>
                    <a:lnTo>
                      <a:pt x="111" y="133"/>
                    </a:lnTo>
                    <a:lnTo>
                      <a:pt x="114" y="133"/>
                    </a:lnTo>
                    <a:lnTo>
                      <a:pt x="88" y="159"/>
                    </a:lnTo>
                    <a:lnTo>
                      <a:pt x="185" y="159"/>
                    </a:lnTo>
                    <a:lnTo>
                      <a:pt x="159" y="131"/>
                    </a:lnTo>
                    <a:lnTo>
                      <a:pt x="164" y="131"/>
                    </a:lnTo>
                    <a:lnTo>
                      <a:pt x="164" y="133"/>
                    </a:lnTo>
                    <a:lnTo>
                      <a:pt x="164" y="133"/>
                    </a:lnTo>
                    <a:lnTo>
                      <a:pt x="166" y="133"/>
                    </a:lnTo>
                    <a:lnTo>
                      <a:pt x="166" y="133"/>
                    </a:lnTo>
                    <a:lnTo>
                      <a:pt x="168" y="133"/>
                    </a:lnTo>
                    <a:lnTo>
                      <a:pt x="194" y="159"/>
                    </a:lnTo>
                    <a:lnTo>
                      <a:pt x="261" y="159"/>
                    </a:lnTo>
                    <a:lnTo>
                      <a:pt x="261" y="164"/>
                    </a:lnTo>
                    <a:lnTo>
                      <a:pt x="16" y="164"/>
                    </a:lnTo>
                    <a:lnTo>
                      <a:pt x="16" y="159"/>
                    </a:lnTo>
                    <a:lnTo>
                      <a:pt x="16" y="159"/>
                    </a:lnTo>
                    <a:close/>
                    <a:moveTo>
                      <a:pt x="114" y="131"/>
                    </a:moveTo>
                    <a:lnTo>
                      <a:pt x="116" y="131"/>
                    </a:lnTo>
                    <a:lnTo>
                      <a:pt x="114" y="133"/>
                    </a:lnTo>
                    <a:lnTo>
                      <a:pt x="114" y="131"/>
                    </a:lnTo>
                    <a:lnTo>
                      <a:pt x="114" y="1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 21">
                <a:extLst>
                  <a:ext uri="{FF2B5EF4-FFF2-40B4-BE49-F238E27FC236}">
                    <a16:creationId xmlns:a16="http://schemas.microsoft.com/office/drawing/2014/main" id="{D580E815-498F-43EC-8BEE-E63DFBF6DE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5776" y="1660525"/>
                <a:ext cx="546100" cy="508000"/>
              </a:xfrm>
              <a:custGeom>
                <a:avLst/>
                <a:gdLst>
                  <a:gd name="T0" fmla="*/ 31 w 145"/>
                  <a:gd name="T1" fmla="*/ 0 h 135"/>
                  <a:gd name="T2" fmla="*/ 0 w 145"/>
                  <a:gd name="T3" fmla="*/ 27 h 135"/>
                  <a:gd name="T4" fmla="*/ 14 w 145"/>
                  <a:gd name="T5" fmla="*/ 45 h 135"/>
                  <a:gd name="T6" fmla="*/ 14 w 145"/>
                  <a:gd name="T7" fmla="*/ 63 h 135"/>
                  <a:gd name="T8" fmla="*/ 33 w 145"/>
                  <a:gd name="T9" fmla="*/ 116 h 135"/>
                  <a:gd name="T10" fmla="*/ 61 w 145"/>
                  <a:gd name="T11" fmla="*/ 125 h 135"/>
                  <a:gd name="T12" fmla="*/ 73 w 145"/>
                  <a:gd name="T13" fmla="*/ 135 h 135"/>
                  <a:gd name="T14" fmla="*/ 83 w 145"/>
                  <a:gd name="T15" fmla="*/ 126 h 135"/>
                  <a:gd name="T16" fmla="*/ 112 w 145"/>
                  <a:gd name="T17" fmla="*/ 116 h 135"/>
                  <a:gd name="T18" fmla="*/ 131 w 145"/>
                  <a:gd name="T19" fmla="*/ 63 h 135"/>
                  <a:gd name="T20" fmla="*/ 131 w 145"/>
                  <a:gd name="T21" fmla="*/ 46 h 135"/>
                  <a:gd name="T22" fmla="*/ 145 w 145"/>
                  <a:gd name="T23" fmla="*/ 27 h 135"/>
                  <a:gd name="T24" fmla="*/ 115 w 145"/>
                  <a:gd name="T25" fmla="*/ 0 h 135"/>
                  <a:gd name="T26" fmla="*/ 73 w 145"/>
                  <a:gd name="T27" fmla="*/ 14 h 135"/>
                  <a:gd name="T28" fmla="*/ 31 w 145"/>
                  <a:gd name="T29" fmla="*/ 0 h 135"/>
                  <a:gd name="T30" fmla="*/ 31 w 145"/>
                  <a:gd name="T31" fmla="*/ 4 h 135"/>
                  <a:gd name="T32" fmla="*/ 6 w 145"/>
                  <a:gd name="T33" fmla="*/ 26 h 135"/>
                  <a:gd name="T34" fmla="*/ 16 w 145"/>
                  <a:gd name="T35" fmla="*/ 38 h 135"/>
                  <a:gd name="T36" fmla="*/ 17 w 145"/>
                  <a:gd name="T37" fmla="*/ 51 h 135"/>
                  <a:gd name="T38" fmla="*/ 17 w 145"/>
                  <a:gd name="T39" fmla="*/ 64 h 135"/>
                  <a:gd name="T40" fmla="*/ 34 w 145"/>
                  <a:gd name="T41" fmla="*/ 113 h 135"/>
                  <a:gd name="T42" fmla="*/ 60 w 145"/>
                  <a:gd name="T43" fmla="*/ 122 h 135"/>
                  <a:gd name="T44" fmla="*/ 73 w 145"/>
                  <a:gd name="T45" fmla="*/ 130 h 135"/>
                  <a:gd name="T46" fmla="*/ 83 w 145"/>
                  <a:gd name="T47" fmla="*/ 123 h 135"/>
                  <a:gd name="T48" fmla="*/ 111 w 145"/>
                  <a:gd name="T49" fmla="*/ 113 h 135"/>
                  <a:gd name="T50" fmla="*/ 128 w 145"/>
                  <a:gd name="T51" fmla="*/ 63 h 135"/>
                  <a:gd name="T52" fmla="*/ 128 w 145"/>
                  <a:gd name="T53" fmla="*/ 52 h 135"/>
                  <a:gd name="T54" fmla="*/ 129 w 145"/>
                  <a:gd name="T55" fmla="*/ 38 h 135"/>
                  <a:gd name="T56" fmla="*/ 139 w 145"/>
                  <a:gd name="T57" fmla="*/ 26 h 135"/>
                  <a:gd name="T58" fmla="*/ 114 w 145"/>
                  <a:gd name="T59" fmla="*/ 4 h 135"/>
                  <a:gd name="T60" fmla="*/ 73 w 145"/>
                  <a:gd name="T61" fmla="*/ 16 h 135"/>
                  <a:gd name="T62" fmla="*/ 31 w 145"/>
                  <a:gd name="T63" fmla="*/ 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5" h="135">
                    <a:moveTo>
                      <a:pt x="31" y="0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9" y="28"/>
                      <a:pt x="14" y="37"/>
                      <a:pt x="14" y="45"/>
                    </a:cubicBezTo>
                    <a:cubicBezTo>
                      <a:pt x="14" y="63"/>
                      <a:pt x="14" y="63"/>
                      <a:pt x="14" y="63"/>
                    </a:cubicBezTo>
                    <a:cubicBezTo>
                      <a:pt x="14" y="80"/>
                      <a:pt x="15" y="109"/>
                      <a:pt x="33" y="116"/>
                    </a:cubicBezTo>
                    <a:cubicBezTo>
                      <a:pt x="36" y="117"/>
                      <a:pt x="53" y="121"/>
                      <a:pt x="61" y="125"/>
                    </a:cubicBezTo>
                    <a:cubicBezTo>
                      <a:pt x="70" y="130"/>
                      <a:pt x="71" y="135"/>
                      <a:pt x="73" y="135"/>
                    </a:cubicBezTo>
                    <a:cubicBezTo>
                      <a:pt x="74" y="134"/>
                      <a:pt x="76" y="130"/>
                      <a:pt x="83" y="126"/>
                    </a:cubicBezTo>
                    <a:cubicBezTo>
                      <a:pt x="92" y="122"/>
                      <a:pt x="107" y="118"/>
                      <a:pt x="112" y="116"/>
                    </a:cubicBezTo>
                    <a:cubicBezTo>
                      <a:pt x="130" y="109"/>
                      <a:pt x="131" y="80"/>
                      <a:pt x="131" y="63"/>
                    </a:cubicBezTo>
                    <a:cubicBezTo>
                      <a:pt x="131" y="46"/>
                      <a:pt x="131" y="46"/>
                      <a:pt x="131" y="46"/>
                    </a:cubicBezTo>
                    <a:cubicBezTo>
                      <a:pt x="131" y="38"/>
                      <a:pt x="136" y="28"/>
                      <a:pt x="145" y="27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00" y="9"/>
                      <a:pt x="90" y="13"/>
                      <a:pt x="73" y="14"/>
                    </a:cubicBezTo>
                    <a:cubicBezTo>
                      <a:pt x="55" y="14"/>
                      <a:pt x="45" y="10"/>
                      <a:pt x="31" y="0"/>
                    </a:cubicBezTo>
                    <a:close/>
                    <a:moveTo>
                      <a:pt x="31" y="4"/>
                    </a:moveTo>
                    <a:cubicBezTo>
                      <a:pt x="6" y="26"/>
                      <a:pt x="6" y="26"/>
                      <a:pt x="6" y="26"/>
                    </a:cubicBezTo>
                    <a:cubicBezTo>
                      <a:pt x="7" y="26"/>
                      <a:pt x="13" y="29"/>
                      <a:pt x="16" y="38"/>
                    </a:cubicBezTo>
                    <a:cubicBezTo>
                      <a:pt x="17" y="42"/>
                      <a:pt x="17" y="47"/>
                      <a:pt x="17" y="51"/>
                    </a:cubicBezTo>
                    <a:cubicBezTo>
                      <a:pt x="17" y="56"/>
                      <a:pt x="17" y="60"/>
                      <a:pt x="17" y="64"/>
                    </a:cubicBezTo>
                    <a:cubicBezTo>
                      <a:pt x="17" y="79"/>
                      <a:pt x="18" y="106"/>
                      <a:pt x="34" y="113"/>
                    </a:cubicBezTo>
                    <a:cubicBezTo>
                      <a:pt x="37" y="115"/>
                      <a:pt x="53" y="118"/>
                      <a:pt x="60" y="122"/>
                    </a:cubicBezTo>
                    <a:cubicBezTo>
                      <a:pt x="70" y="126"/>
                      <a:pt x="72" y="130"/>
                      <a:pt x="73" y="130"/>
                    </a:cubicBezTo>
                    <a:cubicBezTo>
                      <a:pt x="74" y="129"/>
                      <a:pt x="76" y="126"/>
                      <a:pt x="83" y="123"/>
                    </a:cubicBezTo>
                    <a:cubicBezTo>
                      <a:pt x="91" y="119"/>
                      <a:pt x="106" y="115"/>
                      <a:pt x="111" y="113"/>
                    </a:cubicBezTo>
                    <a:cubicBezTo>
                      <a:pt x="127" y="107"/>
                      <a:pt x="127" y="79"/>
                      <a:pt x="128" y="63"/>
                    </a:cubicBezTo>
                    <a:cubicBezTo>
                      <a:pt x="128" y="52"/>
                      <a:pt x="128" y="52"/>
                      <a:pt x="128" y="52"/>
                    </a:cubicBezTo>
                    <a:cubicBezTo>
                      <a:pt x="128" y="47"/>
                      <a:pt x="127" y="43"/>
                      <a:pt x="129" y="38"/>
                    </a:cubicBezTo>
                    <a:cubicBezTo>
                      <a:pt x="131" y="33"/>
                      <a:pt x="134" y="28"/>
                      <a:pt x="139" y="26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00" y="13"/>
                      <a:pt x="90" y="16"/>
                      <a:pt x="73" y="16"/>
                    </a:cubicBezTo>
                    <a:cubicBezTo>
                      <a:pt x="56" y="16"/>
                      <a:pt x="45" y="13"/>
                      <a:pt x="3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 22">
                <a:extLst>
                  <a:ext uri="{FF2B5EF4-FFF2-40B4-BE49-F238E27FC236}">
                    <a16:creationId xmlns:a16="http://schemas.microsoft.com/office/drawing/2014/main" id="{FD931399-E117-4DD4-AF0C-2A6A0ECD9B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73563" y="1701800"/>
                <a:ext cx="388938" cy="430213"/>
              </a:xfrm>
              <a:custGeom>
                <a:avLst/>
                <a:gdLst>
                  <a:gd name="T0" fmla="*/ 226 w 245"/>
                  <a:gd name="T1" fmla="*/ 17 h 271"/>
                  <a:gd name="T2" fmla="*/ 233 w 245"/>
                  <a:gd name="T3" fmla="*/ 31 h 271"/>
                  <a:gd name="T4" fmla="*/ 219 w 245"/>
                  <a:gd name="T5" fmla="*/ 40 h 271"/>
                  <a:gd name="T6" fmla="*/ 207 w 245"/>
                  <a:gd name="T7" fmla="*/ 31 h 271"/>
                  <a:gd name="T8" fmla="*/ 212 w 245"/>
                  <a:gd name="T9" fmla="*/ 17 h 271"/>
                  <a:gd name="T10" fmla="*/ 219 w 245"/>
                  <a:gd name="T11" fmla="*/ 0 h 271"/>
                  <a:gd name="T12" fmla="*/ 131 w 245"/>
                  <a:gd name="T13" fmla="*/ 240 h 271"/>
                  <a:gd name="T14" fmla="*/ 136 w 245"/>
                  <a:gd name="T15" fmla="*/ 254 h 271"/>
                  <a:gd name="T16" fmla="*/ 121 w 245"/>
                  <a:gd name="T17" fmla="*/ 263 h 271"/>
                  <a:gd name="T18" fmla="*/ 110 w 245"/>
                  <a:gd name="T19" fmla="*/ 254 h 271"/>
                  <a:gd name="T20" fmla="*/ 114 w 245"/>
                  <a:gd name="T21" fmla="*/ 240 h 271"/>
                  <a:gd name="T22" fmla="*/ 121 w 245"/>
                  <a:gd name="T23" fmla="*/ 223 h 271"/>
                  <a:gd name="T24" fmla="*/ 126 w 245"/>
                  <a:gd name="T25" fmla="*/ 242 h 271"/>
                  <a:gd name="T26" fmla="*/ 129 w 245"/>
                  <a:gd name="T27" fmla="*/ 252 h 271"/>
                  <a:gd name="T28" fmla="*/ 121 w 245"/>
                  <a:gd name="T29" fmla="*/ 256 h 271"/>
                  <a:gd name="T30" fmla="*/ 114 w 245"/>
                  <a:gd name="T31" fmla="*/ 252 h 271"/>
                  <a:gd name="T32" fmla="*/ 117 w 245"/>
                  <a:gd name="T33" fmla="*/ 242 h 271"/>
                  <a:gd name="T34" fmla="*/ 121 w 245"/>
                  <a:gd name="T35" fmla="*/ 235 h 271"/>
                  <a:gd name="T36" fmla="*/ 34 w 245"/>
                  <a:gd name="T37" fmla="*/ 17 h 271"/>
                  <a:gd name="T38" fmla="*/ 38 w 245"/>
                  <a:gd name="T39" fmla="*/ 31 h 271"/>
                  <a:gd name="T40" fmla="*/ 27 w 245"/>
                  <a:gd name="T41" fmla="*/ 40 h 271"/>
                  <a:gd name="T42" fmla="*/ 15 w 245"/>
                  <a:gd name="T43" fmla="*/ 31 h 271"/>
                  <a:gd name="T44" fmla="*/ 19 w 245"/>
                  <a:gd name="T45" fmla="*/ 17 h 271"/>
                  <a:gd name="T46" fmla="*/ 27 w 245"/>
                  <a:gd name="T47" fmla="*/ 0 h 271"/>
                  <a:gd name="T48" fmla="*/ 31 w 245"/>
                  <a:gd name="T49" fmla="*/ 22 h 271"/>
                  <a:gd name="T50" fmla="*/ 34 w 245"/>
                  <a:gd name="T51" fmla="*/ 29 h 271"/>
                  <a:gd name="T52" fmla="*/ 27 w 245"/>
                  <a:gd name="T53" fmla="*/ 33 h 271"/>
                  <a:gd name="T54" fmla="*/ 19 w 245"/>
                  <a:gd name="T55" fmla="*/ 29 h 271"/>
                  <a:gd name="T56" fmla="*/ 22 w 245"/>
                  <a:gd name="T57" fmla="*/ 22 h 271"/>
                  <a:gd name="T58" fmla="*/ 27 w 245"/>
                  <a:gd name="T59" fmla="*/ 12 h 271"/>
                  <a:gd name="T60" fmla="*/ 224 w 245"/>
                  <a:gd name="T61" fmla="*/ 22 h 271"/>
                  <a:gd name="T62" fmla="*/ 226 w 245"/>
                  <a:gd name="T63" fmla="*/ 29 h 271"/>
                  <a:gd name="T64" fmla="*/ 219 w 245"/>
                  <a:gd name="T65" fmla="*/ 33 h 271"/>
                  <a:gd name="T66" fmla="*/ 212 w 245"/>
                  <a:gd name="T67" fmla="*/ 29 h 271"/>
                  <a:gd name="T68" fmla="*/ 214 w 245"/>
                  <a:gd name="T69" fmla="*/ 22 h 271"/>
                  <a:gd name="T70" fmla="*/ 219 w 245"/>
                  <a:gd name="T71" fmla="*/ 1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5" h="271">
                    <a:moveTo>
                      <a:pt x="219" y="0"/>
                    </a:moveTo>
                    <a:lnTo>
                      <a:pt x="226" y="17"/>
                    </a:lnTo>
                    <a:lnTo>
                      <a:pt x="245" y="19"/>
                    </a:lnTo>
                    <a:lnTo>
                      <a:pt x="233" y="31"/>
                    </a:lnTo>
                    <a:lnTo>
                      <a:pt x="235" y="48"/>
                    </a:lnTo>
                    <a:lnTo>
                      <a:pt x="219" y="40"/>
                    </a:lnTo>
                    <a:lnTo>
                      <a:pt x="205" y="48"/>
                    </a:lnTo>
                    <a:lnTo>
                      <a:pt x="207" y="31"/>
                    </a:lnTo>
                    <a:lnTo>
                      <a:pt x="193" y="19"/>
                    </a:lnTo>
                    <a:lnTo>
                      <a:pt x="212" y="17"/>
                    </a:lnTo>
                    <a:lnTo>
                      <a:pt x="219" y="0"/>
                    </a:lnTo>
                    <a:lnTo>
                      <a:pt x="219" y="0"/>
                    </a:lnTo>
                    <a:close/>
                    <a:moveTo>
                      <a:pt x="121" y="223"/>
                    </a:moveTo>
                    <a:lnTo>
                      <a:pt x="131" y="240"/>
                    </a:lnTo>
                    <a:lnTo>
                      <a:pt x="148" y="242"/>
                    </a:lnTo>
                    <a:lnTo>
                      <a:pt x="136" y="254"/>
                    </a:lnTo>
                    <a:lnTo>
                      <a:pt x="138" y="271"/>
                    </a:lnTo>
                    <a:lnTo>
                      <a:pt x="121" y="263"/>
                    </a:lnTo>
                    <a:lnTo>
                      <a:pt x="107" y="271"/>
                    </a:lnTo>
                    <a:lnTo>
                      <a:pt x="110" y="254"/>
                    </a:lnTo>
                    <a:lnTo>
                      <a:pt x="98" y="242"/>
                    </a:lnTo>
                    <a:lnTo>
                      <a:pt x="114" y="240"/>
                    </a:lnTo>
                    <a:lnTo>
                      <a:pt x="121" y="223"/>
                    </a:lnTo>
                    <a:lnTo>
                      <a:pt x="121" y="223"/>
                    </a:lnTo>
                    <a:close/>
                    <a:moveTo>
                      <a:pt x="121" y="235"/>
                    </a:moveTo>
                    <a:lnTo>
                      <a:pt x="126" y="242"/>
                    </a:lnTo>
                    <a:lnTo>
                      <a:pt x="136" y="244"/>
                    </a:lnTo>
                    <a:lnTo>
                      <a:pt x="129" y="252"/>
                    </a:lnTo>
                    <a:lnTo>
                      <a:pt x="131" y="261"/>
                    </a:lnTo>
                    <a:lnTo>
                      <a:pt x="121" y="256"/>
                    </a:lnTo>
                    <a:lnTo>
                      <a:pt x="112" y="261"/>
                    </a:lnTo>
                    <a:lnTo>
                      <a:pt x="114" y="252"/>
                    </a:lnTo>
                    <a:lnTo>
                      <a:pt x="107" y="244"/>
                    </a:lnTo>
                    <a:lnTo>
                      <a:pt x="117" y="242"/>
                    </a:lnTo>
                    <a:lnTo>
                      <a:pt x="121" y="235"/>
                    </a:lnTo>
                    <a:lnTo>
                      <a:pt x="121" y="235"/>
                    </a:lnTo>
                    <a:close/>
                    <a:moveTo>
                      <a:pt x="27" y="0"/>
                    </a:moveTo>
                    <a:lnTo>
                      <a:pt x="34" y="17"/>
                    </a:lnTo>
                    <a:lnTo>
                      <a:pt x="53" y="19"/>
                    </a:lnTo>
                    <a:lnTo>
                      <a:pt x="38" y="31"/>
                    </a:lnTo>
                    <a:lnTo>
                      <a:pt x="41" y="48"/>
                    </a:lnTo>
                    <a:lnTo>
                      <a:pt x="27" y="40"/>
                    </a:lnTo>
                    <a:lnTo>
                      <a:pt x="10" y="48"/>
                    </a:lnTo>
                    <a:lnTo>
                      <a:pt x="15" y="31"/>
                    </a:lnTo>
                    <a:lnTo>
                      <a:pt x="0" y="19"/>
                    </a:lnTo>
                    <a:lnTo>
                      <a:pt x="19" y="17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  <a:moveTo>
                      <a:pt x="27" y="12"/>
                    </a:moveTo>
                    <a:lnTo>
                      <a:pt x="31" y="22"/>
                    </a:lnTo>
                    <a:lnTo>
                      <a:pt x="41" y="22"/>
                    </a:lnTo>
                    <a:lnTo>
                      <a:pt x="34" y="29"/>
                    </a:lnTo>
                    <a:lnTo>
                      <a:pt x="36" y="38"/>
                    </a:lnTo>
                    <a:lnTo>
                      <a:pt x="27" y="33"/>
                    </a:lnTo>
                    <a:lnTo>
                      <a:pt x="17" y="38"/>
                    </a:lnTo>
                    <a:lnTo>
                      <a:pt x="19" y="29"/>
                    </a:lnTo>
                    <a:lnTo>
                      <a:pt x="12" y="22"/>
                    </a:lnTo>
                    <a:lnTo>
                      <a:pt x="22" y="22"/>
                    </a:lnTo>
                    <a:lnTo>
                      <a:pt x="27" y="12"/>
                    </a:lnTo>
                    <a:lnTo>
                      <a:pt x="27" y="12"/>
                    </a:lnTo>
                    <a:close/>
                    <a:moveTo>
                      <a:pt x="219" y="12"/>
                    </a:moveTo>
                    <a:lnTo>
                      <a:pt x="224" y="22"/>
                    </a:lnTo>
                    <a:lnTo>
                      <a:pt x="233" y="22"/>
                    </a:lnTo>
                    <a:lnTo>
                      <a:pt x="226" y="29"/>
                    </a:lnTo>
                    <a:lnTo>
                      <a:pt x="228" y="38"/>
                    </a:lnTo>
                    <a:lnTo>
                      <a:pt x="219" y="33"/>
                    </a:lnTo>
                    <a:lnTo>
                      <a:pt x="209" y="38"/>
                    </a:lnTo>
                    <a:lnTo>
                      <a:pt x="212" y="29"/>
                    </a:lnTo>
                    <a:lnTo>
                      <a:pt x="205" y="22"/>
                    </a:lnTo>
                    <a:lnTo>
                      <a:pt x="214" y="22"/>
                    </a:lnTo>
                    <a:lnTo>
                      <a:pt x="219" y="12"/>
                    </a:lnTo>
                    <a:lnTo>
                      <a:pt x="219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23">
                <a:extLst>
                  <a:ext uri="{FF2B5EF4-FFF2-40B4-BE49-F238E27FC236}">
                    <a16:creationId xmlns:a16="http://schemas.microsoft.com/office/drawing/2014/main" id="{43963475-C828-41C8-BE78-15C427CD65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92613" y="2220913"/>
                <a:ext cx="350838" cy="79375"/>
              </a:xfrm>
              <a:custGeom>
                <a:avLst/>
                <a:gdLst>
                  <a:gd name="T0" fmla="*/ 11 w 93"/>
                  <a:gd name="T1" fmla="*/ 4 h 21"/>
                  <a:gd name="T2" fmla="*/ 11 w 93"/>
                  <a:gd name="T3" fmla="*/ 4 h 21"/>
                  <a:gd name="T4" fmla="*/ 11 w 93"/>
                  <a:gd name="T5" fmla="*/ 2 h 21"/>
                  <a:gd name="T6" fmla="*/ 29 w 93"/>
                  <a:gd name="T7" fmla="*/ 3 h 21"/>
                  <a:gd name="T8" fmla="*/ 28 w 93"/>
                  <a:gd name="T9" fmla="*/ 8 h 21"/>
                  <a:gd name="T10" fmla="*/ 38 w 93"/>
                  <a:gd name="T11" fmla="*/ 7 h 21"/>
                  <a:gd name="T12" fmla="*/ 37 w 93"/>
                  <a:gd name="T13" fmla="*/ 5 h 21"/>
                  <a:gd name="T14" fmla="*/ 33 w 93"/>
                  <a:gd name="T15" fmla="*/ 4 h 21"/>
                  <a:gd name="T16" fmla="*/ 39 w 93"/>
                  <a:gd name="T17" fmla="*/ 1 h 21"/>
                  <a:gd name="T18" fmla="*/ 63 w 93"/>
                  <a:gd name="T19" fmla="*/ 3 h 21"/>
                  <a:gd name="T20" fmla="*/ 65 w 93"/>
                  <a:gd name="T21" fmla="*/ 8 h 21"/>
                  <a:gd name="T22" fmla="*/ 71 w 93"/>
                  <a:gd name="T23" fmla="*/ 10 h 21"/>
                  <a:gd name="T24" fmla="*/ 65 w 93"/>
                  <a:gd name="T25" fmla="*/ 2 h 21"/>
                  <a:gd name="T26" fmla="*/ 88 w 93"/>
                  <a:gd name="T27" fmla="*/ 12 h 21"/>
                  <a:gd name="T28" fmla="*/ 87 w 93"/>
                  <a:gd name="T29" fmla="*/ 11 h 21"/>
                  <a:gd name="T30" fmla="*/ 87 w 93"/>
                  <a:gd name="T31" fmla="*/ 5 h 21"/>
                  <a:gd name="T32" fmla="*/ 83 w 93"/>
                  <a:gd name="T33" fmla="*/ 18 h 21"/>
                  <a:gd name="T34" fmla="*/ 80 w 93"/>
                  <a:gd name="T35" fmla="*/ 11 h 21"/>
                  <a:gd name="T36" fmla="*/ 78 w 93"/>
                  <a:gd name="T37" fmla="*/ 11 h 21"/>
                  <a:gd name="T38" fmla="*/ 75 w 93"/>
                  <a:gd name="T39" fmla="*/ 19 h 21"/>
                  <a:gd name="T40" fmla="*/ 93 w 93"/>
                  <a:gd name="T41" fmla="*/ 20 h 21"/>
                  <a:gd name="T42" fmla="*/ 85 w 93"/>
                  <a:gd name="T43" fmla="*/ 12 h 21"/>
                  <a:gd name="T44" fmla="*/ 55 w 93"/>
                  <a:gd name="T45" fmla="*/ 2 h 21"/>
                  <a:gd name="T46" fmla="*/ 50 w 93"/>
                  <a:gd name="T47" fmla="*/ 7 h 21"/>
                  <a:gd name="T48" fmla="*/ 50 w 93"/>
                  <a:gd name="T49" fmla="*/ 15 h 21"/>
                  <a:gd name="T50" fmla="*/ 57 w 93"/>
                  <a:gd name="T51" fmla="*/ 10 h 21"/>
                  <a:gd name="T52" fmla="*/ 53 w 93"/>
                  <a:gd name="T53" fmla="*/ 14 h 21"/>
                  <a:gd name="T54" fmla="*/ 57 w 93"/>
                  <a:gd name="T55" fmla="*/ 14 h 21"/>
                  <a:gd name="T56" fmla="*/ 57 w 93"/>
                  <a:gd name="T57" fmla="*/ 9 h 21"/>
                  <a:gd name="T58" fmla="*/ 55 w 93"/>
                  <a:gd name="T59" fmla="*/ 7 h 21"/>
                  <a:gd name="T60" fmla="*/ 62 w 93"/>
                  <a:gd name="T61" fmla="*/ 11 h 21"/>
                  <a:gd name="T62" fmla="*/ 62 w 93"/>
                  <a:gd name="T63" fmla="*/ 11 h 21"/>
                  <a:gd name="T64" fmla="*/ 62 w 93"/>
                  <a:gd name="T65" fmla="*/ 14 h 21"/>
                  <a:gd name="T66" fmla="*/ 39 w 93"/>
                  <a:gd name="T67" fmla="*/ 11 h 21"/>
                  <a:gd name="T68" fmla="*/ 36 w 93"/>
                  <a:gd name="T69" fmla="*/ 10 h 21"/>
                  <a:gd name="T70" fmla="*/ 34 w 93"/>
                  <a:gd name="T71" fmla="*/ 12 h 21"/>
                  <a:gd name="T72" fmla="*/ 34 w 93"/>
                  <a:gd name="T73" fmla="*/ 13 h 21"/>
                  <a:gd name="T74" fmla="*/ 26 w 93"/>
                  <a:gd name="T75" fmla="*/ 17 h 21"/>
                  <a:gd name="T76" fmla="*/ 44 w 93"/>
                  <a:gd name="T77" fmla="*/ 15 h 21"/>
                  <a:gd name="T78" fmla="*/ 35 w 93"/>
                  <a:gd name="T79" fmla="*/ 12 h 21"/>
                  <a:gd name="T80" fmla="*/ 7 w 93"/>
                  <a:gd name="T81" fmla="*/ 6 h 21"/>
                  <a:gd name="T82" fmla="*/ 12 w 93"/>
                  <a:gd name="T83" fmla="*/ 8 h 21"/>
                  <a:gd name="T84" fmla="*/ 10 w 93"/>
                  <a:gd name="T85" fmla="*/ 8 h 21"/>
                  <a:gd name="T86" fmla="*/ 13 w 93"/>
                  <a:gd name="T87" fmla="*/ 5 h 21"/>
                  <a:gd name="T88" fmla="*/ 5 w 93"/>
                  <a:gd name="T89" fmla="*/ 7 h 21"/>
                  <a:gd name="T90" fmla="*/ 6 w 93"/>
                  <a:gd name="T91" fmla="*/ 9 h 21"/>
                  <a:gd name="T92" fmla="*/ 4 w 93"/>
                  <a:gd name="T93" fmla="*/ 11 h 21"/>
                  <a:gd name="T94" fmla="*/ 8 w 93"/>
                  <a:gd name="T95" fmla="*/ 11 h 21"/>
                  <a:gd name="T96" fmla="*/ 0 w 93"/>
                  <a:gd name="T97" fmla="*/ 16 h 21"/>
                  <a:gd name="T98" fmla="*/ 18 w 93"/>
                  <a:gd name="T99" fmla="*/ 14 h 21"/>
                  <a:gd name="T100" fmla="*/ 14 w 93"/>
                  <a:gd name="T101" fmla="*/ 13 h 21"/>
                  <a:gd name="T102" fmla="*/ 12 w 93"/>
                  <a:gd name="T103" fmla="*/ 11 h 21"/>
                  <a:gd name="T104" fmla="*/ 10 w 93"/>
                  <a:gd name="T105" fmla="*/ 14 h 21"/>
                  <a:gd name="T106" fmla="*/ 14 w 93"/>
                  <a:gd name="T107" fmla="*/ 10 h 21"/>
                  <a:gd name="T108" fmla="*/ 10 w 93"/>
                  <a:gd name="T109" fmla="*/ 9 h 21"/>
                  <a:gd name="T110" fmla="*/ 6 w 93"/>
                  <a:gd name="T111" fmla="*/ 14 h 21"/>
                  <a:gd name="T112" fmla="*/ 7 w 93"/>
                  <a:gd name="T113" fmla="*/ 17 h 21"/>
                  <a:gd name="T114" fmla="*/ 7 w 93"/>
                  <a:gd name="T115" fmla="*/ 21 h 21"/>
                  <a:gd name="T116" fmla="*/ 14 w 93"/>
                  <a:gd name="T117" fmla="*/ 20 h 21"/>
                  <a:gd name="T118" fmla="*/ 15 w 93"/>
                  <a:gd name="T119" fmla="*/ 16 h 21"/>
                  <a:gd name="T120" fmla="*/ 12 w 93"/>
                  <a:gd name="T121" fmla="*/ 17 h 21"/>
                  <a:gd name="T122" fmla="*/ 7 w 93"/>
                  <a:gd name="T12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3" h="21">
                    <a:moveTo>
                      <a:pt x="11" y="2"/>
                    </a:moveTo>
                    <a:cubicBezTo>
                      <a:pt x="11" y="2"/>
                      <a:pt x="11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4"/>
                      <a:pt x="11" y="4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0" y="5"/>
                      <a:pt x="10" y="5"/>
                    </a:cubicBezTo>
                    <a:cubicBezTo>
                      <a:pt x="10" y="5"/>
                      <a:pt x="11" y="5"/>
                      <a:pt x="1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3" y="4"/>
                      <a:pt x="13" y="3"/>
                    </a:cubicBezTo>
                    <a:cubicBezTo>
                      <a:pt x="13" y="3"/>
                      <a:pt x="14" y="3"/>
                      <a:pt x="13" y="3"/>
                    </a:cubicBezTo>
                    <a:cubicBezTo>
                      <a:pt x="13" y="2"/>
                      <a:pt x="12" y="2"/>
                      <a:pt x="11" y="2"/>
                    </a:cubicBezTo>
                    <a:close/>
                    <a:moveTo>
                      <a:pt x="38" y="1"/>
                    </a:moveTo>
                    <a:cubicBezTo>
                      <a:pt x="38" y="1"/>
                      <a:pt x="38" y="1"/>
                      <a:pt x="37" y="1"/>
                    </a:cubicBezTo>
                    <a:cubicBezTo>
                      <a:pt x="36" y="1"/>
                      <a:pt x="33" y="2"/>
                      <a:pt x="29" y="2"/>
                    </a:cubicBezTo>
                    <a:cubicBezTo>
                      <a:pt x="28" y="2"/>
                      <a:pt x="28" y="3"/>
                      <a:pt x="29" y="3"/>
                    </a:cubicBezTo>
                    <a:cubicBezTo>
                      <a:pt x="30" y="3"/>
                      <a:pt x="31" y="3"/>
                      <a:pt x="32" y="3"/>
                    </a:cubicBezTo>
                    <a:cubicBezTo>
                      <a:pt x="32" y="3"/>
                      <a:pt x="32" y="4"/>
                      <a:pt x="32" y="5"/>
                    </a:cubicBezTo>
                    <a:cubicBezTo>
                      <a:pt x="31" y="6"/>
                      <a:pt x="30" y="7"/>
                      <a:pt x="29" y="8"/>
                    </a:cubicBezTo>
                    <a:cubicBezTo>
                      <a:pt x="29" y="8"/>
                      <a:pt x="29" y="8"/>
                      <a:pt x="28" y="8"/>
                    </a:cubicBezTo>
                    <a:cubicBezTo>
                      <a:pt x="28" y="8"/>
                      <a:pt x="28" y="9"/>
                      <a:pt x="28" y="9"/>
                    </a:cubicBezTo>
                    <a:cubicBezTo>
                      <a:pt x="28" y="9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30" y="9"/>
                    </a:cubicBezTo>
                    <a:cubicBezTo>
                      <a:pt x="30" y="9"/>
                      <a:pt x="33" y="8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8"/>
                      <a:pt x="39" y="8"/>
                      <a:pt x="39" y="8"/>
                    </a:cubicBezTo>
                    <a:cubicBezTo>
                      <a:pt x="40" y="8"/>
                      <a:pt x="40" y="7"/>
                      <a:pt x="39" y="6"/>
                    </a:cubicBezTo>
                    <a:cubicBezTo>
                      <a:pt x="39" y="5"/>
                      <a:pt x="38" y="5"/>
                      <a:pt x="37" y="5"/>
                    </a:cubicBezTo>
                    <a:cubicBezTo>
                      <a:pt x="35" y="4"/>
                      <a:pt x="35" y="4"/>
                      <a:pt x="36" y="5"/>
                    </a:cubicBezTo>
                    <a:cubicBezTo>
                      <a:pt x="36" y="5"/>
                      <a:pt x="36" y="6"/>
                      <a:pt x="37" y="7"/>
                    </a:cubicBezTo>
                    <a:cubicBezTo>
                      <a:pt x="34" y="7"/>
                      <a:pt x="32" y="8"/>
                      <a:pt x="30" y="8"/>
                    </a:cubicBezTo>
                    <a:cubicBezTo>
                      <a:pt x="31" y="7"/>
                      <a:pt x="32" y="6"/>
                      <a:pt x="33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5" y="4"/>
                      <a:pt x="35" y="3"/>
                      <a:pt x="33" y="3"/>
                    </a:cubicBezTo>
                    <a:cubicBezTo>
                      <a:pt x="36" y="2"/>
                      <a:pt x="38" y="2"/>
                      <a:pt x="39" y="2"/>
                    </a:cubicBezTo>
                    <a:cubicBezTo>
                      <a:pt x="39" y="2"/>
                      <a:pt x="39" y="1"/>
                      <a:pt x="39" y="1"/>
                    </a:cubicBezTo>
                    <a:cubicBezTo>
                      <a:pt x="39" y="1"/>
                      <a:pt x="38" y="1"/>
                      <a:pt x="38" y="1"/>
                    </a:cubicBezTo>
                    <a:close/>
                    <a:moveTo>
                      <a:pt x="63" y="0"/>
                    </a:moveTo>
                    <a:cubicBezTo>
                      <a:pt x="63" y="0"/>
                      <a:pt x="63" y="1"/>
                      <a:pt x="63" y="1"/>
                    </a:cubicBezTo>
                    <a:cubicBezTo>
                      <a:pt x="63" y="1"/>
                      <a:pt x="63" y="2"/>
                      <a:pt x="63" y="3"/>
                    </a:cubicBezTo>
                    <a:cubicBezTo>
                      <a:pt x="62" y="7"/>
                      <a:pt x="61" y="9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1" y="10"/>
                      <a:pt x="62" y="8"/>
                      <a:pt x="63" y="5"/>
                    </a:cubicBezTo>
                    <a:cubicBezTo>
                      <a:pt x="64" y="5"/>
                      <a:pt x="64" y="6"/>
                      <a:pt x="65" y="8"/>
                    </a:cubicBezTo>
                    <a:cubicBezTo>
                      <a:pt x="66" y="9"/>
                      <a:pt x="66" y="9"/>
                      <a:pt x="66" y="10"/>
                    </a:cubicBezTo>
                    <a:cubicBezTo>
                      <a:pt x="66" y="10"/>
                      <a:pt x="67" y="11"/>
                      <a:pt x="69" y="11"/>
                    </a:cubicBezTo>
                    <a:cubicBezTo>
                      <a:pt x="69" y="11"/>
                      <a:pt x="69" y="11"/>
                      <a:pt x="70" y="11"/>
                    </a:cubicBezTo>
                    <a:cubicBezTo>
                      <a:pt x="70" y="11"/>
                      <a:pt x="71" y="11"/>
                      <a:pt x="71" y="10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68" y="8"/>
                      <a:pt x="66" y="7"/>
                      <a:pt x="65" y="5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3"/>
                      <a:pt x="64" y="2"/>
                      <a:pt x="65" y="2"/>
                    </a:cubicBezTo>
                    <a:cubicBezTo>
                      <a:pt x="65" y="2"/>
                      <a:pt x="65" y="2"/>
                      <a:pt x="65" y="1"/>
                    </a:cubicBezTo>
                    <a:cubicBezTo>
                      <a:pt x="64" y="1"/>
                      <a:pt x="64" y="1"/>
                      <a:pt x="63" y="0"/>
                    </a:cubicBezTo>
                    <a:close/>
                    <a:moveTo>
                      <a:pt x="85" y="12"/>
                    </a:moveTo>
                    <a:cubicBezTo>
                      <a:pt x="86" y="12"/>
                      <a:pt x="87" y="12"/>
                      <a:pt x="88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90" y="12"/>
                      <a:pt x="90" y="12"/>
                      <a:pt x="91" y="11"/>
                    </a:cubicBezTo>
                    <a:cubicBezTo>
                      <a:pt x="91" y="11"/>
                      <a:pt x="90" y="11"/>
                      <a:pt x="90" y="11"/>
                    </a:cubicBezTo>
                    <a:cubicBezTo>
                      <a:pt x="89" y="10"/>
                      <a:pt x="88" y="11"/>
                      <a:pt x="87" y="11"/>
                    </a:cubicBezTo>
                    <a:cubicBezTo>
                      <a:pt x="86" y="11"/>
                      <a:pt x="86" y="11"/>
                      <a:pt x="85" y="11"/>
                    </a:cubicBezTo>
                    <a:cubicBezTo>
                      <a:pt x="86" y="9"/>
                      <a:pt x="86" y="7"/>
                      <a:pt x="86" y="7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5"/>
                      <a:pt x="87" y="5"/>
                      <a:pt x="87" y="5"/>
                    </a:cubicBezTo>
                    <a:cubicBezTo>
                      <a:pt x="86" y="5"/>
                      <a:pt x="85" y="4"/>
                      <a:pt x="84" y="4"/>
                    </a:cubicBezTo>
                    <a:cubicBezTo>
                      <a:pt x="84" y="4"/>
                      <a:pt x="84" y="4"/>
                      <a:pt x="84" y="5"/>
                    </a:cubicBezTo>
                    <a:cubicBezTo>
                      <a:pt x="84" y="5"/>
                      <a:pt x="84" y="6"/>
                      <a:pt x="84" y="6"/>
                    </a:cubicBezTo>
                    <a:cubicBezTo>
                      <a:pt x="84" y="8"/>
                      <a:pt x="84" y="12"/>
                      <a:pt x="83" y="18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0" y="18"/>
                      <a:pt x="80" y="17"/>
                      <a:pt x="80" y="16"/>
                    </a:cubicBezTo>
                    <a:cubicBezTo>
                      <a:pt x="80" y="14"/>
                      <a:pt x="80" y="12"/>
                      <a:pt x="80" y="12"/>
                    </a:cubicBezTo>
                    <a:cubicBezTo>
                      <a:pt x="80" y="12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0"/>
                      <a:pt x="79" y="10"/>
                      <a:pt x="78" y="9"/>
                    </a:cubicBezTo>
                    <a:cubicBezTo>
                      <a:pt x="78" y="9"/>
                      <a:pt x="78" y="10"/>
                      <a:pt x="78" y="10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9" y="12"/>
                      <a:pt x="79" y="15"/>
                      <a:pt x="78" y="18"/>
                    </a:cubicBezTo>
                    <a:cubicBezTo>
                      <a:pt x="77" y="18"/>
                      <a:pt x="76" y="18"/>
                      <a:pt x="74" y="18"/>
                    </a:cubicBezTo>
                    <a:cubicBezTo>
                      <a:pt x="74" y="18"/>
                      <a:pt x="73" y="18"/>
                      <a:pt x="74" y="18"/>
                    </a:cubicBezTo>
                    <a:cubicBezTo>
                      <a:pt x="74" y="19"/>
                      <a:pt x="74" y="19"/>
                      <a:pt x="75" y="19"/>
                    </a:cubicBezTo>
                    <a:cubicBezTo>
                      <a:pt x="78" y="19"/>
                      <a:pt x="81" y="19"/>
                      <a:pt x="84" y="19"/>
                    </a:cubicBezTo>
                    <a:cubicBezTo>
                      <a:pt x="85" y="19"/>
                      <a:pt x="87" y="19"/>
                      <a:pt x="88" y="20"/>
                    </a:cubicBezTo>
                    <a:cubicBezTo>
                      <a:pt x="89" y="20"/>
                      <a:pt x="91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2" y="18"/>
                      <a:pt x="91" y="18"/>
                    </a:cubicBezTo>
                    <a:cubicBezTo>
                      <a:pt x="91" y="18"/>
                      <a:pt x="90" y="18"/>
                      <a:pt x="89" y="18"/>
                    </a:cubicBezTo>
                    <a:cubicBezTo>
                      <a:pt x="87" y="18"/>
                      <a:pt x="85" y="18"/>
                      <a:pt x="84" y="18"/>
                    </a:cubicBezTo>
                    <a:cubicBezTo>
                      <a:pt x="85" y="12"/>
                      <a:pt x="85" y="12"/>
                      <a:pt x="85" y="12"/>
                    </a:cubicBezTo>
                    <a:close/>
                    <a:moveTo>
                      <a:pt x="55" y="2"/>
                    </a:moveTo>
                    <a:cubicBezTo>
                      <a:pt x="56" y="3"/>
                      <a:pt x="57" y="4"/>
                      <a:pt x="58" y="4"/>
                    </a:cubicBezTo>
                    <a:cubicBezTo>
                      <a:pt x="59" y="3"/>
                      <a:pt x="59" y="3"/>
                      <a:pt x="58" y="2"/>
                    </a:cubicBezTo>
                    <a:cubicBezTo>
                      <a:pt x="56" y="1"/>
                      <a:pt x="55" y="1"/>
                      <a:pt x="55" y="2"/>
                    </a:cubicBezTo>
                    <a:close/>
                    <a:moveTo>
                      <a:pt x="59" y="5"/>
                    </a:moveTo>
                    <a:cubicBezTo>
                      <a:pt x="59" y="5"/>
                      <a:pt x="58" y="5"/>
                      <a:pt x="57" y="5"/>
                    </a:cubicBezTo>
                    <a:cubicBezTo>
                      <a:pt x="55" y="6"/>
                      <a:pt x="52" y="6"/>
                      <a:pt x="50" y="6"/>
                    </a:cubicBezTo>
                    <a:cubicBezTo>
                      <a:pt x="50" y="6"/>
                      <a:pt x="50" y="6"/>
                      <a:pt x="50" y="7"/>
                    </a:cubicBezTo>
                    <a:cubicBezTo>
                      <a:pt x="51" y="7"/>
                      <a:pt x="51" y="7"/>
                      <a:pt x="52" y="8"/>
                    </a:cubicBezTo>
                    <a:cubicBezTo>
                      <a:pt x="52" y="8"/>
                      <a:pt x="53" y="7"/>
                      <a:pt x="55" y="7"/>
                    </a:cubicBezTo>
                    <a:cubicBezTo>
                      <a:pt x="55" y="9"/>
                      <a:pt x="53" y="12"/>
                      <a:pt x="50" y="15"/>
                    </a:cubicBezTo>
                    <a:cubicBezTo>
                      <a:pt x="49" y="15"/>
                      <a:pt x="49" y="15"/>
                      <a:pt x="50" y="15"/>
                    </a:cubicBezTo>
                    <a:cubicBezTo>
                      <a:pt x="50" y="15"/>
                      <a:pt x="51" y="15"/>
                      <a:pt x="51" y="15"/>
                    </a:cubicBezTo>
                    <a:cubicBezTo>
                      <a:pt x="53" y="13"/>
                      <a:pt x="55" y="12"/>
                      <a:pt x="55" y="10"/>
                    </a:cubicBezTo>
                    <a:cubicBezTo>
                      <a:pt x="55" y="10"/>
                      <a:pt x="55" y="10"/>
                      <a:pt x="56" y="10"/>
                    </a:cubicBezTo>
                    <a:cubicBezTo>
                      <a:pt x="56" y="10"/>
                      <a:pt x="57" y="10"/>
                      <a:pt x="57" y="10"/>
                    </a:cubicBezTo>
                    <a:cubicBezTo>
                      <a:pt x="57" y="11"/>
                      <a:pt x="57" y="12"/>
                      <a:pt x="56" y="13"/>
                    </a:cubicBezTo>
                    <a:cubicBezTo>
                      <a:pt x="56" y="14"/>
                      <a:pt x="55" y="15"/>
                      <a:pt x="55" y="15"/>
                    </a:cubicBezTo>
                    <a:cubicBezTo>
                      <a:pt x="55" y="15"/>
                      <a:pt x="55" y="15"/>
                      <a:pt x="54" y="15"/>
                    </a:cubicBezTo>
                    <a:cubicBezTo>
                      <a:pt x="54" y="14"/>
                      <a:pt x="53" y="14"/>
                      <a:pt x="53" y="14"/>
                    </a:cubicBezTo>
                    <a:cubicBezTo>
                      <a:pt x="54" y="15"/>
                      <a:pt x="54" y="16"/>
                      <a:pt x="54" y="16"/>
                    </a:cubicBezTo>
                    <a:cubicBezTo>
                      <a:pt x="54" y="16"/>
                      <a:pt x="54" y="17"/>
                      <a:pt x="54" y="17"/>
                    </a:cubicBezTo>
                    <a:cubicBezTo>
                      <a:pt x="55" y="17"/>
                      <a:pt x="55" y="17"/>
                      <a:pt x="56" y="16"/>
                    </a:cubicBezTo>
                    <a:cubicBezTo>
                      <a:pt x="57" y="15"/>
                      <a:pt x="57" y="15"/>
                      <a:pt x="57" y="14"/>
                    </a:cubicBezTo>
                    <a:cubicBezTo>
                      <a:pt x="58" y="12"/>
                      <a:pt x="58" y="11"/>
                      <a:pt x="58" y="11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8" y="10"/>
                      <a:pt x="58" y="9"/>
                      <a:pt x="58" y="9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7" y="9"/>
                      <a:pt x="56" y="9"/>
                      <a:pt x="56" y="9"/>
                    </a:cubicBezTo>
                    <a:cubicBezTo>
                      <a:pt x="56" y="9"/>
                      <a:pt x="56" y="8"/>
                      <a:pt x="56" y="8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6" y="8"/>
                      <a:pt x="56" y="7"/>
                      <a:pt x="55" y="7"/>
                    </a:cubicBezTo>
                    <a:cubicBezTo>
                      <a:pt x="57" y="6"/>
                      <a:pt x="58" y="6"/>
                      <a:pt x="59" y="6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60" y="5"/>
                      <a:pt x="59" y="5"/>
                      <a:pt x="59" y="5"/>
                    </a:cubicBezTo>
                    <a:close/>
                    <a:moveTo>
                      <a:pt x="62" y="11"/>
                    </a:moveTo>
                    <a:cubicBezTo>
                      <a:pt x="62" y="11"/>
                      <a:pt x="62" y="11"/>
                      <a:pt x="62" y="11"/>
                    </a:cubicBezTo>
                    <a:cubicBezTo>
                      <a:pt x="63" y="12"/>
                      <a:pt x="64" y="13"/>
                      <a:pt x="64" y="13"/>
                    </a:cubicBezTo>
                    <a:cubicBezTo>
                      <a:pt x="65" y="13"/>
                      <a:pt x="65" y="12"/>
                      <a:pt x="64" y="11"/>
                    </a:cubicBezTo>
                    <a:cubicBezTo>
                      <a:pt x="63" y="11"/>
                      <a:pt x="62" y="10"/>
                      <a:pt x="62" y="11"/>
                    </a:cubicBezTo>
                    <a:close/>
                    <a:moveTo>
                      <a:pt x="61" y="15"/>
                    </a:moveTo>
                    <a:cubicBezTo>
                      <a:pt x="62" y="16"/>
                      <a:pt x="63" y="17"/>
                      <a:pt x="64" y="18"/>
                    </a:cubicBezTo>
                    <a:cubicBezTo>
                      <a:pt x="65" y="17"/>
                      <a:pt x="65" y="17"/>
                      <a:pt x="65" y="16"/>
                    </a:cubicBezTo>
                    <a:cubicBezTo>
                      <a:pt x="64" y="15"/>
                      <a:pt x="63" y="15"/>
                      <a:pt x="62" y="14"/>
                    </a:cubicBezTo>
                    <a:cubicBezTo>
                      <a:pt x="61" y="14"/>
                      <a:pt x="61" y="14"/>
                      <a:pt x="61" y="15"/>
                    </a:cubicBezTo>
                    <a:close/>
                    <a:moveTo>
                      <a:pt x="35" y="12"/>
                    </a:moveTo>
                    <a:cubicBezTo>
                      <a:pt x="36" y="12"/>
                      <a:pt x="37" y="12"/>
                      <a:pt x="38" y="12"/>
                    </a:cubicBezTo>
                    <a:cubicBezTo>
                      <a:pt x="39" y="12"/>
                      <a:pt x="39" y="12"/>
                      <a:pt x="39" y="11"/>
                    </a:cubicBezTo>
                    <a:cubicBezTo>
                      <a:pt x="39" y="11"/>
                      <a:pt x="39" y="11"/>
                      <a:pt x="38" y="11"/>
                    </a:cubicBezTo>
                    <a:cubicBezTo>
                      <a:pt x="38" y="11"/>
                      <a:pt x="38" y="11"/>
                      <a:pt x="37" y="11"/>
                    </a:cubicBezTo>
                    <a:cubicBezTo>
                      <a:pt x="37" y="11"/>
                      <a:pt x="36" y="11"/>
                      <a:pt x="35" y="11"/>
                    </a:cubicBezTo>
                    <a:cubicBezTo>
                      <a:pt x="35" y="11"/>
                      <a:pt x="35" y="10"/>
                      <a:pt x="36" y="10"/>
                    </a:cubicBezTo>
                    <a:cubicBezTo>
                      <a:pt x="36" y="10"/>
                      <a:pt x="36" y="10"/>
                      <a:pt x="35" y="10"/>
                    </a:cubicBezTo>
                    <a:cubicBezTo>
                      <a:pt x="34" y="9"/>
                      <a:pt x="34" y="9"/>
                      <a:pt x="33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4" y="10"/>
                      <a:pt x="34" y="11"/>
                      <a:pt x="34" y="12"/>
                    </a:cubicBezTo>
                    <a:cubicBezTo>
                      <a:pt x="33" y="12"/>
                      <a:pt x="33" y="12"/>
                      <a:pt x="32" y="12"/>
                    </a:cubicBezTo>
                    <a:cubicBezTo>
                      <a:pt x="31" y="12"/>
                      <a:pt x="30" y="12"/>
                      <a:pt x="30" y="12"/>
                    </a:cubicBezTo>
                    <a:cubicBezTo>
                      <a:pt x="29" y="13"/>
                      <a:pt x="30" y="13"/>
                      <a:pt x="31" y="13"/>
                    </a:cubicBezTo>
                    <a:cubicBezTo>
                      <a:pt x="32" y="13"/>
                      <a:pt x="33" y="13"/>
                      <a:pt x="34" y="13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2" y="16"/>
                      <a:pt x="30" y="16"/>
                      <a:pt x="27" y="16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7" y="17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33" y="16"/>
                      <a:pt x="38" y="16"/>
                      <a:pt x="43" y="16"/>
                    </a:cubicBezTo>
                    <a:cubicBezTo>
                      <a:pt x="44" y="16"/>
                      <a:pt x="44" y="16"/>
                      <a:pt x="44" y="15"/>
                    </a:cubicBezTo>
                    <a:cubicBezTo>
                      <a:pt x="44" y="15"/>
                      <a:pt x="43" y="14"/>
                      <a:pt x="42" y="14"/>
                    </a:cubicBezTo>
                    <a:cubicBezTo>
                      <a:pt x="42" y="14"/>
                      <a:pt x="41" y="14"/>
                      <a:pt x="41" y="14"/>
                    </a:cubicBezTo>
                    <a:cubicBezTo>
                      <a:pt x="39" y="15"/>
                      <a:pt x="38" y="15"/>
                      <a:pt x="35" y="15"/>
                    </a:cubicBezTo>
                    <a:cubicBezTo>
                      <a:pt x="35" y="12"/>
                      <a:pt x="35" y="12"/>
                      <a:pt x="35" y="12"/>
                    </a:cubicBezTo>
                    <a:close/>
                    <a:moveTo>
                      <a:pt x="5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5"/>
                      <a:pt x="6" y="5"/>
                    </a:cubicBezTo>
                    <a:cubicBezTo>
                      <a:pt x="6" y="6"/>
                      <a:pt x="6" y="6"/>
                      <a:pt x="7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6" y="4"/>
                      <a:pt x="5" y="4"/>
                    </a:cubicBezTo>
                    <a:close/>
                    <a:moveTo>
                      <a:pt x="10" y="9"/>
                    </a:moveTo>
                    <a:cubicBezTo>
                      <a:pt x="11" y="9"/>
                      <a:pt x="12" y="9"/>
                      <a:pt x="12" y="8"/>
                    </a:cubicBezTo>
                    <a:cubicBezTo>
                      <a:pt x="13" y="8"/>
                      <a:pt x="13" y="8"/>
                      <a:pt x="12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7"/>
                      <a:pt x="10" y="7"/>
                    </a:cubicBezTo>
                    <a:cubicBezTo>
                      <a:pt x="10" y="7"/>
                      <a:pt x="10" y="7"/>
                      <a:pt x="9" y="7"/>
                    </a:cubicBezTo>
                    <a:cubicBezTo>
                      <a:pt x="11" y="6"/>
                      <a:pt x="13" y="6"/>
                      <a:pt x="13" y="6"/>
                    </a:cubicBezTo>
                    <a:cubicBezTo>
                      <a:pt x="14" y="6"/>
                      <a:pt x="14" y="6"/>
                      <a:pt x="13" y="5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6"/>
                      <a:pt x="7" y="6"/>
                      <a:pt x="5" y="7"/>
                    </a:cubicBezTo>
                    <a:cubicBezTo>
                      <a:pt x="4" y="7"/>
                      <a:pt x="4" y="7"/>
                      <a:pt x="5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8" y="7"/>
                      <a:pt x="8" y="8"/>
                      <a:pt x="8" y="9"/>
                    </a:cubicBezTo>
                    <a:cubicBezTo>
                      <a:pt x="7" y="9"/>
                      <a:pt x="7" y="9"/>
                      <a:pt x="6" y="9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1"/>
                      <a:pt x="5" y="11"/>
                      <a:pt x="4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5" y="12"/>
                      <a:pt x="5" y="12"/>
                      <a:pt x="6" y="12"/>
                    </a:cubicBezTo>
                    <a:cubicBezTo>
                      <a:pt x="7" y="12"/>
                      <a:pt x="7" y="12"/>
                      <a:pt x="8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4"/>
                      <a:pt x="8" y="15"/>
                      <a:pt x="8" y="15"/>
                    </a:cubicBezTo>
                    <a:cubicBezTo>
                      <a:pt x="4" y="15"/>
                      <a:pt x="1" y="15"/>
                      <a:pt x="0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6"/>
                      <a:pt x="1" y="16"/>
                      <a:pt x="2" y="17"/>
                    </a:cubicBezTo>
                    <a:cubicBezTo>
                      <a:pt x="2" y="17"/>
                      <a:pt x="2" y="16"/>
                      <a:pt x="2" y="16"/>
                    </a:cubicBezTo>
                    <a:cubicBezTo>
                      <a:pt x="4" y="16"/>
                      <a:pt x="7" y="15"/>
                      <a:pt x="13" y="14"/>
                    </a:cubicBezTo>
                    <a:cubicBezTo>
                      <a:pt x="14" y="14"/>
                      <a:pt x="16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9" y="14"/>
                      <a:pt x="19" y="14"/>
                      <a:pt x="19" y="13"/>
                    </a:cubicBezTo>
                    <a:cubicBezTo>
                      <a:pt x="18" y="13"/>
                      <a:pt x="17" y="13"/>
                      <a:pt x="17" y="13"/>
                    </a:cubicBezTo>
                    <a:cubicBezTo>
                      <a:pt x="16" y="13"/>
                      <a:pt x="16" y="13"/>
                      <a:pt x="14" y="13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3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1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2" y="11"/>
                      <a:pt x="12" y="11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3"/>
                      <a:pt x="12" y="14"/>
                      <a:pt x="12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2" y="11"/>
                    </a:cubicBezTo>
                    <a:cubicBezTo>
                      <a:pt x="13" y="11"/>
                      <a:pt x="14" y="11"/>
                      <a:pt x="14" y="10"/>
                    </a:cubicBezTo>
                    <a:cubicBezTo>
                      <a:pt x="15" y="10"/>
                      <a:pt x="15" y="10"/>
                      <a:pt x="14" y="10"/>
                    </a:cubicBezTo>
                    <a:cubicBezTo>
                      <a:pt x="14" y="10"/>
                      <a:pt x="14" y="10"/>
                      <a:pt x="13" y="10"/>
                    </a:cubicBezTo>
                    <a:cubicBezTo>
                      <a:pt x="13" y="10"/>
                      <a:pt x="13" y="10"/>
                      <a:pt x="12" y="10"/>
                    </a:cubicBezTo>
                    <a:cubicBezTo>
                      <a:pt x="11" y="10"/>
                      <a:pt x="10" y="10"/>
                      <a:pt x="10" y="10"/>
                    </a:cubicBezTo>
                    <a:cubicBezTo>
                      <a:pt x="10" y="9"/>
                      <a:pt x="10" y="9"/>
                      <a:pt x="10" y="9"/>
                    </a:cubicBezTo>
                    <a:close/>
                    <a:moveTo>
                      <a:pt x="7" y="13"/>
                    </a:moveTo>
                    <a:cubicBezTo>
                      <a:pt x="7" y="13"/>
                      <a:pt x="6" y="12"/>
                      <a:pt x="5" y="12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4"/>
                      <a:pt x="7" y="14"/>
                      <a:pt x="7" y="13"/>
                    </a:cubicBezTo>
                    <a:close/>
                    <a:moveTo>
                      <a:pt x="13" y="16"/>
                    </a:moveTo>
                    <a:cubicBezTo>
                      <a:pt x="13" y="16"/>
                      <a:pt x="12" y="16"/>
                      <a:pt x="11" y="16"/>
                    </a:cubicBezTo>
                    <a:cubicBezTo>
                      <a:pt x="9" y="17"/>
                      <a:pt x="8" y="17"/>
                      <a:pt x="7" y="17"/>
                    </a:cubicBezTo>
                    <a:cubicBezTo>
                      <a:pt x="6" y="17"/>
                      <a:pt x="6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6" y="18"/>
                      <a:pt x="6" y="18"/>
                      <a:pt x="6" y="19"/>
                    </a:cubicBezTo>
                    <a:cubicBezTo>
                      <a:pt x="6" y="20"/>
                      <a:pt x="6" y="20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8" y="21"/>
                      <a:pt x="7" y="21"/>
                    </a:cubicBezTo>
                    <a:cubicBezTo>
                      <a:pt x="8" y="21"/>
                      <a:pt x="8" y="21"/>
                      <a:pt x="9" y="20"/>
                    </a:cubicBezTo>
                    <a:cubicBezTo>
                      <a:pt x="12" y="20"/>
                      <a:pt x="14" y="20"/>
                      <a:pt x="14" y="20"/>
                    </a:cubicBezTo>
                    <a:cubicBezTo>
                      <a:pt x="14" y="20"/>
                      <a:pt x="15" y="20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8"/>
                      <a:pt x="14" y="17"/>
                      <a:pt x="15" y="17"/>
                    </a:cubicBezTo>
                    <a:cubicBezTo>
                      <a:pt x="15" y="17"/>
                      <a:pt x="15" y="17"/>
                      <a:pt x="15" y="16"/>
                    </a:cubicBezTo>
                    <a:cubicBezTo>
                      <a:pt x="14" y="16"/>
                      <a:pt x="13" y="16"/>
                      <a:pt x="13" y="16"/>
                    </a:cubicBezTo>
                    <a:close/>
                    <a:moveTo>
                      <a:pt x="7" y="18"/>
                    </a:moveTo>
                    <a:cubicBezTo>
                      <a:pt x="7" y="18"/>
                      <a:pt x="7" y="18"/>
                      <a:pt x="8" y="18"/>
                    </a:cubicBezTo>
                    <a:cubicBezTo>
                      <a:pt x="9" y="17"/>
                      <a:pt x="11" y="17"/>
                      <a:pt x="12" y="17"/>
                    </a:cubicBezTo>
                    <a:cubicBezTo>
                      <a:pt x="12" y="17"/>
                      <a:pt x="13" y="17"/>
                      <a:pt x="13" y="18"/>
                    </a:cubicBezTo>
                    <a:cubicBezTo>
                      <a:pt x="13" y="18"/>
                      <a:pt x="12" y="19"/>
                      <a:pt x="12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18"/>
                      <a:pt x="7" y="18"/>
                      <a:pt x="7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24">
                <a:extLst>
                  <a:ext uri="{FF2B5EF4-FFF2-40B4-BE49-F238E27FC236}">
                    <a16:creationId xmlns:a16="http://schemas.microsoft.com/office/drawing/2014/main" id="{962216C1-F785-4BD2-92DC-2132276012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00526" y="1946275"/>
                <a:ext cx="735013" cy="388938"/>
              </a:xfrm>
              <a:custGeom>
                <a:avLst/>
                <a:gdLst>
                  <a:gd name="T0" fmla="*/ 152 w 195"/>
                  <a:gd name="T1" fmla="*/ 59 h 103"/>
                  <a:gd name="T2" fmla="*/ 160 w 195"/>
                  <a:gd name="T3" fmla="*/ 39 h 103"/>
                  <a:gd name="T4" fmla="*/ 168 w 195"/>
                  <a:gd name="T5" fmla="*/ 23 h 103"/>
                  <a:gd name="T6" fmla="*/ 167 w 195"/>
                  <a:gd name="T7" fmla="*/ 0 h 103"/>
                  <a:gd name="T8" fmla="*/ 193 w 195"/>
                  <a:gd name="T9" fmla="*/ 9 h 103"/>
                  <a:gd name="T10" fmla="*/ 189 w 195"/>
                  <a:gd name="T11" fmla="*/ 30 h 103"/>
                  <a:gd name="T12" fmla="*/ 178 w 195"/>
                  <a:gd name="T13" fmla="*/ 69 h 103"/>
                  <a:gd name="T14" fmla="*/ 174 w 195"/>
                  <a:gd name="T15" fmla="*/ 83 h 103"/>
                  <a:gd name="T16" fmla="*/ 158 w 195"/>
                  <a:gd name="T17" fmla="*/ 94 h 103"/>
                  <a:gd name="T18" fmla="*/ 147 w 195"/>
                  <a:gd name="T19" fmla="*/ 103 h 103"/>
                  <a:gd name="T20" fmla="*/ 42 w 195"/>
                  <a:gd name="T21" fmla="*/ 101 h 103"/>
                  <a:gd name="T22" fmla="*/ 31 w 195"/>
                  <a:gd name="T23" fmla="*/ 79 h 103"/>
                  <a:gd name="T24" fmla="*/ 17 w 195"/>
                  <a:gd name="T25" fmla="*/ 78 h 103"/>
                  <a:gd name="T26" fmla="*/ 3 w 195"/>
                  <a:gd name="T27" fmla="*/ 34 h 103"/>
                  <a:gd name="T28" fmla="*/ 6 w 195"/>
                  <a:gd name="T29" fmla="*/ 15 h 103"/>
                  <a:gd name="T30" fmla="*/ 24 w 195"/>
                  <a:gd name="T31" fmla="*/ 7 h 103"/>
                  <a:gd name="T32" fmla="*/ 28 w 195"/>
                  <a:gd name="T33" fmla="*/ 15 h 103"/>
                  <a:gd name="T34" fmla="*/ 24 w 195"/>
                  <a:gd name="T35" fmla="*/ 39 h 103"/>
                  <a:gd name="T36" fmla="*/ 47 w 195"/>
                  <a:gd name="T37" fmla="*/ 54 h 103"/>
                  <a:gd name="T38" fmla="*/ 44 w 195"/>
                  <a:gd name="T39" fmla="*/ 72 h 103"/>
                  <a:gd name="T40" fmla="*/ 149 w 195"/>
                  <a:gd name="T41" fmla="*/ 99 h 103"/>
                  <a:gd name="T42" fmla="*/ 45 w 195"/>
                  <a:gd name="T43" fmla="*/ 74 h 103"/>
                  <a:gd name="T44" fmla="*/ 49 w 195"/>
                  <a:gd name="T45" fmla="*/ 100 h 103"/>
                  <a:gd name="T46" fmla="*/ 43 w 195"/>
                  <a:gd name="T47" fmla="*/ 89 h 103"/>
                  <a:gd name="T48" fmla="*/ 40 w 195"/>
                  <a:gd name="T49" fmla="*/ 60 h 103"/>
                  <a:gd name="T50" fmla="*/ 23 w 195"/>
                  <a:gd name="T51" fmla="*/ 41 h 103"/>
                  <a:gd name="T52" fmla="*/ 28 w 195"/>
                  <a:gd name="T53" fmla="*/ 77 h 103"/>
                  <a:gd name="T54" fmla="*/ 37 w 195"/>
                  <a:gd name="T55" fmla="*/ 89 h 103"/>
                  <a:gd name="T56" fmla="*/ 21 w 195"/>
                  <a:gd name="T57" fmla="*/ 41 h 103"/>
                  <a:gd name="T58" fmla="*/ 26 w 195"/>
                  <a:gd name="T59" fmla="*/ 16 h 103"/>
                  <a:gd name="T60" fmla="*/ 5 w 195"/>
                  <a:gd name="T61" fmla="*/ 34 h 103"/>
                  <a:gd name="T62" fmla="*/ 6 w 195"/>
                  <a:gd name="T63" fmla="*/ 49 h 103"/>
                  <a:gd name="T64" fmla="*/ 20 w 195"/>
                  <a:gd name="T65" fmla="*/ 69 h 103"/>
                  <a:gd name="T66" fmla="*/ 26 w 195"/>
                  <a:gd name="T67" fmla="*/ 78 h 103"/>
                  <a:gd name="T68" fmla="*/ 20 w 195"/>
                  <a:gd name="T69" fmla="*/ 46 h 103"/>
                  <a:gd name="T70" fmla="*/ 15 w 195"/>
                  <a:gd name="T71" fmla="*/ 19 h 103"/>
                  <a:gd name="T72" fmla="*/ 8 w 195"/>
                  <a:gd name="T73" fmla="*/ 27 h 103"/>
                  <a:gd name="T74" fmla="*/ 13 w 195"/>
                  <a:gd name="T75" fmla="*/ 4 h 103"/>
                  <a:gd name="T76" fmla="*/ 8 w 195"/>
                  <a:gd name="T77" fmla="*/ 13 h 103"/>
                  <a:gd name="T78" fmla="*/ 151 w 195"/>
                  <a:gd name="T79" fmla="*/ 100 h 103"/>
                  <a:gd name="T80" fmla="*/ 154 w 195"/>
                  <a:gd name="T81" fmla="*/ 73 h 103"/>
                  <a:gd name="T82" fmla="*/ 158 w 195"/>
                  <a:gd name="T83" fmla="*/ 41 h 103"/>
                  <a:gd name="T84" fmla="*/ 167 w 195"/>
                  <a:gd name="T85" fmla="*/ 67 h 103"/>
                  <a:gd name="T86" fmla="*/ 160 w 195"/>
                  <a:gd name="T87" fmla="*/ 80 h 103"/>
                  <a:gd name="T88" fmla="*/ 151 w 195"/>
                  <a:gd name="T89" fmla="*/ 100 h 103"/>
                  <a:gd name="T90" fmla="*/ 171 w 195"/>
                  <a:gd name="T91" fmla="*/ 23 h 103"/>
                  <a:gd name="T92" fmla="*/ 179 w 195"/>
                  <a:gd name="T93" fmla="*/ 22 h 103"/>
                  <a:gd name="T94" fmla="*/ 189 w 195"/>
                  <a:gd name="T95" fmla="*/ 49 h 103"/>
                  <a:gd name="T96" fmla="*/ 187 w 195"/>
                  <a:gd name="T97" fmla="*/ 51 h 103"/>
                  <a:gd name="T98" fmla="*/ 173 w 195"/>
                  <a:gd name="T99" fmla="*/ 80 h 103"/>
                  <a:gd name="T100" fmla="*/ 173 w 195"/>
                  <a:gd name="T101" fmla="*/ 56 h 103"/>
                  <a:gd name="T102" fmla="*/ 187 w 195"/>
                  <a:gd name="T103" fmla="*/ 27 h 103"/>
                  <a:gd name="T104" fmla="*/ 187 w 195"/>
                  <a:gd name="T105" fmla="*/ 15 h 103"/>
                  <a:gd name="T106" fmla="*/ 172 w 195"/>
                  <a:gd name="T107" fmla="*/ 9 h 103"/>
                  <a:gd name="T108" fmla="*/ 189 w 195"/>
                  <a:gd name="T109" fmla="*/ 13 h 103"/>
                  <a:gd name="T110" fmla="*/ 175 w 195"/>
                  <a:gd name="T111" fmla="*/ 1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5" h="103">
                    <a:moveTo>
                      <a:pt x="151" y="72"/>
                    </a:moveTo>
                    <a:cubicBezTo>
                      <a:pt x="154" y="69"/>
                      <a:pt x="154" y="67"/>
                      <a:pt x="154" y="65"/>
                    </a:cubicBezTo>
                    <a:cubicBezTo>
                      <a:pt x="154" y="62"/>
                      <a:pt x="153" y="61"/>
                      <a:pt x="152" y="59"/>
                    </a:cubicBezTo>
                    <a:cubicBezTo>
                      <a:pt x="150" y="57"/>
                      <a:pt x="149" y="56"/>
                      <a:pt x="148" y="54"/>
                    </a:cubicBezTo>
                    <a:cubicBezTo>
                      <a:pt x="148" y="52"/>
                      <a:pt x="148" y="50"/>
                      <a:pt x="149" y="47"/>
                    </a:cubicBezTo>
                    <a:cubicBezTo>
                      <a:pt x="150" y="42"/>
                      <a:pt x="155" y="39"/>
                      <a:pt x="160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2" y="33"/>
                      <a:pt x="172" y="33"/>
                      <a:pt x="172" y="33"/>
                    </a:cubicBezTo>
                    <a:cubicBezTo>
                      <a:pt x="172" y="29"/>
                      <a:pt x="170" y="26"/>
                      <a:pt x="168" y="23"/>
                    </a:cubicBezTo>
                    <a:cubicBezTo>
                      <a:pt x="167" y="20"/>
                      <a:pt x="167" y="18"/>
                      <a:pt x="167" y="15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8" y="3"/>
                      <a:pt x="170" y="5"/>
                      <a:pt x="171" y="7"/>
                    </a:cubicBezTo>
                    <a:cubicBezTo>
                      <a:pt x="173" y="4"/>
                      <a:pt x="177" y="2"/>
                      <a:pt x="182" y="2"/>
                    </a:cubicBezTo>
                    <a:cubicBezTo>
                      <a:pt x="188" y="2"/>
                      <a:pt x="193" y="5"/>
                      <a:pt x="193" y="9"/>
                    </a:cubicBezTo>
                    <a:cubicBezTo>
                      <a:pt x="193" y="11"/>
                      <a:pt x="192" y="13"/>
                      <a:pt x="189" y="15"/>
                    </a:cubicBezTo>
                    <a:cubicBezTo>
                      <a:pt x="189" y="30"/>
                      <a:pt x="189" y="30"/>
                      <a:pt x="189" y="30"/>
                    </a:cubicBezTo>
                    <a:cubicBezTo>
                      <a:pt x="189" y="30"/>
                      <a:pt x="189" y="30"/>
                      <a:pt x="189" y="30"/>
                    </a:cubicBezTo>
                    <a:cubicBezTo>
                      <a:pt x="190" y="31"/>
                      <a:pt x="191" y="32"/>
                      <a:pt x="192" y="34"/>
                    </a:cubicBezTo>
                    <a:cubicBezTo>
                      <a:pt x="194" y="37"/>
                      <a:pt x="195" y="40"/>
                      <a:pt x="194" y="43"/>
                    </a:cubicBezTo>
                    <a:cubicBezTo>
                      <a:pt x="192" y="52"/>
                      <a:pt x="178" y="60"/>
                      <a:pt x="178" y="69"/>
                    </a:cubicBezTo>
                    <a:cubicBezTo>
                      <a:pt x="178" y="71"/>
                      <a:pt x="178" y="75"/>
                      <a:pt x="178" y="78"/>
                    </a:cubicBezTo>
                    <a:cubicBezTo>
                      <a:pt x="178" y="80"/>
                      <a:pt x="178" y="81"/>
                      <a:pt x="177" y="82"/>
                    </a:cubicBezTo>
                    <a:cubicBezTo>
                      <a:pt x="177" y="83"/>
                      <a:pt x="175" y="83"/>
                      <a:pt x="174" y="83"/>
                    </a:cubicBezTo>
                    <a:cubicBezTo>
                      <a:pt x="171" y="82"/>
                      <a:pt x="167" y="78"/>
                      <a:pt x="165" y="79"/>
                    </a:cubicBezTo>
                    <a:cubicBezTo>
                      <a:pt x="162" y="80"/>
                      <a:pt x="162" y="82"/>
                      <a:pt x="161" y="84"/>
                    </a:cubicBezTo>
                    <a:cubicBezTo>
                      <a:pt x="161" y="88"/>
                      <a:pt x="160" y="91"/>
                      <a:pt x="158" y="94"/>
                    </a:cubicBezTo>
                    <a:cubicBezTo>
                      <a:pt x="157" y="97"/>
                      <a:pt x="155" y="99"/>
                      <a:pt x="154" y="101"/>
                    </a:cubicBezTo>
                    <a:cubicBezTo>
                      <a:pt x="153" y="102"/>
                      <a:pt x="152" y="103"/>
                      <a:pt x="151" y="103"/>
                    </a:cubicBezTo>
                    <a:cubicBezTo>
                      <a:pt x="150" y="103"/>
                      <a:pt x="148" y="103"/>
                      <a:pt x="147" y="103"/>
                    </a:cubicBezTo>
                    <a:cubicBezTo>
                      <a:pt x="116" y="94"/>
                      <a:pt x="79" y="94"/>
                      <a:pt x="48" y="103"/>
                    </a:cubicBezTo>
                    <a:cubicBezTo>
                      <a:pt x="47" y="103"/>
                      <a:pt x="46" y="103"/>
                      <a:pt x="45" y="103"/>
                    </a:cubicBezTo>
                    <a:cubicBezTo>
                      <a:pt x="44" y="103"/>
                      <a:pt x="43" y="102"/>
                      <a:pt x="42" y="101"/>
                    </a:cubicBezTo>
                    <a:cubicBezTo>
                      <a:pt x="40" y="99"/>
                      <a:pt x="39" y="97"/>
                      <a:pt x="37" y="94"/>
                    </a:cubicBezTo>
                    <a:cubicBezTo>
                      <a:pt x="36" y="91"/>
                      <a:pt x="35" y="88"/>
                      <a:pt x="34" y="84"/>
                    </a:cubicBezTo>
                    <a:cubicBezTo>
                      <a:pt x="34" y="82"/>
                      <a:pt x="33" y="80"/>
                      <a:pt x="31" y="79"/>
                    </a:cubicBezTo>
                    <a:cubicBezTo>
                      <a:pt x="28" y="78"/>
                      <a:pt x="24" y="82"/>
                      <a:pt x="21" y="83"/>
                    </a:cubicBezTo>
                    <a:cubicBezTo>
                      <a:pt x="20" y="83"/>
                      <a:pt x="19" y="83"/>
                      <a:pt x="18" y="82"/>
                    </a:cubicBezTo>
                    <a:cubicBezTo>
                      <a:pt x="18" y="81"/>
                      <a:pt x="18" y="80"/>
                      <a:pt x="17" y="78"/>
                    </a:cubicBezTo>
                    <a:cubicBezTo>
                      <a:pt x="17" y="75"/>
                      <a:pt x="17" y="71"/>
                      <a:pt x="17" y="69"/>
                    </a:cubicBezTo>
                    <a:cubicBezTo>
                      <a:pt x="17" y="60"/>
                      <a:pt x="3" y="52"/>
                      <a:pt x="1" y="43"/>
                    </a:cubicBezTo>
                    <a:cubicBezTo>
                      <a:pt x="0" y="40"/>
                      <a:pt x="1" y="37"/>
                      <a:pt x="3" y="34"/>
                    </a:cubicBezTo>
                    <a:cubicBezTo>
                      <a:pt x="4" y="32"/>
                      <a:pt x="5" y="31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3" y="13"/>
                      <a:pt x="2" y="11"/>
                      <a:pt x="2" y="9"/>
                    </a:cubicBezTo>
                    <a:cubicBezTo>
                      <a:pt x="2" y="5"/>
                      <a:pt x="7" y="2"/>
                      <a:pt x="13" y="2"/>
                    </a:cubicBezTo>
                    <a:cubicBezTo>
                      <a:pt x="18" y="2"/>
                      <a:pt x="22" y="4"/>
                      <a:pt x="24" y="7"/>
                    </a:cubicBezTo>
                    <a:cubicBezTo>
                      <a:pt x="25" y="5"/>
                      <a:pt x="27" y="3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8"/>
                      <a:pt x="28" y="20"/>
                      <a:pt x="27" y="23"/>
                    </a:cubicBezTo>
                    <a:cubicBezTo>
                      <a:pt x="25" y="26"/>
                      <a:pt x="24" y="29"/>
                      <a:pt x="24" y="33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40" y="39"/>
                      <a:pt x="45" y="42"/>
                      <a:pt x="46" y="47"/>
                    </a:cubicBezTo>
                    <a:cubicBezTo>
                      <a:pt x="47" y="50"/>
                      <a:pt x="47" y="52"/>
                      <a:pt x="47" y="54"/>
                    </a:cubicBezTo>
                    <a:cubicBezTo>
                      <a:pt x="46" y="56"/>
                      <a:pt x="45" y="57"/>
                      <a:pt x="43" y="59"/>
                    </a:cubicBezTo>
                    <a:cubicBezTo>
                      <a:pt x="42" y="61"/>
                      <a:pt x="41" y="62"/>
                      <a:pt x="41" y="65"/>
                    </a:cubicBezTo>
                    <a:cubicBezTo>
                      <a:pt x="41" y="67"/>
                      <a:pt x="41" y="69"/>
                      <a:pt x="44" y="72"/>
                    </a:cubicBezTo>
                    <a:cubicBezTo>
                      <a:pt x="82" y="64"/>
                      <a:pt x="112" y="64"/>
                      <a:pt x="151" y="72"/>
                    </a:cubicBezTo>
                    <a:close/>
                    <a:moveTo>
                      <a:pt x="146" y="100"/>
                    </a:moveTo>
                    <a:cubicBezTo>
                      <a:pt x="148" y="101"/>
                      <a:pt x="149" y="101"/>
                      <a:pt x="149" y="99"/>
                    </a:cubicBezTo>
                    <a:cubicBezTo>
                      <a:pt x="151" y="93"/>
                      <a:pt x="149" y="85"/>
                      <a:pt x="149" y="79"/>
                    </a:cubicBezTo>
                    <a:cubicBezTo>
                      <a:pt x="149" y="77"/>
                      <a:pt x="149" y="76"/>
                      <a:pt x="150" y="74"/>
                    </a:cubicBezTo>
                    <a:cubicBezTo>
                      <a:pt x="114" y="66"/>
                      <a:pt x="81" y="66"/>
                      <a:pt x="45" y="74"/>
                    </a:cubicBezTo>
                    <a:cubicBezTo>
                      <a:pt x="46" y="76"/>
                      <a:pt x="46" y="77"/>
                      <a:pt x="46" y="79"/>
                    </a:cubicBezTo>
                    <a:cubicBezTo>
                      <a:pt x="46" y="85"/>
                      <a:pt x="44" y="93"/>
                      <a:pt x="46" y="99"/>
                    </a:cubicBezTo>
                    <a:cubicBezTo>
                      <a:pt x="46" y="101"/>
                      <a:pt x="48" y="101"/>
                      <a:pt x="49" y="100"/>
                    </a:cubicBezTo>
                    <a:cubicBezTo>
                      <a:pt x="80" y="92"/>
                      <a:pt x="115" y="92"/>
                      <a:pt x="146" y="100"/>
                    </a:cubicBezTo>
                    <a:close/>
                    <a:moveTo>
                      <a:pt x="44" y="100"/>
                    </a:moveTo>
                    <a:cubicBezTo>
                      <a:pt x="43" y="97"/>
                      <a:pt x="43" y="93"/>
                      <a:pt x="43" y="89"/>
                    </a:cubicBezTo>
                    <a:cubicBezTo>
                      <a:pt x="43" y="84"/>
                      <a:pt x="44" y="80"/>
                      <a:pt x="44" y="77"/>
                    </a:cubicBezTo>
                    <a:cubicBezTo>
                      <a:pt x="43" y="75"/>
                      <a:pt x="42" y="74"/>
                      <a:pt x="41" y="73"/>
                    </a:cubicBezTo>
                    <a:cubicBezTo>
                      <a:pt x="38" y="69"/>
                      <a:pt x="37" y="64"/>
                      <a:pt x="40" y="60"/>
                    </a:cubicBezTo>
                    <a:cubicBezTo>
                      <a:pt x="42" y="57"/>
                      <a:pt x="45" y="55"/>
                      <a:pt x="45" y="52"/>
                    </a:cubicBezTo>
                    <a:cubicBezTo>
                      <a:pt x="45" y="49"/>
                      <a:pt x="44" y="43"/>
                      <a:pt x="37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2" y="44"/>
                      <a:pt x="22" y="50"/>
                      <a:pt x="23" y="53"/>
                    </a:cubicBezTo>
                    <a:cubicBezTo>
                      <a:pt x="25" y="57"/>
                      <a:pt x="28" y="61"/>
                      <a:pt x="28" y="67"/>
                    </a:cubicBezTo>
                    <a:cubicBezTo>
                      <a:pt x="28" y="77"/>
                      <a:pt x="28" y="77"/>
                      <a:pt x="28" y="77"/>
                    </a:cubicBezTo>
                    <a:cubicBezTo>
                      <a:pt x="29" y="77"/>
                      <a:pt x="29" y="77"/>
                      <a:pt x="29" y="77"/>
                    </a:cubicBezTo>
                    <a:cubicBezTo>
                      <a:pt x="29" y="77"/>
                      <a:pt x="33" y="75"/>
                      <a:pt x="35" y="80"/>
                    </a:cubicBezTo>
                    <a:cubicBezTo>
                      <a:pt x="36" y="82"/>
                      <a:pt x="36" y="86"/>
                      <a:pt x="37" y="89"/>
                    </a:cubicBezTo>
                    <a:cubicBezTo>
                      <a:pt x="38" y="92"/>
                      <a:pt x="40" y="95"/>
                      <a:pt x="41" y="97"/>
                    </a:cubicBezTo>
                    <a:cubicBezTo>
                      <a:pt x="42" y="98"/>
                      <a:pt x="43" y="100"/>
                      <a:pt x="44" y="100"/>
                    </a:cubicBezTo>
                    <a:close/>
                    <a:moveTo>
                      <a:pt x="21" y="41"/>
                    </a:moveTo>
                    <a:cubicBezTo>
                      <a:pt x="21" y="40"/>
                      <a:pt x="21" y="34"/>
                      <a:pt x="21" y="31"/>
                    </a:cubicBezTo>
                    <a:cubicBezTo>
                      <a:pt x="22" y="28"/>
                      <a:pt x="23" y="25"/>
                      <a:pt x="25" y="23"/>
                    </a:cubicBezTo>
                    <a:cubicBezTo>
                      <a:pt x="26" y="20"/>
                      <a:pt x="26" y="18"/>
                      <a:pt x="26" y="16"/>
                    </a:cubicBezTo>
                    <a:cubicBezTo>
                      <a:pt x="26" y="13"/>
                      <a:pt x="26" y="10"/>
                      <a:pt x="26" y="7"/>
                    </a:cubicBezTo>
                    <a:cubicBezTo>
                      <a:pt x="26" y="7"/>
                      <a:pt x="22" y="14"/>
                      <a:pt x="16" y="22"/>
                    </a:cubicBezTo>
                    <a:cubicBezTo>
                      <a:pt x="13" y="26"/>
                      <a:pt x="8" y="30"/>
                      <a:pt x="5" y="34"/>
                    </a:cubicBezTo>
                    <a:cubicBezTo>
                      <a:pt x="4" y="37"/>
                      <a:pt x="2" y="41"/>
                      <a:pt x="4" y="45"/>
                    </a:cubicBezTo>
                    <a:cubicBezTo>
                      <a:pt x="5" y="46"/>
                      <a:pt x="5" y="48"/>
                      <a:pt x="6" y="49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9"/>
                      <a:pt x="15" y="49"/>
                      <a:pt x="21" y="41"/>
                    </a:cubicBezTo>
                    <a:close/>
                    <a:moveTo>
                      <a:pt x="8" y="51"/>
                    </a:moveTo>
                    <a:cubicBezTo>
                      <a:pt x="13" y="56"/>
                      <a:pt x="19" y="62"/>
                      <a:pt x="20" y="69"/>
                    </a:cubicBezTo>
                    <a:cubicBezTo>
                      <a:pt x="20" y="71"/>
                      <a:pt x="19" y="80"/>
                      <a:pt x="20" y="80"/>
                    </a:cubicBezTo>
                    <a:cubicBezTo>
                      <a:pt x="20" y="81"/>
                      <a:pt x="21" y="81"/>
                      <a:pt x="22" y="80"/>
                    </a:cubicBezTo>
                    <a:cubicBezTo>
                      <a:pt x="22" y="80"/>
                      <a:pt x="24" y="79"/>
                      <a:pt x="26" y="78"/>
                    </a:cubicBezTo>
                    <a:cubicBezTo>
                      <a:pt x="26" y="76"/>
                      <a:pt x="26" y="72"/>
                      <a:pt x="26" y="67"/>
                    </a:cubicBezTo>
                    <a:cubicBezTo>
                      <a:pt x="26" y="64"/>
                      <a:pt x="24" y="59"/>
                      <a:pt x="22" y="56"/>
                    </a:cubicBezTo>
                    <a:cubicBezTo>
                      <a:pt x="20" y="53"/>
                      <a:pt x="20" y="49"/>
                      <a:pt x="20" y="46"/>
                    </a:cubicBezTo>
                    <a:cubicBezTo>
                      <a:pt x="20" y="46"/>
                      <a:pt x="14" y="50"/>
                      <a:pt x="8" y="51"/>
                    </a:cubicBezTo>
                    <a:close/>
                    <a:moveTo>
                      <a:pt x="8" y="27"/>
                    </a:moveTo>
                    <a:cubicBezTo>
                      <a:pt x="11" y="24"/>
                      <a:pt x="13" y="22"/>
                      <a:pt x="15" y="19"/>
                    </a:cubicBezTo>
                    <a:cubicBezTo>
                      <a:pt x="16" y="18"/>
                      <a:pt x="17" y="17"/>
                      <a:pt x="1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27"/>
                      <a:pt x="8" y="27"/>
                      <a:pt x="8" y="27"/>
                    </a:cubicBezTo>
                    <a:close/>
                    <a:moveTo>
                      <a:pt x="20" y="13"/>
                    </a:moveTo>
                    <a:cubicBezTo>
                      <a:pt x="21" y="12"/>
                      <a:pt x="22" y="10"/>
                      <a:pt x="23" y="9"/>
                    </a:cubicBezTo>
                    <a:cubicBezTo>
                      <a:pt x="22" y="6"/>
                      <a:pt x="18" y="4"/>
                      <a:pt x="13" y="4"/>
                    </a:cubicBezTo>
                    <a:cubicBezTo>
                      <a:pt x="8" y="4"/>
                      <a:pt x="4" y="6"/>
                      <a:pt x="4" y="9"/>
                    </a:cubicBezTo>
                    <a:cubicBezTo>
                      <a:pt x="4" y="11"/>
                      <a:pt x="5" y="12"/>
                      <a:pt x="7" y="13"/>
                    </a:cubicBezTo>
                    <a:cubicBezTo>
                      <a:pt x="7" y="13"/>
                      <a:pt x="8" y="13"/>
                      <a:pt x="8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3"/>
                      <a:pt x="20" y="13"/>
                      <a:pt x="20" y="13"/>
                    </a:cubicBezTo>
                    <a:close/>
                    <a:moveTo>
                      <a:pt x="151" y="100"/>
                    </a:moveTo>
                    <a:cubicBezTo>
                      <a:pt x="153" y="97"/>
                      <a:pt x="152" y="93"/>
                      <a:pt x="152" y="89"/>
                    </a:cubicBezTo>
                    <a:cubicBezTo>
                      <a:pt x="152" y="84"/>
                      <a:pt x="151" y="80"/>
                      <a:pt x="152" y="77"/>
                    </a:cubicBezTo>
                    <a:cubicBezTo>
                      <a:pt x="152" y="75"/>
                      <a:pt x="153" y="74"/>
                      <a:pt x="154" y="73"/>
                    </a:cubicBezTo>
                    <a:cubicBezTo>
                      <a:pt x="157" y="69"/>
                      <a:pt x="158" y="64"/>
                      <a:pt x="155" y="60"/>
                    </a:cubicBezTo>
                    <a:cubicBezTo>
                      <a:pt x="153" y="57"/>
                      <a:pt x="150" y="55"/>
                      <a:pt x="150" y="52"/>
                    </a:cubicBezTo>
                    <a:cubicBezTo>
                      <a:pt x="150" y="49"/>
                      <a:pt x="151" y="43"/>
                      <a:pt x="158" y="41"/>
                    </a:cubicBezTo>
                    <a:cubicBezTo>
                      <a:pt x="172" y="41"/>
                      <a:pt x="172" y="41"/>
                      <a:pt x="172" y="41"/>
                    </a:cubicBezTo>
                    <a:cubicBezTo>
                      <a:pt x="173" y="44"/>
                      <a:pt x="174" y="50"/>
                      <a:pt x="172" y="53"/>
                    </a:cubicBezTo>
                    <a:cubicBezTo>
                      <a:pt x="170" y="57"/>
                      <a:pt x="167" y="61"/>
                      <a:pt x="167" y="67"/>
                    </a:cubicBezTo>
                    <a:cubicBezTo>
                      <a:pt x="167" y="77"/>
                      <a:pt x="167" y="77"/>
                      <a:pt x="167" y="77"/>
                    </a:cubicBezTo>
                    <a:cubicBezTo>
                      <a:pt x="167" y="77"/>
                      <a:pt x="166" y="77"/>
                      <a:pt x="166" y="77"/>
                    </a:cubicBezTo>
                    <a:cubicBezTo>
                      <a:pt x="166" y="77"/>
                      <a:pt x="162" y="75"/>
                      <a:pt x="160" y="80"/>
                    </a:cubicBezTo>
                    <a:cubicBezTo>
                      <a:pt x="159" y="82"/>
                      <a:pt x="159" y="86"/>
                      <a:pt x="158" y="89"/>
                    </a:cubicBezTo>
                    <a:cubicBezTo>
                      <a:pt x="157" y="92"/>
                      <a:pt x="155" y="95"/>
                      <a:pt x="154" y="97"/>
                    </a:cubicBezTo>
                    <a:cubicBezTo>
                      <a:pt x="153" y="98"/>
                      <a:pt x="152" y="100"/>
                      <a:pt x="151" y="100"/>
                    </a:cubicBezTo>
                    <a:close/>
                    <a:moveTo>
                      <a:pt x="174" y="41"/>
                    </a:moveTo>
                    <a:cubicBezTo>
                      <a:pt x="174" y="40"/>
                      <a:pt x="174" y="34"/>
                      <a:pt x="174" y="31"/>
                    </a:cubicBezTo>
                    <a:cubicBezTo>
                      <a:pt x="174" y="28"/>
                      <a:pt x="172" y="25"/>
                      <a:pt x="171" y="23"/>
                    </a:cubicBezTo>
                    <a:cubicBezTo>
                      <a:pt x="170" y="20"/>
                      <a:pt x="169" y="18"/>
                      <a:pt x="169" y="16"/>
                    </a:cubicBezTo>
                    <a:cubicBezTo>
                      <a:pt x="169" y="13"/>
                      <a:pt x="169" y="10"/>
                      <a:pt x="169" y="7"/>
                    </a:cubicBezTo>
                    <a:cubicBezTo>
                      <a:pt x="169" y="7"/>
                      <a:pt x="173" y="14"/>
                      <a:pt x="179" y="22"/>
                    </a:cubicBezTo>
                    <a:cubicBezTo>
                      <a:pt x="183" y="26"/>
                      <a:pt x="187" y="30"/>
                      <a:pt x="190" y="34"/>
                    </a:cubicBezTo>
                    <a:cubicBezTo>
                      <a:pt x="192" y="37"/>
                      <a:pt x="193" y="41"/>
                      <a:pt x="191" y="45"/>
                    </a:cubicBezTo>
                    <a:cubicBezTo>
                      <a:pt x="191" y="46"/>
                      <a:pt x="190" y="48"/>
                      <a:pt x="189" y="49"/>
                    </a:cubicBezTo>
                    <a:cubicBezTo>
                      <a:pt x="189" y="49"/>
                      <a:pt x="189" y="49"/>
                      <a:pt x="189" y="49"/>
                    </a:cubicBezTo>
                    <a:cubicBezTo>
                      <a:pt x="189" y="49"/>
                      <a:pt x="180" y="49"/>
                      <a:pt x="174" y="41"/>
                    </a:cubicBezTo>
                    <a:close/>
                    <a:moveTo>
                      <a:pt x="187" y="51"/>
                    </a:moveTo>
                    <a:cubicBezTo>
                      <a:pt x="182" y="56"/>
                      <a:pt x="176" y="62"/>
                      <a:pt x="176" y="69"/>
                    </a:cubicBezTo>
                    <a:cubicBezTo>
                      <a:pt x="176" y="71"/>
                      <a:pt x="176" y="80"/>
                      <a:pt x="175" y="80"/>
                    </a:cubicBezTo>
                    <a:cubicBezTo>
                      <a:pt x="175" y="81"/>
                      <a:pt x="174" y="81"/>
                      <a:pt x="173" y="80"/>
                    </a:cubicBezTo>
                    <a:cubicBezTo>
                      <a:pt x="173" y="80"/>
                      <a:pt x="171" y="79"/>
                      <a:pt x="169" y="78"/>
                    </a:cubicBezTo>
                    <a:cubicBezTo>
                      <a:pt x="169" y="76"/>
                      <a:pt x="169" y="72"/>
                      <a:pt x="169" y="67"/>
                    </a:cubicBezTo>
                    <a:cubicBezTo>
                      <a:pt x="169" y="64"/>
                      <a:pt x="171" y="59"/>
                      <a:pt x="173" y="56"/>
                    </a:cubicBezTo>
                    <a:cubicBezTo>
                      <a:pt x="175" y="53"/>
                      <a:pt x="176" y="49"/>
                      <a:pt x="175" y="46"/>
                    </a:cubicBezTo>
                    <a:cubicBezTo>
                      <a:pt x="175" y="46"/>
                      <a:pt x="181" y="50"/>
                      <a:pt x="187" y="51"/>
                    </a:cubicBezTo>
                    <a:close/>
                    <a:moveTo>
                      <a:pt x="187" y="27"/>
                    </a:moveTo>
                    <a:cubicBezTo>
                      <a:pt x="184" y="24"/>
                      <a:pt x="182" y="22"/>
                      <a:pt x="180" y="19"/>
                    </a:cubicBezTo>
                    <a:cubicBezTo>
                      <a:pt x="179" y="18"/>
                      <a:pt x="178" y="17"/>
                      <a:pt x="177" y="15"/>
                    </a:cubicBezTo>
                    <a:cubicBezTo>
                      <a:pt x="187" y="15"/>
                      <a:pt x="187" y="15"/>
                      <a:pt x="187" y="15"/>
                    </a:cubicBezTo>
                    <a:cubicBezTo>
                      <a:pt x="187" y="27"/>
                      <a:pt x="187" y="27"/>
                      <a:pt x="187" y="27"/>
                    </a:cubicBezTo>
                    <a:close/>
                    <a:moveTo>
                      <a:pt x="175" y="13"/>
                    </a:moveTo>
                    <a:cubicBezTo>
                      <a:pt x="174" y="12"/>
                      <a:pt x="173" y="10"/>
                      <a:pt x="172" y="9"/>
                    </a:cubicBezTo>
                    <a:cubicBezTo>
                      <a:pt x="173" y="6"/>
                      <a:pt x="177" y="4"/>
                      <a:pt x="182" y="4"/>
                    </a:cubicBezTo>
                    <a:cubicBezTo>
                      <a:pt x="187" y="4"/>
                      <a:pt x="191" y="6"/>
                      <a:pt x="191" y="9"/>
                    </a:cubicBezTo>
                    <a:cubicBezTo>
                      <a:pt x="191" y="11"/>
                      <a:pt x="190" y="12"/>
                      <a:pt x="189" y="13"/>
                    </a:cubicBezTo>
                    <a:cubicBezTo>
                      <a:pt x="188" y="13"/>
                      <a:pt x="187" y="13"/>
                      <a:pt x="187" y="13"/>
                    </a:cubicBezTo>
                    <a:cubicBezTo>
                      <a:pt x="176" y="13"/>
                      <a:pt x="176" y="13"/>
                      <a:pt x="176" y="13"/>
                    </a:cubicBezTo>
                    <a:cubicBezTo>
                      <a:pt x="176" y="13"/>
                      <a:pt x="175" y="13"/>
                      <a:pt x="17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52" name="矩形 51">
            <a:extLst>
              <a:ext uri="{FF2B5EF4-FFF2-40B4-BE49-F238E27FC236}">
                <a16:creationId xmlns:a16="http://schemas.microsoft.com/office/drawing/2014/main" id="{3BC3CED9-C592-4A56-90D8-EA868FAD28A9}"/>
              </a:ext>
            </a:extLst>
          </p:cNvPr>
          <p:cNvSpPr/>
          <p:nvPr userDrawn="1"/>
        </p:nvSpPr>
        <p:spPr>
          <a:xfrm>
            <a:off x="1" y="6474940"/>
            <a:ext cx="12192001" cy="3830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9B64E34A-AE4A-4C23-A7F0-5AFCAAE2AD02}"/>
              </a:ext>
            </a:extLst>
          </p:cNvPr>
          <p:cNvGrpSpPr/>
          <p:nvPr userDrawn="1"/>
        </p:nvGrpSpPr>
        <p:grpSpPr>
          <a:xfrm>
            <a:off x="329513" y="996717"/>
            <a:ext cx="10327904" cy="60959"/>
            <a:chOff x="247135" y="747537"/>
            <a:chExt cx="7745928" cy="45719"/>
          </a:xfrm>
        </p:grpSpPr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7FA6B98F-1DAD-4719-AD02-7A8245D8D672}"/>
                </a:ext>
              </a:extLst>
            </p:cNvPr>
            <p:cNvCxnSpPr/>
            <p:nvPr/>
          </p:nvCxnSpPr>
          <p:spPr>
            <a:xfrm flipH="1">
              <a:off x="247135" y="770396"/>
              <a:ext cx="77459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5DDD00DD-2DAD-44AB-A3A3-3F715B6FCB25}"/>
                </a:ext>
              </a:extLst>
            </p:cNvPr>
            <p:cNvSpPr/>
            <p:nvPr/>
          </p:nvSpPr>
          <p:spPr>
            <a:xfrm>
              <a:off x="247135" y="747537"/>
              <a:ext cx="3123921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56" name="Picture Placeholder 7">
            <a:extLst>
              <a:ext uri="{FF2B5EF4-FFF2-40B4-BE49-F238E27FC236}">
                <a16:creationId xmlns:a16="http://schemas.microsoft.com/office/drawing/2014/main" id="{F7944363-AB73-4CA9-85C2-7E531FBDE8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514" y="1757313"/>
            <a:ext cx="3568087" cy="2020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57" name="Picture Placeholder 7">
            <a:extLst>
              <a:ext uri="{FF2B5EF4-FFF2-40B4-BE49-F238E27FC236}">
                <a16:creationId xmlns:a16="http://schemas.microsoft.com/office/drawing/2014/main" id="{EA5BFDE1-28A0-4709-BD16-3B5B680525F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16515" y="1745786"/>
            <a:ext cx="3568087" cy="2020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58" name="Picture Placeholder 7">
            <a:extLst>
              <a:ext uri="{FF2B5EF4-FFF2-40B4-BE49-F238E27FC236}">
                <a16:creationId xmlns:a16="http://schemas.microsoft.com/office/drawing/2014/main" id="{77E3D78E-48CD-45A4-A9CC-CCC38B4FB1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03517" y="1764273"/>
            <a:ext cx="3568087" cy="2020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8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0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42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00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18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EE3F9CDB-1F21-4789-A81E-8FEA25CE194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862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9CDB-1F21-4789-A81E-8FEA25CE19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97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0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0.png"/><Relationship Id="rId7" Type="http://schemas.openxmlformats.org/officeDocument/2006/relationships/image" Target="../media/image65.png"/><Relationship Id="rId12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57.png"/><Relationship Id="rId5" Type="http://schemas.openxmlformats.org/officeDocument/2006/relationships/image" Target="../media/image63.png"/><Relationship Id="rId10" Type="http://schemas.openxmlformats.org/officeDocument/2006/relationships/image" Target="../media/image56.png"/><Relationship Id="rId4" Type="http://schemas.openxmlformats.org/officeDocument/2006/relationships/image" Target="../media/image61.emf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7" Type="http://schemas.openxmlformats.org/officeDocument/2006/relationships/image" Target="../media/image67.png"/><Relationship Id="rId12" Type="http://schemas.openxmlformats.org/officeDocument/2006/relationships/image" Target="../media/image61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11" Type="http://schemas.openxmlformats.org/officeDocument/2006/relationships/image" Target="../media/image601.png"/><Relationship Id="rId5" Type="http://schemas.openxmlformats.org/officeDocument/2006/relationships/image" Target="../media/image550.png"/><Relationship Id="rId10" Type="http://schemas.openxmlformats.org/officeDocument/2006/relationships/image" Target="../media/image591.png"/><Relationship Id="rId4" Type="http://schemas.openxmlformats.org/officeDocument/2006/relationships/image" Target="../media/image540.png"/><Relationship Id="rId9" Type="http://schemas.openxmlformats.org/officeDocument/2006/relationships/image" Target="../media/image6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2.png"/><Relationship Id="rId7" Type="http://schemas.openxmlformats.org/officeDocument/2006/relationships/image" Target="../media/image7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73.png"/><Relationship Id="rId9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77.png"/><Relationship Id="rId4" Type="http://schemas.openxmlformats.org/officeDocument/2006/relationships/image" Target="../media/image8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9.emf"/><Relationship Id="rId3" Type="http://schemas.openxmlformats.org/officeDocument/2006/relationships/image" Target="../media/image14.png"/><Relationship Id="rId7" Type="http://schemas.openxmlformats.org/officeDocument/2006/relationships/image" Target="../media/image140.png"/><Relationship Id="rId12" Type="http://schemas.openxmlformats.org/officeDocument/2006/relationships/image" Target="../media/image20.png"/><Relationship Id="rId2" Type="http://schemas.openxmlformats.org/officeDocument/2006/relationships/image" Target="../media/image13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8.emf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AFFC7A8-49A2-433C-B966-0E83562A0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F9CDB-1F21-4789-A81E-8FEA25CE194B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宋体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AEB98F2-0196-4677-AF50-23508E6CF16F}"/>
              </a:ext>
            </a:extLst>
          </p:cNvPr>
          <p:cNvSpPr txBox="1"/>
          <p:nvPr/>
        </p:nvSpPr>
        <p:spPr>
          <a:xfrm>
            <a:off x="4013547" y="3795759"/>
            <a:ext cx="4164886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Dong-Xu Yu, and </a:t>
            </a: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Zhe Wang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2AB9727-41C3-474B-9A0D-2CFC91002570}"/>
              </a:ext>
            </a:extLst>
          </p:cNvPr>
          <p:cNvSpPr txBox="1"/>
          <p:nvPr/>
        </p:nvSpPr>
        <p:spPr>
          <a:xfrm>
            <a:off x="4523012" y="5968190"/>
            <a:ext cx="3145971" cy="362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prstClr val="black"/>
                </a:solidFill>
                <a:latin typeface="Times New Roman"/>
                <a:ea typeface="宋体"/>
              </a:rPr>
              <a:t>May 24, 2026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D7617FF-DA28-4EF8-8855-045778AC924D}"/>
              </a:ext>
            </a:extLst>
          </p:cNvPr>
          <p:cNvSpPr txBox="1"/>
          <p:nvPr/>
        </p:nvSpPr>
        <p:spPr>
          <a:xfrm>
            <a:off x="1913253" y="4659511"/>
            <a:ext cx="8365474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000" i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Tsinghua University</a:t>
            </a:r>
            <a:endParaRPr lang="zh-CN" altLang="en-US" sz="2000" i="1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4051AD9-E154-4798-84FC-8FEF6AD28332}"/>
              </a:ext>
            </a:extLst>
          </p:cNvPr>
          <p:cNvSpPr txBox="1"/>
          <p:nvPr/>
        </p:nvSpPr>
        <p:spPr>
          <a:xfrm>
            <a:off x="331619" y="2252857"/>
            <a:ext cx="11528741" cy="1082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Understanding flow behaviors of supercooled liquids by embodying solid-liquid duality at particle level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EEDFDB9-3B84-4A8F-9794-226B5BFF2E8D}"/>
              </a:ext>
            </a:extLst>
          </p:cNvPr>
          <p:cNvSpPr txBox="1"/>
          <p:nvPr/>
        </p:nvSpPr>
        <p:spPr>
          <a:xfrm>
            <a:off x="3468973" y="5547490"/>
            <a:ext cx="5254053" cy="362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rgbClr val="7D9BE5"/>
                </a:solidFill>
              </a:rPr>
              <a:t>ydx22@mails.tsinghua.edu.cn</a:t>
            </a:r>
            <a:endParaRPr lang="zh-CN" altLang="en-US" sz="1600" dirty="0">
              <a:solidFill>
                <a:srgbClr val="7D9B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43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C616F65-4E0B-4800-B128-9F0B133B0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F9CDB-1F21-4789-A81E-8FEA25CE194B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宋体"/>
              <a:cs typeface="+mn-cs"/>
            </a:endParaRPr>
          </a:p>
        </p:txBody>
      </p:sp>
      <p:grpSp>
        <p:nvGrpSpPr>
          <p:cNvPr id="4" name="组合 1">
            <a:extLst>
              <a:ext uri="{FF2B5EF4-FFF2-40B4-BE49-F238E27FC236}">
                <a16:creationId xmlns:a16="http://schemas.microsoft.com/office/drawing/2014/main" id="{480269E2-EB79-46B5-945E-17D03D963E37}"/>
              </a:ext>
            </a:extLst>
          </p:cNvPr>
          <p:cNvGrpSpPr>
            <a:grpSpLocks/>
          </p:cNvGrpSpPr>
          <p:nvPr/>
        </p:nvGrpSpPr>
        <p:grpSpPr bwMode="auto">
          <a:xfrm>
            <a:off x="141911" y="1315511"/>
            <a:ext cx="4699736" cy="4546810"/>
            <a:chOff x="1385458" y="991717"/>
            <a:chExt cx="4603751" cy="4389967"/>
          </a:xfrm>
        </p:grpSpPr>
        <p:grpSp>
          <p:nvGrpSpPr>
            <p:cNvPr id="5" name="组合 2">
              <a:extLst>
                <a:ext uri="{FF2B5EF4-FFF2-40B4-BE49-F238E27FC236}">
                  <a16:creationId xmlns:a16="http://schemas.microsoft.com/office/drawing/2014/main" id="{B30C3870-C6C2-4005-8B64-1199505E2B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5458" y="991717"/>
              <a:ext cx="4603751" cy="4389967"/>
              <a:chOff x="1039093" y="743787"/>
              <a:chExt cx="3452813" cy="3292475"/>
            </a:xfrm>
          </p:grpSpPr>
          <p:sp>
            <p:nvSpPr>
              <p:cNvPr id="7" name="Freeform 52">
                <a:extLst>
                  <a:ext uri="{FF2B5EF4-FFF2-40B4-BE49-F238E27FC236}">
                    <a16:creationId xmlns:a16="http://schemas.microsoft.com/office/drawing/2014/main" id="{90014C49-F40C-4037-B72A-40A3D728C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093" y="1567614"/>
                <a:ext cx="1646537" cy="1646710"/>
              </a:xfrm>
              <a:custGeom>
                <a:avLst/>
                <a:gdLst>
                  <a:gd name="T0" fmla="*/ 1037 w 1037"/>
                  <a:gd name="T1" fmla="*/ 519 h 1037"/>
                  <a:gd name="T2" fmla="*/ 518 w 1037"/>
                  <a:gd name="T3" fmla="*/ 1037 h 1037"/>
                  <a:gd name="T4" fmla="*/ 0 w 1037"/>
                  <a:gd name="T5" fmla="*/ 519 h 1037"/>
                  <a:gd name="T6" fmla="*/ 518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8" y="1037"/>
                    </a:lnTo>
                    <a:lnTo>
                      <a:pt x="0" y="519"/>
                    </a:lnTo>
                    <a:lnTo>
                      <a:pt x="518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宋体" charset="0"/>
                  <a:cs typeface="宋体" charset="0"/>
                </a:endParaRPr>
              </a:p>
            </p:txBody>
          </p:sp>
          <p:sp>
            <p:nvSpPr>
              <p:cNvPr id="8" name="Freeform 54">
                <a:extLst>
                  <a:ext uri="{FF2B5EF4-FFF2-40B4-BE49-F238E27FC236}">
                    <a16:creationId xmlns:a16="http://schemas.microsoft.com/office/drawing/2014/main" id="{1804B911-27F3-4C17-969D-EFC255EDB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416" y="743787"/>
                <a:ext cx="1646537" cy="1646710"/>
              </a:xfrm>
              <a:custGeom>
                <a:avLst/>
                <a:gdLst>
                  <a:gd name="T0" fmla="*/ 1037 w 1037"/>
                  <a:gd name="T1" fmla="*/ 519 h 1037"/>
                  <a:gd name="T2" fmla="*/ 519 w 1037"/>
                  <a:gd name="T3" fmla="*/ 1037 h 1037"/>
                  <a:gd name="T4" fmla="*/ 0 w 1037"/>
                  <a:gd name="T5" fmla="*/ 519 h 1037"/>
                  <a:gd name="T6" fmla="*/ 519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9" y="1037"/>
                    </a:lnTo>
                    <a:lnTo>
                      <a:pt x="0" y="519"/>
                    </a:lnTo>
                    <a:lnTo>
                      <a:pt x="519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宋体" charset="0"/>
                  <a:cs typeface="宋体" charset="0"/>
                </a:endParaRPr>
              </a:p>
            </p:txBody>
          </p:sp>
          <p:sp>
            <p:nvSpPr>
              <p:cNvPr id="9" name="Freeform 58">
                <a:extLst>
                  <a:ext uri="{FF2B5EF4-FFF2-40B4-BE49-F238E27FC236}">
                    <a16:creationId xmlns:a16="http://schemas.microsoft.com/office/drawing/2014/main" id="{2A2355A2-8C4C-4478-B0AD-F11F30D01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416" y="2391442"/>
                <a:ext cx="1646537" cy="1644820"/>
              </a:xfrm>
              <a:custGeom>
                <a:avLst/>
                <a:gdLst>
                  <a:gd name="T0" fmla="*/ 1037 w 1037"/>
                  <a:gd name="T1" fmla="*/ 518 h 1036"/>
                  <a:gd name="T2" fmla="*/ 519 w 1037"/>
                  <a:gd name="T3" fmla="*/ 1036 h 1036"/>
                  <a:gd name="T4" fmla="*/ 0 w 1037"/>
                  <a:gd name="T5" fmla="*/ 518 h 1036"/>
                  <a:gd name="T6" fmla="*/ 519 w 1037"/>
                  <a:gd name="T7" fmla="*/ 0 h 1036"/>
                  <a:gd name="T8" fmla="*/ 1037 w 1037"/>
                  <a:gd name="T9" fmla="*/ 518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6">
                    <a:moveTo>
                      <a:pt x="1037" y="518"/>
                    </a:moveTo>
                    <a:lnTo>
                      <a:pt x="519" y="1036"/>
                    </a:lnTo>
                    <a:lnTo>
                      <a:pt x="0" y="518"/>
                    </a:lnTo>
                    <a:lnTo>
                      <a:pt x="519" y="0"/>
                    </a:lnTo>
                    <a:lnTo>
                      <a:pt x="1037" y="518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宋体" charset="0"/>
                  <a:cs typeface="宋体" charset="0"/>
                </a:endParaRPr>
              </a:p>
            </p:txBody>
          </p:sp>
          <p:sp>
            <p:nvSpPr>
              <p:cNvPr id="10" name="Freeform 73">
                <a:extLst>
                  <a:ext uri="{FF2B5EF4-FFF2-40B4-BE49-F238E27FC236}">
                    <a16:creationId xmlns:a16="http://schemas.microsoft.com/office/drawing/2014/main" id="{2314A952-55A7-4FB8-B623-C5270E604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5775" y="1183098"/>
                <a:ext cx="2413094" cy="2414797"/>
              </a:xfrm>
              <a:custGeom>
                <a:avLst/>
                <a:gdLst>
                  <a:gd name="T0" fmla="*/ 2413094 w 1520"/>
                  <a:gd name="T1" fmla="*/ 1208192 h 1521"/>
                  <a:gd name="T2" fmla="*/ 1206547 w 1520"/>
                  <a:gd name="T3" fmla="*/ 2414797 h 1521"/>
                  <a:gd name="T4" fmla="*/ 0 w 1520"/>
                  <a:gd name="T5" fmla="*/ 1208192 h 1521"/>
                  <a:gd name="T6" fmla="*/ 1206547 w 1520"/>
                  <a:gd name="T7" fmla="*/ 0 h 1521"/>
                  <a:gd name="T8" fmla="*/ 2413094 w 1520"/>
                  <a:gd name="T9" fmla="*/ 1208192 h 1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39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宋体"/>
                  <a:cs typeface="+mn-cs"/>
                </a:endParaRPr>
              </a:p>
            </p:txBody>
          </p:sp>
          <p:sp>
            <p:nvSpPr>
              <p:cNvPr id="11" name="Freeform 74">
                <a:extLst>
                  <a:ext uri="{FF2B5EF4-FFF2-40B4-BE49-F238E27FC236}">
                    <a16:creationId xmlns:a16="http://schemas.microsoft.com/office/drawing/2014/main" id="{0922AC0A-745C-4787-A33B-B58FC7A25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1639" y="2472691"/>
                <a:ext cx="1030267" cy="1028839"/>
              </a:xfrm>
              <a:custGeom>
                <a:avLst/>
                <a:gdLst>
                  <a:gd name="T0" fmla="*/ 649 w 649"/>
                  <a:gd name="T1" fmla="*/ 324 h 648"/>
                  <a:gd name="T2" fmla="*/ 325 w 649"/>
                  <a:gd name="T3" fmla="*/ 648 h 648"/>
                  <a:gd name="T4" fmla="*/ 0 w 649"/>
                  <a:gd name="T5" fmla="*/ 324 h 648"/>
                  <a:gd name="T6" fmla="*/ 325 w 649"/>
                  <a:gd name="T7" fmla="*/ 0 h 648"/>
                  <a:gd name="T8" fmla="*/ 649 w 649"/>
                  <a:gd name="T9" fmla="*/ 324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9" h="648">
                    <a:moveTo>
                      <a:pt x="649" y="324"/>
                    </a:moveTo>
                    <a:lnTo>
                      <a:pt x="325" y="648"/>
                    </a:lnTo>
                    <a:lnTo>
                      <a:pt x="0" y="324"/>
                    </a:lnTo>
                    <a:lnTo>
                      <a:pt x="325" y="0"/>
                    </a:lnTo>
                    <a:lnTo>
                      <a:pt x="649" y="324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477702AD-BA03-4268-9D2E-B9B871C481DF}"/>
                </a:ext>
              </a:extLst>
            </p:cNvPr>
            <p:cNvSpPr/>
            <p:nvPr/>
          </p:nvSpPr>
          <p:spPr>
            <a:xfrm>
              <a:off x="2290960" y="2964999"/>
              <a:ext cx="2515490" cy="923341"/>
            </a:xfrm>
            <a:prstGeom prst="rect">
              <a:avLst/>
            </a:prstGeom>
          </p:spPr>
          <p:txBody>
            <a:bodyPr>
              <a:normAutofit fontScale="77500" lnSpcReduction="20000"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5333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charset="0"/>
                </a:rPr>
                <a:t>Contents</a:t>
              </a:r>
              <a:endParaRPr kumimoji="0" lang="zh-CN" altLang="en-US" sz="5333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charset="0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0281639E-0917-414D-8209-E990622BB07D}"/>
              </a:ext>
            </a:extLst>
          </p:cNvPr>
          <p:cNvSpPr txBox="1"/>
          <p:nvPr/>
        </p:nvSpPr>
        <p:spPr>
          <a:xfrm>
            <a:off x="5077085" y="2430382"/>
            <a:ext cx="5058561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chemeClr val="bg2">
                    <a:lumMod val="90000"/>
                  </a:schemeClr>
                </a:solidFill>
              </a:rPr>
              <a:t>Supercooled liquids and rheology</a:t>
            </a:r>
            <a:endParaRPr lang="zh-CN" altLang="en-US" sz="24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1BFFBB-3C44-4B00-BDDA-7C06B188A784}"/>
              </a:ext>
            </a:extLst>
          </p:cNvPr>
          <p:cNvSpPr txBox="1"/>
          <p:nvPr/>
        </p:nvSpPr>
        <p:spPr>
          <a:xfrm>
            <a:off x="5077085" y="3158409"/>
            <a:ext cx="4926733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chemeClr val="bg2">
                    <a:lumMod val="90000"/>
                  </a:schemeClr>
                </a:solidFill>
              </a:rPr>
              <a:t>Summary of previous studies </a:t>
            </a:r>
            <a:endParaRPr lang="zh-CN" altLang="en-US" sz="24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C789756-7406-436A-900D-6AE1193D7499}"/>
              </a:ext>
            </a:extLst>
          </p:cNvPr>
          <p:cNvSpPr txBox="1"/>
          <p:nvPr/>
        </p:nvSpPr>
        <p:spPr>
          <a:xfrm>
            <a:off x="5077085" y="3886437"/>
            <a:ext cx="7105476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altLang="zh-CN" sz="2400" b="1" dirty="0"/>
              <a:t>Solid-liquid duality in flowing supercooled liquids</a:t>
            </a:r>
            <a:endParaRPr lang="zh-CN" altLang="en-US" sz="2400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93B7C88-529C-401B-85D5-5102EA52563B}"/>
              </a:ext>
            </a:extLst>
          </p:cNvPr>
          <p:cNvSpPr txBox="1"/>
          <p:nvPr/>
        </p:nvSpPr>
        <p:spPr>
          <a:xfrm>
            <a:off x="5077085" y="4605445"/>
            <a:ext cx="3911777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chemeClr val="bg2">
                    <a:lumMod val="90000"/>
                  </a:schemeClr>
                </a:solidFill>
              </a:rPr>
              <a:t>Discussions and outlook</a:t>
            </a:r>
            <a:endParaRPr lang="zh-CN" altLang="en-US" sz="2400" b="1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8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AA0B12-080D-4064-8C33-1DC1B2149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Rethinking the analysis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E7D36B5-AFE6-47B2-BA15-DAAE4687A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04D84C2-BCD4-4814-BDC8-87989E0C4876}"/>
              </a:ext>
            </a:extLst>
          </p:cNvPr>
          <p:cNvGrpSpPr/>
          <p:nvPr/>
        </p:nvGrpSpPr>
        <p:grpSpPr>
          <a:xfrm>
            <a:off x="814037" y="1426895"/>
            <a:ext cx="2693197" cy="3101797"/>
            <a:chOff x="764377" y="1462136"/>
            <a:chExt cx="2693197" cy="310179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7F6C493-06C6-4B6B-AF56-8148848B1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4377" y="1888454"/>
              <a:ext cx="2693197" cy="2675479"/>
            </a:xfrm>
            <a:prstGeom prst="rect">
              <a:avLst/>
            </a:prstGeom>
          </p:spPr>
        </p:pic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806D3ED3-EE42-4BE0-A371-6CFE8B6201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8763" y="1850232"/>
              <a:ext cx="1343025" cy="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5522753A-BD95-421C-A9E0-C8C7F547B333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439462" y="4555872"/>
              <a:ext cx="1343025" cy="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A42AECD0-441D-4B9F-A07A-7A2C84F2FAE1}"/>
                </a:ext>
              </a:extLst>
            </p:cNvPr>
            <p:cNvSpPr txBox="1"/>
            <p:nvPr/>
          </p:nvSpPr>
          <p:spPr>
            <a:xfrm>
              <a:off x="1673421" y="1462136"/>
              <a:ext cx="889393" cy="395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dirty="0"/>
                <a:t>shear</a:t>
              </a:r>
              <a:endParaRPr lang="zh-CN" altLang="en-US" dirty="0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EFB320E8-EF7B-4284-BEEC-4A645D9661D2}"/>
              </a:ext>
            </a:extLst>
          </p:cNvPr>
          <p:cNvSpPr txBox="1"/>
          <p:nvPr/>
        </p:nvSpPr>
        <p:spPr>
          <a:xfrm>
            <a:off x="4144161" y="1574403"/>
            <a:ext cx="6182687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dirty="0"/>
              <a:t>Traditional view: shear accelerates relaxation of </a:t>
            </a:r>
            <a:r>
              <a:rPr lang="en-US" altLang="zh-CN" b="1" dirty="0"/>
              <a:t>all particles</a:t>
            </a:r>
            <a:endParaRPr lang="zh-CN" altLang="en-US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A66F7AA-3DF9-4901-AC86-306A4F741B7C}"/>
              </a:ext>
            </a:extLst>
          </p:cNvPr>
          <p:cNvSpPr txBox="1"/>
          <p:nvPr/>
        </p:nvSpPr>
        <p:spPr>
          <a:xfrm>
            <a:off x="5023811" y="2476885"/>
            <a:ext cx="1465277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/>
              <a:t>Fast region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8DFD06E-9446-48FD-BCF2-761EA25D8E30}"/>
              </a:ext>
            </a:extLst>
          </p:cNvPr>
          <p:cNvSpPr txBox="1"/>
          <p:nvPr/>
        </p:nvSpPr>
        <p:spPr>
          <a:xfrm>
            <a:off x="7572462" y="2476885"/>
            <a:ext cx="1465277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/>
              <a:t>Slow region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973CAB0-986F-481D-AD10-A9CC25F79B67}"/>
              </a:ext>
            </a:extLst>
          </p:cNvPr>
          <p:cNvSpPr txBox="1"/>
          <p:nvPr/>
        </p:nvSpPr>
        <p:spPr>
          <a:xfrm>
            <a:off x="5354339" y="4418397"/>
            <a:ext cx="33304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/>
              <a:t>Same relaxation rate under shear ?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4CDFDAB-EEA6-4FEF-BEBF-9936B48A0867}"/>
              </a:ext>
            </a:extLst>
          </p:cNvPr>
          <p:cNvSpPr txBox="1"/>
          <p:nvPr/>
        </p:nvSpPr>
        <p:spPr>
          <a:xfrm>
            <a:off x="5443056" y="3429000"/>
            <a:ext cx="3082954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/>
              <a:t>Spatially varying mobility</a:t>
            </a:r>
            <a:endParaRPr lang="zh-CN" altLang="en-US" dirty="0"/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A96AA501-5EB0-44D5-B2AE-CC36F75587E6}"/>
              </a:ext>
            </a:extLst>
          </p:cNvPr>
          <p:cNvCxnSpPr/>
          <p:nvPr/>
        </p:nvCxnSpPr>
        <p:spPr>
          <a:xfrm>
            <a:off x="5756449" y="2978092"/>
            <a:ext cx="732639" cy="3775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A1745E55-3982-41F5-96B9-073412FBF091}"/>
              </a:ext>
            </a:extLst>
          </p:cNvPr>
          <p:cNvCxnSpPr>
            <a:cxnSpLocks/>
          </p:cNvCxnSpPr>
          <p:nvPr/>
        </p:nvCxnSpPr>
        <p:spPr>
          <a:xfrm flipH="1">
            <a:off x="7452422" y="2977794"/>
            <a:ext cx="732639" cy="3775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C18AB5AD-B06B-4C76-A7D0-AD36363445A2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984533" y="3863375"/>
            <a:ext cx="0" cy="5550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95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E68509-DC23-4A78-B89B-0F63A65E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Analysis of relaxation rate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8193AAF-C9BC-4C76-BB8D-949DBD792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141826D-7590-4563-9167-C1890EE484E6}"/>
              </a:ext>
            </a:extLst>
          </p:cNvPr>
          <p:cNvSpPr txBox="1"/>
          <p:nvPr/>
        </p:nvSpPr>
        <p:spPr>
          <a:xfrm>
            <a:off x="3405930" y="2263382"/>
            <a:ext cx="3171038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/>
              <a:t>Relaxation rate under shear</a:t>
            </a:r>
            <a:endParaRPr lang="zh-CN" altLang="en-US" dirty="0"/>
          </a:p>
        </p:txBody>
      </p:sp>
      <p:sp>
        <p:nvSpPr>
          <p:cNvPr id="8" name="左大括号 7">
            <a:extLst>
              <a:ext uri="{FF2B5EF4-FFF2-40B4-BE49-F238E27FC236}">
                <a16:creationId xmlns:a16="http://schemas.microsoft.com/office/drawing/2014/main" id="{02A0DD34-DCB7-49D0-A3BC-9CC47F387CC5}"/>
              </a:ext>
            </a:extLst>
          </p:cNvPr>
          <p:cNvSpPr/>
          <p:nvPr/>
        </p:nvSpPr>
        <p:spPr>
          <a:xfrm>
            <a:off x="6453231" y="1924360"/>
            <a:ext cx="247474" cy="1140903"/>
          </a:xfrm>
          <a:prstGeom prst="leftBrace">
            <a:avLst>
              <a:gd name="adj1" fmla="val 58333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DA265B1-4926-476A-8334-6A94A480D29E}"/>
              </a:ext>
            </a:extLst>
          </p:cNvPr>
          <p:cNvSpPr txBox="1"/>
          <p:nvPr/>
        </p:nvSpPr>
        <p:spPr>
          <a:xfrm>
            <a:off x="6700705" y="2751939"/>
            <a:ext cx="1384183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/>
              <a:t>Shear drive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2C8738D-370A-42FA-A0D7-B43F5D36D5F8}"/>
              </a:ext>
            </a:extLst>
          </p:cNvPr>
          <p:cNvSpPr txBox="1"/>
          <p:nvPr/>
        </p:nvSpPr>
        <p:spPr>
          <a:xfrm>
            <a:off x="6741951" y="1754337"/>
            <a:ext cx="23782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Intrinsic relaxation rate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F8EE617-6A9C-4DDA-8A0A-3B0FF5590FC7}"/>
              </a:ext>
            </a:extLst>
          </p:cNvPr>
          <p:cNvSpPr txBox="1"/>
          <p:nvPr/>
        </p:nvSpPr>
        <p:spPr>
          <a:xfrm>
            <a:off x="427838" y="3292174"/>
            <a:ext cx="7432646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+mj-ea"/>
                <a:ea typeface="+mj-ea"/>
              </a:rPr>
              <a:t>How to tell whether particle is accelerated by shear or not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5473C6E-9C36-4DB6-9210-56B9C4CB2205}"/>
              </a:ext>
            </a:extLst>
          </p:cNvPr>
          <p:cNvSpPr txBox="1"/>
          <p:nvPr/>
        </p:nvSpPr>
        <p:spPr>
          <a:xfrm>
            <a:off x="637564" y="4475501"/>
            <a:ext cx="3296874" cy="728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/>
              <a:t>Compare shear relaxation rate and intrinsic relaxation rate </a:t>
            </a:r>
            <a:endParaRPr lang="zh-CN" altLang="en-US" dirty="0"/>
          </a:p>
        </p:txBody>
      </p:sp>
      <p:sp>
        <p:nvSpPr>
          <p:cNvPr id="14" name="左大括号 13">
            <a:extLst>
              <a:ext uri="{FF2B5EF4-FFF2-40B4-BE49-F238E27FC236}">
                <a16:creationId xmlns:a16="http://schemas.microsoft.com/office/drawing/2014/main" id="{1B78BF22-F897-4E57-899D-4475235F4E37}"/>
              </a:ext>
            </a:extLst>
          </p:cNvPr>
          <p:cNvSpPr/>
          <p:nvPr/>
        </p:nvSpPr>
        <p:spPr>
          <a:xfrm>
            <a:off x="3934438" y="4152551"/>
            <a:ext cx="268447" cy="1501629"/>
          </a:xfrm>
          <a:prstGeom prst="leftBrace">
            <a:avLst>
              <a:gd name="adj1" fmla="val 8605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D5A90C9-B33D-41A9-9A70-665D5BD14C74}"/>
                  </a:ext>
                </a:extLst>
              </p:cNvPr>
              <p:cNvSpPr txBox="1"/>
              <p:nvPr/>
            </p:nvSpPr>
            <p:spPr>
              <a:xfrm>
                <a:off x="4208126" y="4071363"/>
                <a:ext cx="4737683" cy="395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dirty="0"/>
                  <a:t>Shear relaxation rate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intrinsic relaxation rate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D5A90C9-B33D-41A9-9A70-665D5BD14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126" y="4071363"/>
                <a:ext cx="4737683" cy="395749"/>
              </a:xfrm>
              <a:prstGeom prst="rect">
                <a:avLst/>
              </a:prstGeom>
              <a:blipFill>
                <a:blip r:embed="rId2"/>
                <a:stretch>
                  <a:fillRect l="-1030" t="-1538" b="-2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A024E00-6826-45CC-8C6E-F8211E0F3EF6}"/>
                  </a:ext>
                </a:extLst>
              </p:cNvPr>
              <p:cNvSpPr txBox="1"/>
              <p:nvPr/>
            </p:nvSpPr>
            <p:spPr>
              <a:xfrm>
                <a:off x="4208126" y="5331230"/>
                <a:ext cx="4737683" cy="395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dirty="0"/>
                  <a:t>Shear relaxation rate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intrinsic relaxation rate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A024E00-6826-45CC-8C6E-F8211E0F3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126" y="5331230"/>
                <a:ext cx="4737683" cy="395749"/>
              </a:xfrm>
              <a:prstGeom prst="rect">
                <a:avLst/>
              </a:prstGeom>
              <a:blipFill>
                <a:blip r:embed="rId3"/>
                <a:stretch>
                  <a:fillRect l="-1030" t="-1563" b="-26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A8547392-4D75-4578-A9EF-F793796B8C36}"/>
              </a:ext>
            </a:extLst>
          </p:cNvPr>
          <p:cNvCxnSpPr>
            <a:stCxn id="16" idx="3"/>
          </p:cNvCxnSpPr>
          <p:nvPr/>
        </p:nvCxnSpPr>
        <p:spPr>
          <a:xfrm>
            <a:off x="8945809" y="5529105"/>
            <a:ext cx="73508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32A64C2B-D7C9-4761-A236-F1F8273529DD}"/>
              </a:ext>
            </a:extLst>
          </p:cNvPr>
          <p:cNvCxnSpPr/>
          <p:nvPr/>
        </p:nvCxnSpPr>
        <p:spPr>
          <a:xfrm>
            <a:off x="8929031" y="4305710"/>
            <a:ext cx="73508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C46889F9-58F5-4D39-9ED5-ED768015D13E}"/>
              </a:ext>
            </a:extLst>
          </p:cNvPr>
          <p:cNvSpPr txBox="1"/>
          <p:nvPr/>
        </p:nvSpPr>
        <p:spPr>
          <a:xfrm>
            <a:off x="9756396" y="5348093"/>
            <a:ext cx="1400963" cy="362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600" dirty="0"/>
              <a:t>Accelerated</a:t>
            </a:r>
            <a:endParaRPr lang="zh-CN" altLang="en-US" sz="16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DB92DCE-5F6F-4A7C-90E9-8D59384E045D}"/>
              </a:ext>
            </a:extLst>
          </p:cNvPr>
          <p:cNvSpPr txBox="1"/>
          <p:nvPr/>
        </p:nvSpPr>
        <p:spPr>
          <a:xfrm>
            <a:off x="9680895" y="4116310"/>
            <a:ext cx="1672905" cy="362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600" dirty="0"/>
              <a:t>Not accelerated</a:t>
            </a:r>
            <a:endParaRPr lang="zh-CN" altLang="en-US" sz="16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22D2F89-DFD0-4773-85BA-EAF3C085CD24}"/>
              </a:ext>
            </a:extLst>
          </p:cNvPr>
          <p:cNvSpPr txBox="1"/>
          <p:nvPr/>
        </p:nvSpPr>
        <p:spPr>
          <a:xfrm>
            <a:off x="427838" y="922703"/>
            <a:ext cx="10867251" cy="72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+mj-ea"/>
                <a:ea typeface="+mj-ea"/>
              </a:rPr>
              <a:t>If shear is much faster than the particle's own motion, it's being pushed; if comparable, it's moving on its own.</a:t>
            </a:r>
            <a:endParaRPr lang="zh-CN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6984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23EC3D-5D33-49AA-96C1-869B263FB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is a relaxation event? — cage escape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2A970BC-370B-476B-AF4A-448777D4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5AE94DF-36AA-4779-ABF3-4A8085D45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916" y="1463579"/>
            <a:ext cx="1665333" cy="157112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4EBC0A0-BD4A-438B-AE86-9E731F243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387" y="1537799"/>
            <a:ext cx="1504618" cy="1482451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DE7EEDBA-EF5E-4C78-8966-BB5EF2461D36}"/>
              </a:ext>
            </a:extLst>
          </p:cNvPr>
          <p:cNvCxnSpPr/>
          <p:nvPr/>
        </p:nvCxnSpPr>
        <p:spPr>
          <a:xfrm>
            <a:off x="5252231" y="2271881"/>
            <a:ext cx="1343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6636FF6E-9D1C-4228-815F-9A963A2BFF1F}"/>
              </a:ext>
            </a:extLst>
          </p:cNvPr>
          <p:cNvSpPr txBox="1"/>
          <p:nvPr/>
        </p:nvSpPr>
        <p:spPr>
          <a:xfrm>
            <a:off x="5250948" y="1917003"/>
            <a:ext cx="1343025" cy="362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dirty="0"/>
              <a:t>Cage</a:t>
            </a:r>
            <a:r>
              <a:rPr lang="zh-CN" altLang="en-US" sz="1600" dirty="0"/>
              <a:t> </a:t>
            </a:r>
            <a:r>
              <a:rPr lang="en-US" altLang="zh-CN" sz="1600" dirty="0"/>
              <a:t>escape</a:t>
            </a:r>
            <a:endParaRPr lang="zh-CN" altLang="en-US" sz="16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8747E71-E15C-4D3B-8A04-17CAA78794BC}"/>
              </a:ext>
            </a:extLst>
          </p:cNvPr>
          <p:cNvSpPr txBox="1"/>
          <p:nvPr/>
        </p:nvSpPr>
        <p:spPr>
          <a:xfrm>
            <a:off x="372338" y="943461"/>
            <a:ext cx="5458010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+mj-ea"/>
                <a:ea typeface="+mj-ea"/>
              </a:rPr>
              <a:t>Relaxation event for a particle: cage jump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96780B6-BF04-4CD6-AA12-4BD61B871299}"/>
              </a:ext>
            </a:extLst>
          </p:cNvPr>
          <p:cNvSpPr txBox="1"/>
          <p:nvPr/>
        </p:nvSpPr>
        <p:spPr>
          <a:xfrm>
            <a:off x="372337" y="3417742"/>
            <a:ext cx="6221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+mj-ea"/>
                <a:ea typeface="+mj-ea"/>
              </a:rPr>
              <a:t>Shear relaxation rate and intrinsic relaxation rate</a:t>
            </a:r>
            <a:endParaRPr lang="zh-CN" altLang="en-US" b="1" dirty="0">
              <a:latin typeface="+mj-ea"/>
              <a:ea typeface="+mj-ea"/>
            </a:endParaRP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3D5782D4-8B96-43EA-92AB-8AA413456448}"/>
              </a:ext>
            </a:extLst>
          </p:cNvPr>
          <p:cNvCxnSpPr/>
          <p:nvPr/>
        </p:nvCxnSpPr>
        <p:spPr>
          <a:xfrm>
            <a:off x="2814638" y="5914539"/>
            <a:ext cx="26646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0072712C-3129-43AE-9216-1A1674978E31}"/>
              </a:ext>
            </a:extLst>
          </p:cNvPr>
          <p:cNvCxnSpPr/>
          <p:nvPr/>
        </p:nvCxnSpPr>
        <p:spPr>
          <a:xfrm flipV="1">
            <a:off x="2814638" y="4071452"/>
            <a:ext cx="0" cy="1843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4FAE1EF8-1A8F-4066-9DA3-3EE203BB5FAB}"/>
              </a:ext>
            </a:extLst>
          </p:cNvPr>
          <p:cNvCxnSpPr/>
          <p:nvPr/>
        </p:nvCxnSpPr>
        <p:spPr>
          <a:xfrm>
            <a:off x="2814638" y="4713671"/>
            <a:ext cx="2007394" cy="0"/>
          </a:xfrm>
          <a:prstGeom prst="straightConnector1">
            <a:avLst/>
          </a:prstGeom>
          <a:ln w="38100">
            <a:solidFill>
              <a:srgbClr val="D870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2D6CF994-D473-433E-9ABD-6A4503AAC33D}"/>
              </a:ext>
            </a:extLst>
          </p:cNvPr>
          <p:cNvCxnSpPr>
            <a:cxnSpLocks/>
          </p:cNvCxnSpPr>
          <p:nvPr/>
        </p:nvCxnSpPr>
        <p:spPr>
          <a:xfrm>
            <a:off x="3493294" y="5817173"/>
            <a:ext cx="1328738" cy="0"/>
          </a:xfrm>
          <a:prstGeom prst="straightConnector1">
            <a:avLst/>
          </a:prstGeom>
          <a:ln w="38100">
            <a:solidFill>
              <a:srgbClr val="7D9BE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CC502144-94B7-4F72-9C0B-0F3FFEDFBD9F}"/>
              </a:ext>
            </a:extLst>
          </p:cNvPr>
          <p:cNvCxnSpPr>
            <a:cxnSpLocks/>
          </p:cNvCxnSpPr>
          <p:nvPr/>
        </p:nvCxnSpPr>
        <p:spPr>
          <a:xfrm>
            <a:off x="3493294" y="4503028"/>
            <a:ext cx="0" cy="1468662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FAFA113B-62AB-467F-A04D-DC4EBC62E581}"/>
              </a:ext>
            </a:extLst>
          </p:cNvPr>
          <p:cNvCxnSpPr>
            <a:cxnSpLocks/>
          </p:cNvCxnSpPr>
          <p:nvPr/>
        </p:nvCxnSpPr>
        <p:spPr>
          <a:xfrm>
            <a:off x="2767012" y="5817173"/>
            <a:ext cx="145256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1490B211-3283-4C09-8C06-C5A42A305786}"/>
              </a:ext>
            </a:extLst>
          </p:cNvPr>
          <p:cNvCxnSpPr/>
          <p:nvPr/>
        </p:nvCxnSpPr>
        <p:spPr>
          <a:xfrm>
            <a:off x="3493294" y="4713671"/>
            <a:ext cx="0" cy="1103502"/>
          </a:xfrm>
          <a:prstGeom prst="line">
            <a:avLst/>
          </a:prstGeom>
          <a:ln w="38100">
            <a:solidFill>
              <a:srgbClr val="7D9B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98BFA2F3-06BC-43D9-B921-48C4654485E8}"/>
                  </a:ext>
                </a:extLst>
              </p:cNvPr>
              <p:cNvSpPr txBox="1"/>
              <p:nvPr/>
            </p:nvSpPr>
            <p:spPr>
              <a:xfrm>
                <a:off x="2351479" y="4519772"/>
                <a:ext cx="463157" cy="387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zh-CN" alt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160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98BFA2F3-06BC-43D9-B921-48C465448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479" y="4519772"/>
                <a:ext cx="463157" cy="3877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E2BE99E8-4402-423F-BF43-AC2E08ADC248}"/>
                  </a:ext>
                </a:extLst>
              </p:cNvPr>
              <p:cNvSpPr txBox="1"/>
              <p:nvPr/>
            </p:nvSpPr>
            <p:spPr>
              <a:xfrm>
                <a:off x="2351478" y="5583892"/>
                <a:ext cx="469113" cy="387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E2BE99E8-4402-423F-BF43-AC2E08ADC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478" y="5583892"/>
                <a:ext cx="469113" cy="3877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C9AAB600-905A-4AEA-A3FA-3B423DBACCBC}"/>
                  </a:ext>
                </a:extLst>
              </p:cNvPr>
              <p:cNvSpPr txBox="1"/>
              <p:nvPr/>
            </p:nvSpPr>
            <p:spPr>
              <a:xfrm>
                <a:off x="3302794" y="5856555"/>
                <a:ext cx="380999" cy="387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C9AAB600-905A-4AEA-A3FA-3B423DBAC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794" y="5856555"/>
                <a:ext cx="380999" cy="3877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5C12596F-60A5-4FC4-9B32-B03DFE8C0FD0}"/>
                  </a:ext>
                </a:extLst>
              </p:cNvPr>
              <p:cNvSpPr txBox="1"/>
              <p:nvPr/>
            </p:nvSpPr>
            <p:spPr>
              <a:xfrm>
                <a:off x="3665934" y="5856555"/>
                <a:ext cx="380999" cy="387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5C12596F-60A5-4FC4-9B32-B03DFE8C0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934" y="5856555"/>
                <a:ext cx="380999" cy="3877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96E2CDDE-27C3-4A1C-9014-AEC8FDAAB651}"/>
                  </a:ext>
                </a:extLst>
              </p:cNvPr>
              <p:cNvSpPr txBox="1"/>
              <p:nvPr/>
            </p:nvSpPr>
            <p:spPr>
              <a:xfrm>
                <a:off x="2907507" y="5856555"/>
                <a:ext cx="380999" cy="387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96E2CDDE-27C3-4A1C-9014-AEC8FDAAB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507" y="5856555"/>
                <a:ext cx="380999" cy="3877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>
            <a:extLst>
              <a:ext uri="{FF2B5EF4-FFF2-40B4-BE49-F238E27FC236}">
                <a16:creationId xmlns:a16="http://schemas.microsoft.com/office/drawing/2014/main" id="{2FC08964-464D-4B0A-AF0F-0B530962DB1D}"/>
              </a:ext>
            </a:extLst>
          </p:cNvPr>
          <p:cNvSpPr txBox="1"/>
          <p:nvPr/>
        </p:nvSpPr>
        <p:spPr>
          <a:xfrm>
            <a:off x="5340743" y="4095195"/>
            <a:ext cx="3861979" cy="362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600" dirty="0"/>
              <a:t>Steady shear: define shear relaxation rate</a:t>
            </a:r>
            <a:endParaRPr lang="zh-CN" altLang="en-US" sz="1600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9C70F127-99EF-4E8C-8255-D40308F76C8F}"/>
              </a:ext>
            </a:extLst>
          </p:cNvPr>
          <p:cNvSpPr txBox="1"/>
          <p:nvPr/>
        </p:nvSpPr>
        <p:spPr>
          <a:xfrm>
            <a:off x="5340743" y="5240555"/>
            <a:ext cx="4622531" cy="362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/>
              <a:t>Shear cessation: define intrinsic relaxation rate</a:t>
            </a:r>
            <a:endParaRPr lang="zh-CN" altLang="en-US" sz="1600" dirty="0"/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8E3C36BE-EC53-4C5D-A575-6785B4B64ECB}"/>
              </a:ext>
            </a:extLst>
          </p:cNvPr>
          <p:cNvCxnSpPr>
            <a:cxnSpLocks/>
          </p:cNvCxnSpPr>
          <p:nvPr/>
        </p:nvCxnSpPr>
        <p:spPr>
          <a:xfrm flipH="1">
            <a:off x="4824219" y="4323726"/>
            <a:ext cx="441572" cy="181011"/>
          </a:xfrm>
          <a:prstGeom prst="straightConnector1">
            <a:avLst/>
          </a:prstGeom>
          <a:ln w="28575">
            <a:solidFill>
              <a:srgbClr val="D870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60095102-77AE-4B9A-AE1A-4424316E48CE}"/>
              </a:ext>
            </a:extLst>
          </p:cNvPr>
          <p:cNvCxnSpPr>
            <a:cxnSpLocks/>
          </p:cNvCxnSpPr>
          <p:nvPr/>
        </p:nvCxnSpPr>
        <p:spPr>
          <a:xfrm flipH="1">
            <a:off x="4824219" y="5457068"/>
            <a:ext cx="441572" cy="181011"/>
          </a:xfrm>
          <a:prstGeom prst="straightConnector1">
            <a:avLst/>
          </a:prstGeom>
          <a:ln w="28575">
            <a:solidFill>
              <a:srgbClr val="7D9BE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03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4B48273-28B2-4FDB-B91F-BC21AF10A5A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Two timescales: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𝐋𝐂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𝐬𝐡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4B48273-28B2-4FDB-B91F-BC21AF10A5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172" b="-163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34A2758-31C5-4308-AFBD-91A5707F0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D688E861-EAE7-4717-81A8-A2E32686C1A7}"/>
              </a:ext>
            </a:extLst>
          </p:cNvPr>
          <p:cNvCxnSpPr/>
          <p:nvPr/>
        </p:nvCxnSpPr>
        <p:spPr>
          <a:xfrm>
            <a:off x="8405475" y="4359168"/>
            <a:ext cx="26646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1810A401-0AC2-4C27-BC43-A1FD4C33B50E}"/>
              </a:ext>
            </a:extLst>
          </p:cNvPr>
          <p:cNvCxnSpPr/>
          <p:nvPr/>
        </p:nvCxnSpPr>
        <p:spPr>
          <a:xfrm flipV="1">
            <a:off x="8405475" y="2516081"/>
            <a:ext cx="0" cy="1843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B41CA389-0742-433D-9778-F87921208FC0}"/>
              </a:ext>
            </a:extLst>
          </p:cNvPr>
          <p:cNvCxnSpPr/>
          <p:nvPr/>
        </p:nvCxnSpPr>
        <p:spPr>
          <a:xfrm>
            <a:off x="8405475" y="3158300"/>
            <a:ext cx="2007394" cy="0"/>
          </a:xfrm>
          <a:prstGeom prst="straightConnector1">
            <a:avLst/>
          </a:prstGeom>
          <a:ln w="38100">
            <a:solidFill>
              <a:srgbClr val="D870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3558E039-AEFB-49E9-8580-C16577840786}"/>
              </a:ext>
            </a:extLst>
          </p:cNvPr>
          <p:cNvCxnSpPr>
            <a:cxnSpLocks/>
          </p:cNvCxnSpPr>
          <p:nvPr/>
        </p:nvCxnSpPr>
        <p:spPr>
          <a:xfrm>
            <a:off x="9084131" y="4261802"/>
            <a:ext cx="1328738" cy="0"/>
          </a:xfrm>
          <a:prstGeom prst="straightConnector1">
            <a:avLst/>
          </a:prstGeom>
          <a:ln w="38100">
            <a:solidFill>
              <a:srgbClr val="7D9BE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E1CE455-9445-4DAF-9CCF-8A9B227506DA}"/>
              </a:ext>
            </a:extLst>
          </p:cNvPr>
          <p:cNvCxnSpPr>
            <a:cxnSpLocks/>
          </p:cNvCxnSpPr>
          <p:nvPr/>
        </p:nvCxnSpPr>
        <p:spPr>
          <a:xfrm>
            <a:off x="9084131" y="2947657"/>
            <a:ext cx="0" cy="1468662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810CB3D-9DD9-4485-AD53-BBA0F3C607BD}"/>
              </a:ext>
            </a:extLst>
          </p:cNvPr>
          <p:cNvCxnSpPr>
            <a:cxnSpLocks/>
          </p:cNvCxnSpPr>
          <p:nvPr/>
        </p:nvCxnSpPr>
        <p:spPr>
          <a:xfrm>
            <a:off x="8357849" y="4261802"/>
            <a:ext cx="145256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7270BF4-D595-4CF9-8057-D5CA0EBCFC26}"/>
              </a:ext>
            </a:extLst>
          </p:cNvPr>
          <p:cNvCxnSpPr/>
          <p:nvPr/>
        </p:nvCxnSpPr>
        <p:spPr>
          <a:xfrm>
            <a:off x="9084131" y="3158300"/>
            <a:ext cx="0" cy="1103502"/>
          </a:xfrm>
          <a:prstGeom prst="line">
            <a:avLst/>
          </a:prstGeom>
          <a:ln w="38100">
            <a:solidFill>
              <a:srgbClr val="7D9B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68C52F9-13F3-4D6C-9F5E-806B5C8F458E}"/>
                  </a:ext>
                </a:extLst>
              </p:cNvPr>
              <p:cNvSpPr txBox="1"/>
              <p:nvPr/>
            </p:nvSpPr>
            <p:spPr>
              <a:xfrm>
                <a:off x="7942316" y="2964401"/>
                <a:ext cx="463157" cy="387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zh-CN" alt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160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68C52F9-13F3-4D6C-9F5E-806B5C8F4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316" y="2964401"/>
                <a:ext cx="463157" cy="3877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DD4AF2D-8DFD-43D4-8070-5E07016A7A6E}"/>
                  </a:ext>
                </a:extLst>
              </p:cNvPr>
              <p:cNvSpPr txBox="1"/>
              <p:nvPr/>
            </p:nvSpPr>
            <p:spPr>
              <a:xfrm>
                <a:off x="7942315" y="4028521"/>
                <a:ext cx="469113" cy="387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DD4AF2D-8DFD-43D4-8070-5E07016A7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315" y="4028521"/>
                <a:ext cx="469113" cy="3877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FB66ED4-4E90-491A-9443-C93CB1158D0B}"/>
                  </a:ext>
                </a:extLst>
              </p:cNvPr>
              <p:cNvSpPr txBox="1"/>
              <p:nvPr/>
            </p:nvSpPr>
            <p:spPr>
              <a:xfrm>
                <a:off x="8893631" y="4301184"/>
                <a:ext cx="380999" cy="387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FB66ED4-4E90-491A-9443-C93CB1158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3631" y="4301184"/>
                <a:ext cx="380999" cy="3877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79D3AC0-4241-4061-9720-CA792F91A304}"/>
                  </a:ext>
                </a:extLst>
              </p:cNvPr>
              <p:cNvSpPr txBox="1"/>
              <p:nvPr/>
            </p:nvSpPr>
            <p:spPr>
              <a:xfrm>
                <a:off x="9256771" y="4301184"/>
                <a:ext cx="380999" cy="387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79D3AC0-4241-4061-9720-CA792F91A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771" y="4301184"/>
                <a:ext cx="380999" cy="3877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AD492A8-88AE-4462-AFAF-C0EB057344D3}"/>
                  </a:ext>
                </a:extLst>
              </p:cNvPr>
              <p:cNvSpPr txBox="1"/>
              <p:nvPr/>
            </p:nvSpPr>
            <p:spPr>
              <a:xfrm>
                <a:off x="8498344" y="4301184"/>
                <a:ext cx="380999" cy="387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AD492A8-88AE-4462-AFAF-C0EB05734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344" y="4301184"/>
                <a:ext cx="380999" cy="3877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3">
            <a:extLst>
              <a:ext uri="{FF2B5EF4-FFF2-40B4-BE49-F238E27FC236}">
                <a16:creationId xmlns:a16="http://schemas.microsoft.com/office/drawing/2014/main" id="{DCDC2861-A013-471E-8FB6-CE3BCE9670B7}"/>
              </a:ext>
            </a:extLst>
          </p:cNvPr>
          <p:cNvSpPr txBox="1"/>
          <p:nvPr/>
        </p:nvSpPr>
        <p:spPr>
          <a:xfrm>
            <a:off x="422684" y="1166736"/>
            <a:ext cx="7625375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+mj-ea"/>
                <a:ea typeface="+mj-ea"/>
              </a:rPr>
              <a:t>Two particle-level timescales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25">
                <a:extLst>
                  <a:ext uri="{FF2B5EF4-FFF2-40B4-BE49-F238E27FC236}">
                    <a16:creationId xmlns:a16="http://schemas.microsoft.com/office/drawing/2014/main" id="{CD6855A1-FA00-484C-8301-AD364CDFBF60}"/>
                  </a:ext>
                </a:extLst>
              </p:cNvPr>
              <p:cNvSpPr txBox="1"/>
              <p:nvPr/>
            </p:nvSpPr>
            <p:spPr>
              <a:xfrm>
                <a:off x="721377" y="1777151"/>
                <a:ext cx="6096000" cy="396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</a:rPr>
                          <m:t>𝝉</m:t>
                        </m:r>
                      </m:e>
                      <m:sub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+mj-ea"/>
                          </a:rPr>
                          <m:t>𝐋𝐂</m:t>
                        </m:r>
                      </m:sub>
                    </m:sSub>
                  </m:oMath>
                </a14:m>
                <a:r>
                  <a:rPr lang="en-US" altLang="zh-CN" b="1" dirty="0">
                    <a:latin typeface="+mj-ea"/>
                    <a:ea typeface="+mj-ea"/>
                  </a:rPr>
                  <a:t>: local configurational relaxation time</a:t>
                </a:r>
              </a:p>
            </p:txBody>
          </p:sp>
        </mc:Choice>
        <mc:Fallback xmlns="">
          <p:sp>
            <p:nvSpPr>
              <p:cNvPr id="19" name="文本框 25">
                <a:extLst>
                  <a:ext uri="{FF2B5EF4-FFF2-40B4-BE49-F238E27FC236}">
                    <a16:creationId xmlns:a16="http://schemas.microsoft.com/office/drawing/2014/main" id="{CD6855A1-FA00-484C-8301-AD364CDFB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77" y="1777151"/>
                <a:ext cx="6096000" cy="396583"/>
              </a:xfrm>
              <a:prstGeom prst="rect">
                <a:avLst/>
              </a:prstGeom>
              <a:blipFill>
                <a:blip r:embed="rId8"/>
                <a:stretch>
                  <a:fillRect l="-600" t="-1538" b="-2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26">
                <a:extLst>
                  <a:ext uri="{FF2B5EF4-FFF2-40B4-BE49-F238E27FC236}">
                    <a16:creationId xmlns:a16="http://schemas.microsoft.com/office/drawing/2014/main" id="{EA124C6C-E3C8-4988-9917-F3095154550C}"/>
                  </a:ext>
                </a:extLst>
              </p:cNvPr>
              <p:cNvSpPr txBox="1"/>
              <p:nvPr/>
            </p:nvSpPr>
            <p:spPr>
              <a:xfrm>
                <a:off x="721377" y="3676817"/>
                <a:ext cx="6096000" cy="411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</a:rPr>
                          <m:t>𝝉</m:t>
                        </m:r>
                      </m:e>
                      <m:sub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+mj-ea"/>
                          </a:rPr>
                          <m:t>𝐬𝐡</m:t>
                        </m:r>
                      </m:sub>
                    </m:sSub>
                  </m:oMath>
                </a14:m>
                <a:r>
                  <a:rPr lang="en-US" altLang="zh-CN" b="1" dirty="0">
                    <a:latin typeface="+mj-ea"/>
                    <a:ea typeface="+mj-ea"/>
                  </a:rPr>
                  <a:t>: relaxation time in shear</a:t>
                </a:r>
              </a:p>
            </p:txBody>
          </p:sp>
        </mc:Choice>
        <mc:Fallback xmlns="">
          <p:sp>
            <p:nvSpPr>
              <p:cNvPr id="20" name="文本框 26">
                <a:extLst>
                  <a:ext uri="{FF2B5EF4-FFF2-40B4-BE49-F238E27FC236}">
                    <a16:creationId xmlns:a16="http://schemas.microsoft.com/office/drawing/2014/main" id="{EA124C6C-E3C8-4988-9917-F30951545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77" y="3676817"/>
                <a:ext cx="6096000" cy="411395"/>
              </a:xfrm>
              <a:prstGeom prst="rect">
                <a:avLst/>
              </a:prstGeom>
              <a:blipFill>
                <a:blip r:embed="rId9"/>
                <a:stretch>
                  <a:fillRect l="-600" b="-19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8">
                <a:extLst>
                  <a:ext uri="{FF2B5EF4-FFF2-40B4-BE49-F238E27FC236}">
                    <a16:creationId xmlns:a16="http://schemas.microsoft.com/office/drawing/2014/main" id="{AF4A0D96-74A2-4E73-B9B3-8E29EE661E28}"/>
                  </a:ext>
                </a:extLst>
              </p:cNvPr>
              <p:cNvSpPr txBox="1"/>
              <p:nvPr/>
            </p:nvSpPr>
            <p:spPr>
              <a:xfrm>
                <a:off x="990222" y="2434786"/>
                <a:ext cx="66212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b="1" dirty="0">
                    <a:ea typeface="+mj-ea"/>
                  </a:rPr>
                  <a:t>1. </a:t>
                </a:r>
                <a:r>
                  <a:rPr lang="en-US" altLang="zh-CN" b="1" dirty="0">
                    <a:solidFill>
                      <a:srgbClr val="7D9BE5"/>
                    </a:solidFill>
                    <a:ea typeface="+mj-ea"/>
                  </a:rPr>
                  <a:t>Stop the flow </a:t>
                </a:r>
                <a:r>
                  <a:rPr lang="en-US" altLang="zh-CN" b="1" dirty="0">
                    <a:ea typeface="+mj-ea"/>
                  </a:rPr>
                  <a:t>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+mj-ea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+mj-ea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dirty="0">
                  <a:ea typeface="+mj-ea"/>
                </a:endParaRPr>
              </a:p>
            </p:txBody>
          </p:sp>
        </mc:Choice>
        <mc:Fallback xmlns="">
          <p:sp>
            <p:nvSpPr>
              <p:cNvPr id="21" name="文本框 28">
                <a:extLst>
                  <a:ext uri="{FF2B5EF4-FFF2-40B4-BE49-F238E27FC236}">
                    <a16:creationId xmlns:a16="http://schemas.microsoft.com/office/drawing/2014/main" id="{AF4A0D96-74A2-4E73-B9B3-8E29EE661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222" y="2434786"/>
                <a:ext cx="6621204" cy="369332"/>
              </a:xfrm>
              <a:prstGeom prst="rect">
                <a:avLst/>
              </a:prstGeom>
              <a:blipFill>
                <a:blip r:embed="rId10"/>
                <a:stretch>
                  <a:fillRect l="-736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31">
            <a:extLst>
              <a:ext uri="{FF2B5EF4-FFF2-40B4-BE49-F238E27FC236}">
                <a16:creationId xmlns:a16="http://schemas.microsoft.com/office/drawing/2014/main" id="{D8999840-141F-4A69-83FA-97C4F6FC4D8A}"/>
              </a:ext>
            </a:extLst>
          </p:cNvPr>
          <p:cNvSpPr txBox="1"/>
          <p:nvPr/>
        </p:nvSpPr>
        <p:spPr>
          <a:xfrm>
            <a:off x="990222" y="4334001"/>
            <a:ext cx="66212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ea typeface="+mj-ea"/>
              </a:rPr>
              <a:t>1. </a:t>
            </a:r>
            <a:r>
              <a:rPr lang="en-US" altLang="zh-CN" b="1" dirty="0">
                <a:solidFill>
                  <a:srgbClr val="D87070"/>
                </a:solidFill>
                <a:ea typeface="+mj-ea"/>
              </a:rPr>
              <a:t>Keep the flow</a:t>
            </a:r>
            <a:endParaRPr lang="en-US" altLang="zh-CN" dirty="0">
              <a:solidFill>
                <a:srgbClr val="D87070"/>
              </a:solidFill>
              <a:ea typeface="+mj-ea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85ECA4D-5345-47F9-BA4A-61C43562A412}"/>
              </a:ext>
            </a:extLst>
          </p:cNvPr>
          <p:cNvSpPr txBox="1"/>
          <p:nvPr/>
        </p:nvSpPr>
        <p:spPr>
          <a:xfrm>
            <a:off x="990222" y="2983308"/>
            <a:ext cx="6133855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ea typeface="+mj-ea"/>
              </a:rPr>
              <a:t>2. Measure the </a:t>
            </a:r>
            <a:r>
              <a:rPr lang="en-US" altLang="zh-CN" b="1" dirty="0">
                <a:solidFill>
                  <a:srgbClr val="7D9BE5"/>
                </a:solidFill>
                <a:ea typeface="+mj-ea"/>
              </a:rPr>
              <a:t>waiting time </a:t>
            </a:r>
            <a:r>
              <a:rPr lang="en-US" altLang="zh-CN" b="1" dirty="0">
                <a:ea typeface="+mj-ea"/>
              </a:rPr>
              <a:t>for particle to </a:t>
            </a:r>
            <a:r>
              <a:rPr lang="en-US" altLang="zh-CN" b="1" dirty="0">
                <a:solidFill>
                  <a:srgbClr val="7D9BE5"/>
                </a:solidFill>
                <a:ea typeface="+mj-ea"/>
              </a:rPr>
              <a:t>jump the cage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59470C4-1ECA-4044-9629-2E763576215E}"/>
              </a:ext>
            </a:extLst>
          </p:cNvPr>
          <p:cNvSpPr txBox="1"/>
          <p:nvPr/>
        </p:nvSpPr>
        <p:spPr>
          <a:xfrm>
            <a:off x="990221" y="4926903"/>
            <a:ext cx="5922307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ea typeface="+mj-ea"/>
              </a:rPr>
              <a:t>2. Measure the </a:t>
            </a:r>
            <a:r>
              <a:rPr lang="en-US" altLang="zh-CN" b="1" dirty="0">
                <a:solidFill>
                  <a:srgbClr val="D87070"/>
                </a:solidFill>
                <a:ea typeface="+mj-ea"/>
              </a:rPr>
              <a:t>waiting time </a:t>
            </a:r>
            <a:r>
              <a:rPr lang="en-US" altLang="zh-CN" b="1" dirty="0">
                <a:ea typeface="+mj-ea"/>
              </a:rPr>
              <a:t>for particle to </a:t>
            </a:r>
            <a:r>
              <a:rPr lang="en-US" altLang="zh-CN" b="1" dirty="0">
                <a:solidFill>
                  <a:srgbClr val="D87070"/>
                </a:solidFill>
                <a:ea typeface="+mj-ea"/>
              </a:rPr>
              <a:t>jump the cage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111D9FA7-92EE-4582-9E21-7D335FEA3221}"/>
                  </a:ext>
                </a:extLst>
              </p:cNvPr>
              <p:cNvSpPr txBox="1"/>
              <p:nvPr/>
            </p:nvSpPr>
            <p:spPr>
              <a:xfrm>
                <a:off x="9256771" y="2698106"/>
                <a:ext cx="1644242" cy="395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dirty="0"/>
                  <a:t>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+mj-ea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+mj-ea"/>
                          </a:rPr>
                          <m:t>sh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111D9FA7-92EE-4582-9E21-7D335FEA3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771" y="2698106"/>
                <a:ext cx="1644242" cy="395749"/>
              </a:xfrm>
              <a:prstGeom prst="rect">
                <a:avLst/>
              </a:prstGeom>
              <a:blipFill>
                <a:blip r:embed="rId11"/>
                <a:stretch>
                  <a:fillRect l="-2963" t="-1538" b="-2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14A2D47C-C3DD-4E33-9800-FEC1C2B18932}"/>
                  </a:ext>
                </a:extLst>
              </p:cNvPr>
              <p:cNvSpPr txBox="1"/>
              <p:nvPr/>
            </p:nvSpPr>
            <p:spPr>
              <a:xfrm>
                <a:off x="9256771" y="3817370"/>
                <a:ext cx="1644242" cy="395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dirty="0"/>
                  <a:t>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+mj-ea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+mj-ea"/>
                          </a:rPr>
                          <m:t>LC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14A2D47C-C3DD-4E33-9800-FEC1C2B18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771" y="3817370"/>
                <a:ext cx="1644242" cy="395749"/>
              </a:xfrm>
              <a:prstGeom prst="rect">
                <a:avLst/>
              </a:prstGeom>
              <a:blipFill>
                <a:blip r:embed="rId12"/>
                <a:stretch>
                  <a:fillRect l="-2963" b="-2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309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8BEA2A-CCC8-4641-BDCA-0949D374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Where the conventional view breaks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DA6A4A3-12FF-4A37-A541-FA540CA30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A4D6D1F-6324-4EFC-9CC8-97D6DE292814}"/>
                  </a:ext>
                </a:extLst>
              </p:cNvPr>
              <p:cNvSpPr txBox="1"/>
              <p:nvPr/>
            </p:nvSpPr>
            <p:spPr>
              <a:xfrm>
                <a:off x="1324746" y="5118952"/>
                <a:ext cx="1208729" cy="395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𝐋𝐂</m:t>
                        </m:r>
                      </m:sub>
                    </m:sSub>
                  </m:oMath>
                </a14:m>
                <a:r>
                  <a:rPr lang="zh-CN" altLang="en-US" b="1" dirty="0"/>
                  <a:t> </a:t>
                </a:r>
                <a:r>
                  <a:rPr lang="en-US" altLang="zh-CN" b="1" i="1" dirty="0"/>
                  <a:t>vs</a:t>
                </a:r>
                <a:r>
                  <a:rPr lang="en-US" altLang="zh-CN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𝐬𝐡</m:t>
                        </m:r>
                      </m:sub>
                    </m:sSub>
                  </m:oMath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A4D6D1F-6324-4EFC-9CC8-97D6DE292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746" y="5118952"/>
                <a:ext cx="1208729" cy="395749"/>
              </a:xfrm>
              <a:prstGeom prst="rect">
                <a:avLst/>
              </a:prstGeom>
              <a:blipFill>
                <a:blip r:embed="rId3"/>
                <a:stretch>
                  <a:fillRect t="-1538" b="-2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30">
                <a:extLst>
                  <a:ext uri="{FF2B5EF4-FFF2-40B4-BE49-F238E27FC236}">
                    <a16:creationId xmlns:a16="http://schemas.microsoft.com/office/drawing/2014/main" id="{48BE57C9-86D1-4C11-B6A2-4900A65BF3EA}"/>
                  </a:ext>
                </a:extLst>
              </p:cNvPr>
              <p:cNvSpPr txBox="1"/>
              <p:nvPr/>
            </p:nvSpPr>
            <p:spPr>
              <a:xfrm>
                <a:off x="2907776" y="4681248"/>
                <a:ext cx="47430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𝒔𝒉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𝐋𝐂</m:t>
                        </m:r>
                      </m:sub>
                    </m:sSub>
                  </m:oMath>
                </a14:m>
                <a:r>
                  <a:rPr lang="en-US" altLang="zh-CN" b="1" dirty="0"/>
                  <a:t>: flow does NOT facilitate relaxation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6" name="文本框 30">
                <a:extLst>
                  <a:ext uri="{FF2B5EF4-FFF2-40B4-BE49-F238E27FC236}">
                    <a16:creationId xmlns:a16="http://schemas.microsoft.com/office/drawing/2014/main" id="{48BE57C9-86D1-4C11-B6A2-4900A65BF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776" y="4681248"/>
                <a:ext cx="4743082" cy="369332"/>
              </a:xfrm>
              <a:prstGeom prst="rect">
                <a:avLst/>
              </a:prstGeom>
              <a:blipFill>
                <a:blip r:embed="rId4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33">
                <a:extLst>
                  <a:ext uri="{FF2B5EF4-FFF2-40B4-BE49-F238E27FC236}">
                    <a16:creationId xmlns:a16="http://schemas.microsoft.com/office/drawing/2014/main" id="{25ACCE66-98EA-4A5F-AB57-C9B853A9BDF3}"/>
                  </a:ext>
                </a:extLst>
              </p:cNvPr>
              <p:cNvSpPr txBox="1"/>
              <p:nvPr/>
            </p:nvSpPr>
            <p:spPr>
              <a:xfrm>
                <a:off x="2928084" y="5619460"/>
                <a:ext cx="376713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𝒔𝒉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𝐋𝐂</m:t>
                        </m:r>
                      </m:sub>
                    </m:sSub>
                  </m:oMath>
                </a14:m>
                <a:r>
                  <a:rPr lang="en-US" altLang="zh-CN" b="1" dirty="0"/>
                  <a:t>: flow facilitates relaxation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7" name="文本框 33">
                <a:extLst>
                  <a:ext uri="{FF2B5EF4-FFF2-40B4-BE49-F238E27FC236}">
                    <a16:creationId xmlns:a16="http://schemas.microsoft.com/office/drawing/2014/main" id="{25ACCE66-98EA-4A5F-AB57-C9B853A9B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084" y="5619460"/>
                <a:ext cx="3767138" cy="369332"/>
              </a:xfrm>
              <a:prstGeom prst="rect">
                <a:avLst/>
              </a:prstGeom>
              <a:blipFill>
                <a:blip r:embed="rId5"/>
                <a:stretch>
                  <a:fillRect t="-10000" r="-113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34">
            <a:extLst>
              <a:ext uri="{FF2B5EF4-FFF2-40B4-BE49-F238E27FC236}">
                <a16:creationId xmlns:a16="http://schemas.microsoft.com/office/drawing/2014/main" id="{FD02CA1A-3950-4CE6-86D3-62EE6D45AABB}"/>
              </a:ext>
            </a:extLst>
          </p:cNvPr>
          <p:cNvSpPr txBox="1"/>
          <p:nvPr/>
        </p:nvSpPr>
        <p:spPr>
          <a:xfrm>
            <a:off x="8679989" y="4707675"/>
            <a:ext cx="21872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/>
              <a:t>Solid-like particles</a:t>
            </a:r>
            <a:endParaRPr lang="zh-CN" altLang="en-US" b="1" dirty="0"/>
          </a:p>
        </p:txBody>
      </p:sp>
      <p:sp>
        <p:nvSpPr>
          <p:cNvPr id="11" name="文本框 37">
            <a:extLst>
              <a:ext uri="{FF2B5EF4-FFF2-40B4-BE49-F238E27FC236}">
                <a16:creationId xmlns:a16="http://schemas.microsoft.com/office/drawing/2014/main" id="{44370040-1D23-4B44-9263-924DD48720E3}"/>
              </a:ext>
            </a:extLst>
          </p:cNvPr>
          <p:cNvSpPr txBox="1"/>
          <p:nvPr/>
        </p:nvSpPr>
        <p:spPr>
          <a:xfrm>
            <a:off x="8679988" y="5618509"/>
            <a:ext cx="23752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/>
              <a:t>Liquid-like particles</a:t>
            </a:r>
            <a:endParaRPr lang="zh-CN" altLang="en-US" b="1" dirty="0"/>
          </a:p>
        </p:txBody>
      </p:sp>
      <p:sp>
        <p:nvSpPr>
          <p:cNvPr id="12" name="左大括号 11">
            <a:extLst>
              <a:ext uri="{FF2B5EF4-FFF2-40B4-BE49-F238E27FC236}">
                <a16:creationId xmlns:a16="http://schemas.microsoft.com/office/drawing/2014/main" id="{B4A05C7C-FAAC-4A96-9495-3378268C59AA}"/>
              </a:ext>
            </a:extLst>
          </p:cNvPr>
          <p:cNvSpPr/>
          <p:nvPr/>
        </p:nvSpPr>
        <p:spPr>
          <a:xfrm>
            <a:off x="2616063" y="4707675"/>
            <a:ext cx="234890" cy="1258348"/>
          </a:xfrm>
          <a:prstGeom prst="leftBrace">
            <a:avLst>
              <a:gd name="adj1" fmla="val 8605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B3DCBB28-6A46-4CE4-BDA4-5AE6414F6A87}"/>
              </a:ext>
            </a:extLst>
          </p:cNvPr>
          <p:cNvCxnSpPr>
            <a:cxnSpLocks/>
          </p:cNvCxnSpPr>
          <p:nvPr/>
        </p:nvCxnSpPr>
        <p:spPr>
          <a:xfrm>
            <a:off x="7793471" y="4909415"/>
            <a:ext cx="6542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753E4587-E583-4307-AE47-10DDE9CA118A}"/>
              </a:ext>
            </a:extLst>
          </p:cNvPr>
          <p:cNvCxnSpPr>
            <a:cxnSpLocks/>
          </p:cNvCxnSpPr>
          <p:nvPr/>
        </p:nvCxnSpPr>
        <p:spPr>
          <a:xfrm>
            <a:off x="7820085" y="5803175"/>
            <a:ext cx="6542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BF81D337-19A9-4A76-9C74-8BB3365C4807}"/>
              </a:ext>
            </a:extLst>
          </p:cNvPr>
          <p:cNvGrpSpPr/>
          <p:nvPr/>
        </p:nvGrpSpPr>
        <p:grpSpPr>
          <a:xfrm>
            <a:off x="3857537" y="1599843"/>
            <a:ext cx="5286554" cy="2818042"/>
            <a:chOff x="5195905" y="3617193"/>
            <a:chExt cx="5286554" cy="2818042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AD3D562F-8D79-4ED5-AE20-1F2981354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5592" y="3617193"/>
              <a:ext cx="3305511" cy="257317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809C59BC-104D-4060-8506-8C21F2B3D63D}"/>
                    </a:ext>
                  </a:extLst>
                </p:cNvPr>
                <p:cNvSpPr txBox="1"/>
                <p:nvPr/>
              </p:nvSpPr>
              <p:spPr>
                <a:xfrm>
                  <a:off x="7186250" y="6096681"/>
                  <a:ext cx="55094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6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LC</m:t>
                          </m:r>
                        </m:sub>
                      </m:sSub>
                    </m:oMath>
                  </a14:m>
                  <a:r>
                    <a:rPr lang="zh-CN" altLang="en-US" sz="1600" dirty="0">
                      <a:solidFill>
                        <a:prstClr val="black"/>
                      </a:solidFill>
                      <a:ea typeface="等线" panose="02010600030101010101" pitchFamily="2" charset="-122"/>
                      <a:cs typeface="Times New Roman" panose="02020603050405020304" pitchFamily="18" charset="0"/>
                    </a:rPr>
                    <a:t> </a:t>
                  </a:r>
                  <a:endParaRPr lang="zh-CN" altLang="en-US" sz="1600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809C59BC-104D-4060-8506-8C21F2B3D6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6250" y="6096681"/>
                  <a:ext cx="550942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36B57A7F-7D3B-43AF-9FB6-BD1FC67B815A}"/>
                    </a:ext>
                  </a:extLst>
                </p:cNvPr>
                <p:cNvSpPr txBox="1"/>
                <p:nvPr/>
              </p:nvSpPr>
              <p:spPr>
                <a:xfrm>
                  <a:off x="5195905" y="4734504"/>
                  <a:ext cx="55094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6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sh</m:t>
                          </m:r>
                        </m:sub>
                      </m:sSub>
                    </m:oMath>
                  </a14:m>
                  <a:r>
                    <a:rPr lang="zh-CN" altLang="en-US" sz="1600" dirty="0">
                      <a:solidFill>
                        <a:prstClr val="black"/>
                      </a:solidFill>
                      <a:ea typeface="等线" panose="02010600030101010101" pitchFamily="2" charset="-122"/>
                      <a:cs typeface="Times New Roman" panose="02020603050405020304" pitchFamily="18" charset="0"/>
                    </a:rPr>
                    <a:t> </a:t>
                  </a:r>
                  <a:endParaRPr lang="zh-CN" altLang="en-US" sz="1600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36B57A7F-7D3B-43AF-9FB6-BD1FC67B81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5905" y="4734504"/>
                  <a:ext cx="550942" cy="3385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80133CD-CBB6-49F9-B1AD-6C007E35540C}"/>
                </a:ext>
              </a:extLst>
            </p:cNvPr>
            <p:cNvSpPr/>
            <p:nvPr/>
          </p:nvSpPr>
          <p:spPr>
            <a:xfrm>
              <a:off x="6004577" y="3641467"/>
              <a:ext cx="1181673" cy="2330865"/>
            </a:xfrm>
            <a:prstGeom prst="rect">
              <a:avLst/>
            </a:prstGeom>
            <a:solidFill>
              <a:srgbClr val="FAC795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D90F8C83-8294-400E-A468-C9DA17F273BB}"/>
                    </a:ext>
                  </a:extLst>
                </p:cNvPr>
                <p:cNvSpPr txBox="1"/>
                <p:nvPr/>
              </p:nvSpPr>
              <p:spPr>
                <a:xfrm>
                  <a:off x="8895470" y="3955233"/>
                  <a:ext cx="158698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4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sh</m:t>
                          </m:r>
                        </m:sub>
                      </m:sSub>
                      <m:r>
                        <a:rPr lang="en-US" altLang="zh-CN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LC</m:t>
                          </m:r>
                        </m:sub>
                      </m:sSub>
                    </m:oMath>
                  </a14:m>
                  <a:r>
                    <a:rPr lang="zh-CN" altLang="en-US" sz="1400" dirty="0">
                      <a:solidFill>
                        <a:prstClr val="black"/>
                      </a:solidFill>
                      <a:ea typeface="等线" panose="02010600030101010101" pitchFamily="2" charset="-122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400" dirty="0">
                      <a:solidFill>
                        <a:prstClr val="black"/>
                      </a:solidFill>
                      <a:ea typeface="等线" panose="02010600030101010101" pitchFamily="2" charset="-122"/>
                      <a:cs typeface="Times New Roman" panose="02020603050405020304" pitchFamily="18" charset="0"/>
                    </a:rPr>
                    <a:t>reference line</a:t>
                  </a:r>
                  <a:endParaRPr lang="zh-CN" altLang="en-US" sz="1400" dirty="0">
                    <a:solidFill>
                      <a:prstClr val="black"/>
                    </a:solidFill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D90F8C83-8294-400E-A468-C9DA17F273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5470" y="3955233"/>
                  <a:ext cx="158698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1046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51DE4AB5-55E8-404A-B0D5-BA5C1EBE1C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70159" y="4045929"/>
              <a:ext cx="559167" cy="17283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088EB02B-72D2-4ABE-AFF8-28CDF3323903}"/>
                </a:ext>
              </a:extLst>
            </p:cNvPr>
            <p:cNvSpPr txBox="1"/>
            <p:nvPr/>
          </p:nvSpPr>
          <p:spPr>
            <a:xfrm>
              <a:off x="7127451" y="3978458"/>
              <a:ext cx="12984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prstClr val="black"/>
                  </a:solidFill>
                  <a:ea typeface="等线" panose="02010600030101010101" pitchFamily="2" charset="-122"/>
                  <a:cs typeface="Times New Roman" panose="02020603050405020304" pitchFamily="18" charset="0"/>
                </a:rPr>
                <a:t>Solid-like </a:t>
              </a:r>
              <a:endParaRPr lang="zh-CN" altLang="en-US" sz="1600" dirty="0">
                <a:solidFill>
                  <a:prstClr val="black"/>
                </a:solidFill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094323B6-A275-4536-8920-DEB700558BED}"/>
                </a:ext>
              </a:extLst>
            </p:cNvPr>
            <p:cNvSpPr txBox="1"/>
            <p:nvPr/>
          </p:nvSpPr>
          <p:spPr>
            <a:xfrm>
              <a:off x="6045706" y="3978458"/>
              <a:ext cx="11405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prstClr val="black"/>
                  </a:solidFill>
                  <a:ea typeface="等线" panose="02010600030101010101" pitchFamily="2" charset="-122"/>
                  <a:cs typeface="Times New Roman" panose="02020603050405020304" pitchFamily="18" charset="0"/>
                </a:rPr>
                <a:t>Liquid-like</a:t>
              </a:r>
              <a:endParaRPr lang="zh-CN" altLang="en-US" sz="1600" dirty="0">
                <a:solidFill>
                  <a:prstClr val="black"/>
                </a:solidFill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43F961AB-4023-4C05-AD17-C06E50C627C7}"/>
                </a:ext>
              </a:extLst>
            </p:cNvPr>
            <p:cNvCxnSpPr/>
            <p:nvPr/>
          </p:nvCxnSpPr>
          <p:spPr>
            <a:xfrm>
              <a:off x="7949781" y="4452143"/>
              <a:ext cx="0" cy="334985"/>
            </a:xfrm>
            <a:prstGeom prst="straightConnector1">
              <a:avLst/>
            </a:prstGeom>
            <a:noFill/>
            <a:ln w="38100" cap="flat" cmpd="sng" algn="ctr">
              <a:solidFill>
                <a:srgbClr val="9E9E9E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AE36193D-38E0-4D58-9FDF-BA5A44AE4BD9}"/>
                </a:ext>
              </a:extLst>
            </p:cNvPr>
            <p:cNvSpPr txBox="1"/>
            <p:nvPr/>
          </p:nvSpPr>
          <p:spPr>
            <a:xfrm>
              <a:off x="9035228" y="4597169"/>
              <a:ext cx="9833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prstClr val="black"/>
                  </a:solidFill>
                  <a:ea typeface="等线" panose="02010600030101010101" pitchFamily="2" charset="-122"/>
                  <a:cs typeface="Times New Roman" panose="02020603050405020304" pitchFamily="18" charset="0"/>
                </a:rPr>
                <a:t>Shear facilitation </a:t>
              </a:r>
              <a:endParaRPr lang="zh-CN" altLang="en-US" sz="1400" dirty="0">
                <a:solidFill>
                  <a:prstClr val="black"/>
                </a:solidFill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A5937268-E652-47C3-892F-F778FFA1F1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73741" y="4573676"/>
              <a:ext cx="881296" cy="244074"/>
            </a:xfrm>
            <a:prstGeom prst="straightConnector1">
              <a:avLst/>
            </a:prstGeom>
            <a:noFill/>
            <a:ln w="19050" cap="flat" cmpd="sng" algn="ctr">
              <a:solidFill>
                <a:srgbClr val="9E9E9E"/>
              </a:solidFill>
              <a:prstDash val="solid"/>
              <a:miter lim="800000"/>
              <a:tailEnd type="triangle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F7794E1E-9C63-4CA5-8266-A01E18776507}"/>
                  </a:ext>
                </a:extLst>
              </p:cNvPr>
              <p:cNvSpPr txBox="1"/>
              <p:nvPr/>
            </p:nvSpPr>
            <p:spPr>
              <a:xfrm>
                <a:off x="385894" y="1065402"/>
                <a:ext cx="4280315" cy="395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lnSpc>
                    <a:spcPct val="12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b="1" dirty="0">
                    <a:latin typeface="+mj-ea"/>
                    <a:ea typeface="+mj-ea"/>
                  </a:rPr>
                  <a:t>Compare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</a:rPr>
                          <m:t>𝝉</m:t>
                        </m:r>
                      </m:e>
                      <m:sub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+mj-ea"/>
                          </a:rPr>
                          <m:t>𝐋𝐂</m:t>
                        </m:r>
                      </m:sub>
                    </m:sSub>
                  </m:oMath>
                </a14:m>
                <a:r>
                  <a:rPr lang="zh-CN" altLang="en-US" b="1" dirty="0">
                    <a:latin typeface="+mj-ea"/>
                    <a:ea typeface="+mj-ea"/>
                  </a:rPr>
                  <a:t> </a:t>
                </a:r>
                <a:r>
                  <a:rPr lang="en-US" altLang="zh-CN" b="1" dirty="0">
                    <a:latin typeface="+mj-ea"/>
                    <a:ea typeface="+mj-ea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</a:rPr>
                          <m:t>𝝉</m:t>
                        </m:r>
                      </m:e>
                      <m:sub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+mj-ea"/>
                          </a:rPr>
                          <m:t>𝐬𝐡</m:t>
                        </m:r>
                      </m:sub>
                    </m:sSub>
                  </m:oMath>
                </a14:m>
                <a:r>
                  <a:rPr lang="en-US" altLang="zh-CN" b="1" dirty="0">
                    <a:latin typeface="+mj-ea"/>
                    <a:ea typeface="+mj-ea"/>
                  </a:rPr>
                  <a:t> </a:t>
                </a:r>
                <a:endParaRPr lang="zh-CN" altLang="en-US" b="1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F7794E1E-9C63-4CA5-8266-A01E18776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94" y="1065402"/>
                <a:ext cx="4280315" cy="395749"/>
              </a:xfrm>
              <a:prstGeom prst="rect">
                <a:avLst/>
              </a:prstGeom>
              <a:blipFill>
                <a:blip r:embed="rId10"/>
                <a:stretch>
                  <a:fillRect l="-855" t="-1538" b="-2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181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1EB833-2B1D-4E67-8BD6-6A9634705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Solid-like and liquid-like particles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08269C9-63D5-481B-834E-A7AD00BCE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8DE3285-11E7-4A2E-A10F-A3E05A106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048" y="2258388"/>
            <a:ext cx="2581727" cy="257317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91B33E-C5E0-4DA9-9855-7CF2A11E6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898" y="2258388"/>
            <a:ext cx="2587825" cy="257317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A04D60F-9C92-44E3-A5AE-A4FB961AF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250" y="5037776"/>
            <a:ext cx="1646787" cy="1558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A6CBF64-EDF1-4081-91E8-850B2CD3A560}"/>
                  </a:ext>
                </a:extLst>
              </p:cNvPr>
              <p:cNvSpPr txBox="1"/>
              <p:nvPr/>
            </p:nvSpPr>
            <p:spPr>
              <a:xfrm>
                <a:off x="9650901" y="4946428"/>
                <a:ext cx="4427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850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A6CBF64-EDF1-4081-91E8-850B2CD3A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901" y="4946428"/>
                <a:ext cx="442775" cy="338554"/>
              </a:xfrm>
              <a:prstGeom prst="rect">
                <a:avLst/>
              </a:prstGeom>
              <a:blipFill>
                <a:blip r:embed="rId5"/>
                <a:stretch>
                  <a:fillRect r="-109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856CD3C-21E2-4046-A7BE-EFA2D6E35A65}"/>
                  </a:ext>
                </a:extLst>
              </p:cNvPr>
              <p:cNvSpPr txBox="1"/>
              <p:nvPr/>
            </p:nvSpPr>
            <p:spPr>
              <a:xfrm>
                <a:off x="7363151" y="4946428"/>
                <a:ext cx="4427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250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856CD3C-21E2-4046-A7BE-EFA2D6E35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151" y="4946428"/>
                <a:ext cx="442775" cy="338554"/>
              </a:xfrm>
              <a:prstGeom prst="rect">
                <a:avLst/>
              </a:prstGeom>
              <a:blipFill>
                <a:blip r:embed="rId6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45D4DAD-4482-454D-9BA3-B5E375E3FF17}"/>
                  </a:ext>
                </a:extLst>
              </p:cNvPr>
              <p:cNvSpPr txBox="1"/>
              <p:nvPr/>
            </p:nvSpPr>
            <p:spPr>
              <a:xfrm>
                <a:off x="6894924" y="1919834"/>
                <a:ext cx="55094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LC</m:t>
                        </m:r>
                      </m:sub>
                    </m:sSub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45D4DAD-4482-454D-9BA3-B5E375E3F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924" y="1919834"/>
                <a:ext cx="550942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F55DF7F-5DA6-4EC5-B33A-5F5B8BEB41D7}"/>
                  </a:ext>
                </a:extLst>
              </p:cNvPr>
              <p:cNvSpPr txBox="1"/>
              <p:nvPr/>
            </p:nvSpPr>
            <p:spPr>
              <a:xfrm>
                <a:off x="10008371" y="1919834"/>
                <a:ext cx="55094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sh</m:t>
                        </m:r>
                      </m:sub>
                    </m:sSub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F55DF7F-5DA6-4EC5-B33A-5F5B8BEB4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8371" y="1919834"/>
                <a:ext cx="550942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D5E97D6B-F32C-434F-862E-84168532A882}"/>
              </a:ext>
            </a:extLst>
          </p:cNvPr>
          <p:cNvSpPr txBox="1"/>
          <p:nvPr/>
        </p:nvSpPr>
        <p:spPr>
          <a:xfrm>
            <a:off x="9560492" y="2884577"/>
            <a:ext cx="89575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Liquid-like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0F57F8A-52F3-4E8F-B8E8-5A6BAE6EC983}"/>
              </a:ext>
            </a:extLst>
          </p:cNvPr>
          <p:cNvSpPr txBox="1"/>
          <p:nvPr/>
        </p:nvSpPr>
        <p:spPr>
          <a:xfrm>
            <a:off x="10623442" y="3989062"/>
            <a:ext cx="73035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Solid-like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DBE5005-772C-4176-A4C4-99FB8C0DF96D}"/>
              </a:ext>
            </a:extLst>
          </p:cNvPr>
          <p:cNvSpPr txBox="1"/>
          <p:nvPr/>
        </p:nvSpPr>
        <p:spPr>
          <a:xfrm>
            <a:off x="388300" y="1079669"/>
            <a:ext cx="6526635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+mj-ea"/>
                <a:ea typeface="+mj-ea"/>
              </a:rPr>
              <a:t>Spatial distribution of two particle groups</a:t>
            </a:r>
            <a:endParaRPr lang="zh-CN" altLang="en-US" b="1" dirty="0">
              <a:latin typeface="+mj-ea"/>
              <a:ea typeface="+mj-ea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EAE4A0A-2108-425F-B2D1-858DF2AF49CE}"/>
              </a:ext>
            </a:extLst>
          </p:cNvPr>
          <p:cNvGrpSpPr/>
          <p:nvPr/>
        </p:nvGrpSpPr>
        <p:grpSpPr>
          <a:xfrm>
            <a:off x="591630" y="2258388"/>
            <a:ext cx="5286554" cy="2818042"/>
            <a:chOff x="5195905" y="3617193"/>
            <a:chExt cx="5286554" cy="2818042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1021CE3C-93EA-4F9E-AAC7-A623E601D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5592" y="3617193"/>
              <a:ext cx="3305511" cy="257317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F4B4FC76-97DE-4C33-B0DF-B81620E5F221}"/>
                    </a:ext>
                  </a:extLst>
                </p:cNvPr>
                <p:cNvSpPr txBox="1"/>
                <p:nvPr/>
              </p:nvSpPr>
              <p:spPr>
                <a:xfrm>
                  <a:off x="7186250" y="6096681"/>
                  <a:ext cx="55094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6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LC</m:t>
                          </m:r>
                        </m:sub>
                      </m:sSub>
                    </m:oMath>
                  </a14:m>
                  <a:r>
                    <a:rPr lang="zh-CN" altLang="en-US" sz="1600" dirty="0">
                      <a:solidFill>
                        <a:prstClr val="black"/>
                      </a:solidFill>
                      <a:ea typeface="等线" panose="02010600030101010101" pitchFamily="2" charset="-122"/>
                      <a:cs typeface="Times New Roman" panose="02020603050405020304" pitchFamily="18" charset="0"/>
                    </a:rPr>
                    <a:t> </a:t>
                  </a:r>
                  <a:endParaRPr lang="zh-CN" altLang="en-US" sz="1600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809C59BC-104D-4060-8506-8C21F2B3D6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6250" y="6096681"/>
                  <a:ext cx="550942" cy="3385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AA85243C-6D25-4360-B672-5EDCF72587A1}"/>
                    </a:ext>
                  </a:extLst>
                </p:cNvPr>
                <p:cNvSpPr txBox="1"/>
                <p:nvPr/>
              </p:nvSpPr>
              <p:spPr>
                <a:xfrm>
                  <a:off x="5195905" y="4734504"/>
                  <a:ext cx="55094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6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sh</m:t>
                          </m:r>
                        </m:sub>
                      </m:sSub>
                    </m:oMath>
                  </a14:m>
                  <a:r>
                    <a:rPr lang="zh-CN" altLang="en-US" sz="1600" dirty="0">
                      <a:solidFill>
                        <a:prstClr val="black"/>
                      </a:solidFill>
                      <a:ea typeface="等线" panose="02010600030101010101" pitchFamily="2" charset="-122"/>
                      <a:cs typeface="Times New Roman" panose="02020603050405020304" pitchFamily="18" charset="0"/>
                    </a:rPr>
                    <a:t> </a:t>
                  </a:r>
                  <a:endParaRPr lang="zh-CN" altLang="en-US" sz="1600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36B57A7F-7D3B-43AF-9FB6-BD1FC67B81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5905" y="4734504"/>
                  <a:ext cx="550942" cy="33855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86E0CD49-7A7F-4FEA-9C78-7FCA7597ED10}"/>
                </a:ext>
              </a:extLst>
            </p:cNvPr>
            <p:cNvSpPr/>
            <p:nvPr/>
          </p:nvSpPr>
          <p:spPr>
            <a:xfrm>
              <a:off x="6004577" y="3641467"/>
              <a:ext cx="1181673" cy="2330865"/>
            </a:xfrm>
            <a:prstGeom prst="rect">
              <a:avLst/>
            </a:prstGeom>
            <a:solidFill>
              <a:srgbClr val="FAC795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76D7F2C2-BC1C-46FF-B183-1DB947B9DD16}"/>
                    </a:ext>
                  </a:extLst>
                </p:cNvPr>
                <p:cNvSpPr txBox="1"/>
                <p:nvPr/>
              </p:nvSpPr>
              <p:spPr>
                <a:xfrm>
                  <a:off x="8895470" y="3955233"/>
                  <a:ext cx="158698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4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sh</m:t>
                          </m:r>
                        </m:sub>
                      </m:sSub>
                      <m:r>
                        <a:rPr lang="en-US" altLang="zh-CN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LC</m:t>
                          </m:r>
                        </m:sub>
                      </m:sSub>
                    </m:oMath>
                  </a14:m>
                  <a:r>
                    <a:rPr lang="zh-CN" altLang="en-US" sz="1400" dirty="0">
                      <a:solidFill>
                        <a:prstClr val="black"/>
                      </a:solidFill>
                      <a:ea typeface="等线" panose="02010600030101010101" pitchFamily="2" charset="-122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400" dirty="0">
                      <a:solidFill>
                        <a:prstClr val="black"/>
                      </a:solidFill>
                      <a:ea typeface="等线" panose="02010600030101010101" pitchFamily="2" charset="-122"/>
                      <a:cs typeface="Times New Roman" panose="02020603050405020304" pitchFamily="18" charset="0"/>
                    </a:rPr>
                    <a:t>reference line</a:t>
                  </a:r>
                  <a:endParaRPr lang="zh-CN" altLang="en-US" sz="1400" dirty="0">
                    <a:solidFill>
                      <a:prstClr val="black"/>
                    </a:solidFill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D90F8C83-8294-400E-A468-C9DA17F273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5470" y="3955233"/>
                  <a:ext cx="1586989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1046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AC11BD2B-578B-4B65-AE30-B96366315C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70159" y="4045929"/>
              <a:ext cx="559167" cy="17283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9AA6BA98-7B99-4012-8B50-A0DA3DF7E683}"/>
                </a:ext>
              </a:extLst>
            </p:cNvPr>
            <p:cNvSpPr txBox="1"/>
            <p:nvPr/>
          </p:nvSpPr>
          <p:spPr>
            <a:xfrm>
              <a:off x="7127451" y="3978458"/>
              <a:ext cx="12984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prstClr val="black"/>
                  </a:solidFill>
                  <a:ea typeface="等线" panose="02010600030101010101" pitchFamily="2" charset="-122"/>
                  <a:cs typeface="Times New Roman" panose="02020603050405020304" pitchFamily="18" charset="0"/>
                </a:rPr>
                <a:t>Solid-like </a:t>
              </a:r>
              <a:endParaRPr lang="zh-CN" altLang="en-US" sz="1600" dirty="0">
                <a:solidFill>
                  <a:prstClr val="black"/>
                </a:solidFill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A7D9924E-7F83-401D-B218-C3B254A88D90}"/>
                </a:ext>
              </a:extLst>
            </p:cNvPr>
            <p:cNvSpPr txBox="1"/>
            <p:nvPr/>
          </p:nvSpPr>
          <p:spPr>
            <a:xfrm>
              <a:off x="6045706" y="3978458"/>
              <a:ext cx="11405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prstClr val="black"/>
                  </a:solidFill>
                  <a:ea typeface="等线" panose="02010600030101010101" pitchFamily="2" charset="-122"/>
                  <a:cs typeface="Times New Roman" panose="02020603050405020304" pitchFamily="18" charset="0"/>
                </a:rPr>
                <a:t>Liquid-like</a:t>
              </a:r>
              <a:endParaRPr lang="zh-CN" altLang="en-US" sz="1600" dirty="0">
                <a:solidFill>
                  <a:prstClr val="black"/>
                </a:solidFill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DDA67F2A-51DE-4C67-9B6F-86967408DDB5}"/>
                </a:ext>
              </a:extLst>
            </p:cNvPr>
            <p:cNvCxnSpPr/>
            <p:nvPr/>
          </p:nvCxnSpPr>
          <p:spPr>
            <a:xfrm>
              <a:off x="7949781" y="4452143"/>
              <a:ext cx="0" cy="334985"/>
            </a:xfrm>
            <a:prstGeom prst="straightConnector1">
              <a:avLst/>
            </a:prstGeom>
            <a:noFill/>
            <a:ln w="38100" cap="flat" cmpd="sng" algn="ctr">
              <a:solidFill>
                <a:srgbClr val="9E9E9E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88B05DAA-0F3C-4DE5-A798-9973CFFFB62F}"/>
                </a:ext>
              </a:extLst>
            </p:cNvPr>
            <p:cNvSpPr txBox="1"/>
            <p:nvPr/>
          </p:nvSpPr>
          <p:spPr>
            <a:xfrm>
              <a:off x="9035228" y="4597169"/>
              <a:ext cx="9833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prstClr val="black"/>
                  </a:solidFill>
                  <a:ea typeface="等线" panose="02010600030101010101" pitchFamily="2" charset="-122"/>
                  <a:cs typeface="Times New Roman" panose="02020603050405020304" pitchFamily="18" charset="0"/>
                </a:rPr>
                <a:t>Shear facilitation </a:t>
              </a:r>
              <a:endParaRPr lang="zh-CN" altLang="en-US" sz="1400" dirty="0">
                <a:solidFill>
                  <a:prstClr val="black"/>
                </a:solidFill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7" name="直接箭头连接符 36">
              <a:extLst>
                <a:ext uri="{FF2B5EF4-FFF2-40B4-BE49-F238E27FC236}">
                  <a16:creationId xmlns:a16="http://schemas.microsoft.com/office/drawing/2014/main" id="{79DAECA7-DAF8-4DD2-B2AD-F263A2A7B2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73741" y="4573676"/>
              <a:ext cx="881296" cy="244074"/>
            </a:xfrm>
            <a:prstGeom prst="straightConnector1">
              <a:avLst/>
            </a:prstGeom>
            <a:noFill/>
            <a:ln w="19050" cap="flat" cmpd="sng" algn="ctr">
              <a:solidFill>
                <a:srgbClr val="9E9E9E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581D2020-ECAC-4F6A-B990-234542C55A4A}"/>
              </a:ext>
            </a:extLst>
          </p:cNvPr>
          <p:cNvSpPr txBox="1"/>
          <p:nvPr/>
        </p:nvSpPr>
        <p:spPr>
          <a:xfrm>
            <a:off x="7622498" y="1611443"/>
            <a:ext cx="1928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i="1" dirty="0">
                <a:latin typeface="+mj-lt"/>
                <a:ea typeface="+mj-ea"/>
              </a:rPr>
              <a:t>Clustering!</a:t>
            </a:r>
            <a:endParaRPr lang="zh-CN" altLang="en-US" sz="2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914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02D429-07EF-44FE-AC22-902598E10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Solid-like and liquid-like particles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B170FA9-BBF3-4CAF-BE8E-6B2472E5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CA80CC0-BA5C-454D-B277-899BD684F3AC}"/>
              </a:ext>
            </a:extLst>
          </p:cNvPr>
          <p:cNvGrpSpPr/>
          <p:nvPr/>
        </p:nvGrpSpPr>
        <p:grpSpPr>
          <a:xfrm>
            <a:off x="41945" y="2378248"/>
            <a:ext cx="3544852" cy="2656460"/>
            <a:chOff x="3907832" y="1182109"/>
            <a:chExt cx="3544852" cy="265646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E7ED5A6-6FD1-4246-9261-E6824CA04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612" y="1182109"/>
              <a:ext cx="3119072" cy="242804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6BA4AB5E-E4E6-4F89-8788-900835EF4037}"/>
                    </a:ext>
                  </a:extLst>
                </p:cNvPr>
                <p:cNvSpPr txBox="1"/>
                <p:nvPr/>
              </p:nvSpPr>
              <p:spPr>
                <a:xfrm>
                  <a:off x="5703703" y="3500015"/>
                  <a:ext cx="55094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6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LC</m:t>
                          </m:r>
                        </m:sub>
                      </m:sSub>
                    </m:oMath>
                  </a14:m>
                  <a:r>
                    <a:rPr lang="zh-CN" altLang="en-US" sz="1600" dirty="0">
                      <a:solidFill>
                        <a:prstClr val="black"/>
                      </a:solidFill>
                      <a:ea typeface="等线" panose="02010600030101010101" pitchFamily="2" charset="-122"/>
                      <a:cs typeface="Times New Roman" panose="02020603050405020304" pitchFamily="18" charset="0"/>
                    </a:rPr>
                    <a:t> </a:t>
                  </a:r>
                  <a:endParaRPr lang="zh-CN" altLang="en-US" sz="1600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C74D467C-E0BC-4D9C-A8CF-268FDA6597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3703" y="3500015"/>
                  <a:ext cx="550942" cy="3385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0BF28D7B-9841-425B-864C-5EC747640967}"/>
                    </a:ext>
                  </a:extLst>
                </p:cNvPr>
                <p:cNvSpPr txBox="1"/>
                <p:nvPr/>
              </p:nvSpPr>
              <p:spPr>
                <a:xfrm>
                  <a:off x="3907832" y="2118911"/>
                  <a:ext cx="55094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6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sh</m:t>
                          </m:r>
                        </m:sub>
                      </m:sSub>
                    </m:oMath>
                  </a14:m>
                  <a:r>
                    <a:rPr lang="zh-CN" altLang="en-US" sz="1600" dirty="0">
                      <a:solidFill>
                        <a:prstClr val="black"/>
                      </a:solidFill>
                      <a:ea typeface="等线" panose="02010600030101010101" pitchFamily="2" charset="-122"/>
                      <a:cs typeface="Times New Roman" panose="02020603050405020304" pitchFamily="18" charset="0"/>
                    </a:rPr>
                    <a:t> </a:t>
                  </a:r>
                  <a:endParaRPr lang="zh-CN" altLang="en-US" sz="1600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EA0B713D-6C23-455B-A190-B1BE808B49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7832" y="2118911"/>
                  <a:ext cx="550942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6EB744FA-0DF2-4F70-B45B-8BEAB6CD11CD}"/>
                </a:ext>
              </a:extLst>
            </p:cNvPr>
            <p:cNvCxnSpPr/>
            <p:nvPr/>
          </p:nvCxnSpPr>
          <p:spPr>
            <a:xfrm>
              <a:off x="6674062" y="1351680"/>
              <a:ext cx="0" cy="180248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22E9530B-D925-4246-81FA-73BBE8CEAAE5}"/>
                    </a:ext>
                  </a:extLst>
                </p:cNvPr>
                <p:cNvSpPr txBox="1"/>
                <p:nvPr/>
              </p:nvSpPr>
              <p:spPr>
                <a:xfrm>
                  <a:off x="6348431" y="3088209"/>
                  <a:ext cx="65126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zh-CN" altLang="en-US" sz="16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16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  <m:r>
                          <a:rPr lang="en-US" altLang="zh-CN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oMath>
                    </m:oMathPara>
                  </a14:m>
                  <a:endParaRPr lang="zh-CN" altLang="en-US" sz="1600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BB97199D-3D08-44B7-97C5-E6AFE7AE39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8431" y="3088209"/>
                  <a:ext cx="651262" cy="338554"/>
                </a:xfrm>
                <a:prstGeom prst="rect">
                  <a:avLst/>
                </a:prstGeom>
                <a:blipFill>
                  <a:blip r:embed="rId6"/>
                  <a:stretch>
                    <a:fillRect b="-181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11D9423-E9CD-43C2-B676-D2B382E35199}"/>
              </a:ext>
            </a:extLst>
          </p:cNvPr>
          <p:cNvGrpSpPr/>
          <p:nvPr/>
        </p:nvGrpSpPr>
        <p:grpSpPr>
          <a:xfrm>
            <a:off x="4175785" y="2143407"/>
            <a:ext cx="7742798" cy="3020394"/>
            <a:chOff x="4299825" y="2495413"/>
            <a:chExt cx="7742798" cy="302039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3C92878-7820-4077-B5B4-D6145C11E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99825" y="3015386"/>
              <a:ext cx="7742798" cy="1870909"/>
            </a:xfrm>
            <a:prstGeom prst="rect">
              <a:avLst/>
            </a:prstGeom>
          </p:spPr>
        </p:pic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753FD6AE-D87A-484B-AE88-E98188A6F2F0}"/>
                </a:ext>
              </a:extLst>
            </p:cNvPr>
            <p:cNvCxnSpPr/>
            <p:nvPr/>
          </p:nvCxnSpPr>
          <p:spPr>
            <a:xfrm>
              <a:off x="5728435" y="2870520"/>
              <a:ext cx="4736460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072C7B4B-D776-40D7-9BE4-CF8F389EDD16}"/>
                    </a:ext>
                  </a:extLst>
                </p:cNvPr>
                <p:cNvSpPr txBox="1"/>
                <p:nvPr/>
              </p:nvSpPr>
              <p:spPr>
                <a:xfrm>
                  <a:off x="7845593" y="2495413"/>
                  <a:ext cx="65126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zh-CN" altLang="en-US" sz="16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16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  <m:r>
                          <a:rPr lang="en-US" altLang="zh-CN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oMath>
                    </m:oMathPara>
                  </a14:m>
                  <a:endParaRPr lang="zh-CN" altLang="en-US" sz="1600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A6F42289-6B86-427E-B569-DB9C02661D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5593" y="2495413"/>
                  <a:ext cx="651262" cy="3385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CEA7B635-47D6-4EE5-9AE5-8ABD8EFAB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47830" y="5021395"/>
              <a:ext cx="1646787" cy="15585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C8C8F939-9738-4A7C-8C61-B13AAF8FCA28}"/>
                    </a:ext>
                  </a:extLst>
                </p:cNvPr>
                <p:cNvSpPr txBox="1"/>
                <p:nvPr/>
              </p:nvSpPr>
              <p:spPr>
                <a:xfrm>
                  <a:off x="9094481" y="4930047"/>
                  <a:ext cx="4427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850</m:t>
                        </m:r>
                      </m:oMath>
                    </m:oMathPara>
                  </a14:m>
                  <a:endParaRPr lang="zh-CN" altLang="en-US" sz="1600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9F287A6E-040A-48CF-A59A-A14BFE9642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4481" y="4930047"/>
                  <a:ext cx="442775" cy="338554"/>
                </a:xfrm>
                <a:prstGeom prst="rect">
                  <a:avLst/>
                </a:prstGeom>
                <a:blipFill>
                  <a:blip r:embed="rId10"/>
                  <a:stretch>
                    <a:fillRect r="-1095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276BBEC4-A319-486C-B766-632A4DDF424A}"/>
                    </a:ext>
                  </a:extLst>
                </p:cNvPr>
                <p:cNvSpPr txBox="1"/>
                <p:nvPr/>
              </p:nvSpPr>
              <p:spPr>
                <a:xfrm>
                  <a:off x="6806731" y="4930047"/>
                  <a:ext cx="4427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250</m:t>
                        </m:r>
                      </m:oMath>
                    </m:oMathPara>
                  </a14:m>
                  <a:endParaRPr lang="zh-CN" altLang="en-US" sz="1600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E5AC3FF9-FA2E-416D-87A4-5C46274F5D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6731" y="4930047"/>
                  <a:ext cx="442775" cy="338554"/>
                </a:xfrm>
                <a:prstGeom prst="rect">
                  <a:avLst/>
                </a:prstGeom>
                <a:blipFill>
                  <a:blip r:embed="rId11"/>
                  <a:stretch>
                    <a:fillRect r="-1095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36CF93CB-FADF-4192-8725-72B0289AE145}"/>
                    </a:ext>
                  </a:extLst>
                </p:cNvPr>
                <p:cNvSpPr txBox="1"/>
                <p:nvPr/>
              </p:nvSpPr>
              <p:spPr>
                <a:xfrm>
                  <a:off x="7760801" y="5177253"/>
                  <a:ext cx="82084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latin typeface="Cambria Math" panose="02040503050406030204" pitchFamily="18" charset="0"/>
                              </a:rPr>
                              <m:t>LC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sh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9CE7F577-AC36-4498-9523-822D86F31A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0801" y="5177253"/>
                  <a:ext cx="820844" cy="33855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C3E9035E-5676-49D8-A5FC-458E23F9D99D}"/>
              </a:ext>
            </a:extLst>
          </p:cNvPr>
          <p:cNvSpPr txBox="1"/>
          <p:nvPr/>
        </p:nvSpPr>
        <p:spPr>
          <a:xfrm>
            <a:off x="1846980" y="1666741"/>
            <a:ext cx="6200203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b="1" dirty="0"/>
              <a:t>More particles behave solid-like as shear rate increases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0624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E88436-B38C-4C44-8367-873A42DB4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The proportion of </a:t>
            </a:r>
            <a:r>
              <a:rPr lang="en-US" altLang="zh-CN" dirty="0"/>
              <a:t>solid-like</a:t>
            </a:r>
            <a:r>
              <a:rPr lang="en-US" altLang="zh-CN" b="1" dirty="0"/>
              <a:t> particles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C8ABDBC-7206-4E39-A194-30669A811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199D76B-3753-4734-B0D8-1CACA51650DC}"/>
              </a:ext>
            </a:extLst>
          </p:cNvPr>
          <p:cNvGrpSpPr>
            <a:grpSpLocks noChangeAspect="1"/>
          </p:cNvGrpSpPr>
          <p:nvPr/>
        </p:nvGrpSpPr>
        <p:grpSpPr>
          <a:xfrm>
            <a:off x="3943021" y="2883352"/>
            <a:ext cx="4609258" cy="3169355"/>
            <a:chOff x="6149598" y="4256234"/>
            <a:chExt cx="3961430" cy="272390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F468D04-5BAA-4A5C-A086-CC4158E43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7877" y="4256234"/>
              <a:ext cx="3516554" cy="2554627"/>
            </a:xfrm>
            <a:prstGeom prst="rect">
              <a:avLst/>
            </a:prstGeom>
          </p:spPr>
        </p:pic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AB822B62-1D52-4FDF-872A-370B2F8A8BD7}"/>
                </a:ext>
              </a:extLst>
            </p:cNvPr>
            <p:cNvCxnSpPr/>
            <p:nvPr/>
          </p:nvCxnSpPr>
          <p:spPr>
            <a:xfrm>
              <a:off x="8648379" y="4808822"/>
              <a:ext cx="379445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5C96B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72A107C1-4C11-40AC-A9F3-BA0F08FFB0B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191315" y="5191467"/>
              <a:ext cx="379445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9E9E9E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31">
                  <a:extLst>
                    <a:ext uri="{FF2B5EF4-FFF2-40B4-BE49-F238E27FC236}">
                      <a16:creationId xmlns:a16="http://schemas.microsoft.com/office/drawing/2014/main" id="{D750C4B8-67DE-4B07-9D77-E8998A1CD508}"/>
                    </a:ext>
                  </a:extLst>
                </p:cNvPr>
                <p:cNvSpPr txBox="1"/>
                <p:nvPr/>
              </p:nvSpPr>
              <p:spPr>
                <a:xfrm>
                  <a:off x="7845380" y="6641584"/>
                  <a:ext cx="381548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kumimoji="0" lang="zh-CN" alt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zh-CN" alt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oMath>
                    </m:oMathPara>
                  </a14:m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14" name="文本框 31">
                  <a:extLst>
                    <a:ext uri="{FF2B5EF4-FFF2-40B4-BE49-F238E27FC236}">
                      <a16:creationId xmlns:a16="http://schemas.microsoft.com/office/drawing/2014/main" id="{D750C4B8-67DE-4B07-9D77-E8998A1CD5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5380" y="6641584"/>
                  <a:ext cx="381548" cy="3385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32">
                  <a:extLst>
                    <a:ext uri="{FF2B5EF4-FFF2-40B4-BE49-F238E27FC236}">
                      <a16:creationId xmlns:a16="http://schemas.microsoft.com/office/drawing/2014/main" id="{CADB22B0-86B8-48D6-90F3-572D19C648D8}"/>
                    </a:ext>
                  </a:extLst>
                </p:cNvPr>
                <p:cNvSpPr txBox="1"/>
                <p:nvPr/>
              </p:nvSpPr>
              <p:spPr>
                <a:xfrm>
                  <a:off x="6149598" y="5364270"/>
                  <a:ext cx="25655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𝜂</m:t>
                        </m:r>
                      </m:oMath>
                    </m:oMathPara>
                  </a14:m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15" name="文本框 32">
                  <a:extLst>
                    <a:ext uri="{FF2B5EF4-FFF2-40B4-BE49-F238E27FC236}">
                      <a16:creationId xmlns:a16="http://schemas.microsoft.com/office/drawing/2014/main" id="{CADB22B0-86B8-48D6-90F3-572D19C648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9598" y="5364270"/>
                  <a:ext cx="256559" cy="3385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33">
                  <a:extLst>
                    <a:ext uri="{FF2B5EF4-FFF2-40B4-BE49-F238E27FC236}">
                      <a16:creationId xmlns:a16="http://schemas.microsoft.com/office/drawing/2014/main" id="{82E934D9-419F-4BBF-AC87-74AD5481ABF5}"/>
                    </a:ext>
                  </a:extLst>
                </p:cNvPr>
                <p:cNvSpPr txBox="1"/>
                <p:nvPr/>
              </p:nvSpPr>
              <p:spPr>
                <a:xfrm>
                  <a:off x="9591205" y="5286599"/>
                  <a:ext cx="519823" cy="2909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CN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altLang="zh-CN" sz="16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solid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16" name="文本框 33">
                  <a:extLst>
                    <a:ext uri="{FF2B5EF4-FFF2-40B4-BE49-F238E27FC236}">
                      <a16:creationId xmlns:a16="http://schemas.microsoft.com/office/drawing/2014/main" id="{82E934D9-419F-4BBF-AC87-74AD5481AB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1205" y="5286599"/>
                  <a:ext cx="519823" cy="290970"/>
                </a:xfrm>
                <a:prstGeom prst="rect">
                  <a:avLst/>
                </a:prstGeom>
                <a:blipFill>
                  <a:blip r:embed="rId5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36">
                <a:extLst>
                  <a:ext uri="{FF2B5EF4-FFF2-40B4-BE49-F238E27FC236}">
                    <a16:creationId xmlns:a16="http://schemas.microsoft.com/office/drawing/2014/main" id="{07C4FEBC-B4DA-43B1-87BE-9610514D5A2B}"/>
                  </a:ext>
                </a:extLst>
              </p:cNvPr>
              <p:cNvSpPr txBox="1"/>
              <p:nvPr/>
            </p:nvSpPr>
            <p:spPr>
              <a:xfrm>
                <a:off x="607843" y="3389306"/>
                <a:ext cx="3426540" cy="395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b="1" dirty="0"/>
                  <a:t>Newtonian: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𝐬𝐨𝐥𝐢𝐝</m:t>
                        </m:r>
                      </m:sub>
                    </m:sSub>
                  </m:oMath>
                </a14:m>
                <a:r>
                  <a:rPr lang="zh-CN" altLang="en-US" b="1" dirty="0"/>
                  <a:t> </a:t>
                </a:r>
                <a:r>
                  <a:rPr lang="en-US" altLang="zh-CN" b="1" dirty="0"/>
                  <a:t>negligible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5" name="文本框 36">
                <a:extLst>
                  <a:ext uri="{FF2B5EF4-FFF2-40B4-BE49-F238E27FC236}">
                    <a16:creationId xmlns:a16="http://schemas.microsoft.com/office/drawing/2014/main" id="{07C4FEBC-B4DA-43B1-87BE-9610514D5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43" y="3389306"/>
                <a:ext cx="3426540" cy="395749"/>
              </a:xfrm>
              <a:prstGeom prst="rect">
                <a:avLst/>
              </a:prstGeom>
              <a:blipFill>
                <a:blip r:embed="rId6"/>
                <a:stretch>
                  <a:fillRect l="-1601" t="-1538" b="-2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2242BA9B-0FBB-4056-9C6E-E882F266A5BD}"/>
              </a:ext>
            </a:extLst>
          </p:cNvPr>
          <p:cNvCxnSpPr>
            <a:cxnSpLocks/>
          </p:cNvCxnSpPr>
          <p:nvPr/>
        </p:nvCxnSpPr>
        <p:spPr>
          <a:xfrm flipH="1" flipV="1">
            <a:off x="1991337" y="3868628"/>
            <a:ext cx="3426469" cy="13577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40">
                <a:extLst>
                  <a:ext uri="{FF2B5EF4-FFF2-40B4-BE49-F238E27FC236}">
                    <a16:creationId xmlns:a16="http://schemas.microsoft.com/office/drawing/2014/main" id="{EB74F66D-8EC7-49AB-8409-84C876F96CA8}"/>
                  </a:ext>
                </a:extLst>
              </p:cNvPr>
              <p:cNvSpPr txBox="1"/>
              <p:nvPr/>
            </p:nvSpPr>
            <p:spPr>
              <a:xfrm>
                <a:off x="4735598" y="2298537"/>
                <a:ext cx="3695338" cy="395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b="1" dirty="0"/>
                  <a:t>Crossover: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𝐬𝐨𝐥𝐢𝐝</m:t>
                        </m:r>
                      </m:sub>
                    </m:sSub>
                  </m:oMath>
                </a14:m>
                <a:r>
                  <a:rPr lang="en-US" altLang="zh-CN" b="1" dirty="0"/>
                  <a:t> increases</a:t>
                </a:r>
                <a:r>
                  <a:rPr lang="zh-CN" altLang="en-US" b="1" dirty="0"/>
                  <a:t> </a:t>
                </a:r>
                <a:r>
                  <a:rPr lang="en-US" altLang="zh-CN" b="1" dirty="0"/>
                  <a:t>rapidly</a:t>
                </a:r>
                <a:r>
                  <a:rPr lang="zh-CN" altLang="en-US" b="1" dirty="0"/>
                  <a:t> </a:t>
                </a:r>
              </a:p>
            </p:txBody>
          </p:sp>
        </mc:Choice>
        <mc:Fallback xmlns="">
          <p:sp>
            <p:nvSpPr>
              <p:cNvPr id="7" name="文本框 40">
                <a:extLst>
                  <a:ext uri="{FF2B5EF4-FFF2-40B4-BE49-F238E27FC236}">
                    <a16:creationId xmlns:a16="http://schemas.microsoft.com/office/drawing/2014/main" id="{EB74F66D-8EC7-49AB-8409-84C876F96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598" y="2298537"/>
                <a:ext cx="3695338" cy="395749"/>
              </a:xfrm>
              <a:prstGeom prst="rect">
                <a:avLst/>
              </a:prstGeom>
              <a:blipFill>
                <a:blip r:embed="rId7"/>
                <a:stretch>
                  <a:fillRect l="-1485" b="-2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B01CA7CC-3F6B-4AE8-8BB6-E4DAE98B6C0D}"/>
              </a:ext>
            </a:extLst>
          </p:cNvPr>
          <p:cNvCxnSpPr>
            <a:cxnSpLocks/>
          </p:cNvCxnSpPr>
          <p:nvPr/>
        </p:nvCxnSpPr>
        <p:spPr>
          <a:xfrm flipV="1">
            <a:off x="5986069" y="2766088"/>
            <a:ext cx="194497" cy="158186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49">
                <a:extLst>
                  <a:ext uri="{FF2B5EF4-FFF2-40B4-BE49-F238E27FC236}">
                    <a16:creationId xmlns:a16="http://schemas.microsoft.com/office/drawing/2014/main" id="{3DCD70BD-D628-48A7-B197-8451C080BE24}"/>
                  </a:ext>
                </a:extLst>
              </p:cNvPr>
              <p:cNvSpPr txBox="1"/>
              <p:nvPr/>
            </p:nvSpPr>
            <p:spPr>
              <a:xfrm>
                <a:off x="8752171" y="3951169"/>
                <a:ext cx="3361532" cy="395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b="1" dirty="0"/>
                  <a:t>Shear thinning: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𝐬𝐨𝐥𝐢𝐝</m:t>
                        </m:r>
                      </m:sub>
                    </m:sSub>
                  </m:oMath>
                </a14:m>
                <a:r>
                  <a:rPr lang="en-US" altLang="zh-CN" b="1" dirty="0"/>
                  <a:t> saturates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9" name="文本框 49">
                <a:extLst>
                  <a:ext uri="{FF2B5EF4-FFF2-40B4-BE49-F238E27FC236}">
                    <a16:creationId xmlns:a16="http://schemas.microsoft.com/office/drawing/2014/main" id="{3DCD70BD-D628-48A7-B197-8451C080B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171" y="3951169"/>
                <a:ext cx="3361532" cy="395749"/>
              </a:xfrm>
              <a:prstGeom prst="rect">
                <a:avLst/>
              </a:prstGeom>
              <a:blipFill>
                <a:blip r:embed="rId8"/>
                <a:stretch>
                  <a:fillRect l="-1633" b="-2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6145AA6A-929F-444B-BA1B-AF56C1C88D67}"/>
              </a:ext>
            </a:extLst>
          </p:cNvPr>
          <p:cNvCxnSpPr>
            <a:cxnSpLocks/>
          </p:cNvCxnSpPr>
          <p:nvPr/>
        </p:nvCxnSpPr>
        <p:spPr>
          <a:xfrm>
            <a:off x="7097086" y="3331693"/>
            <a:ext cx="1655085" cy="8647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33C0F0D-E088-4561-9030-26C4BA4C4EF5}"/>
                  </a:ext>
                </a:extLst>
              </p:cNvPr>
              <p:cNvSpPr txBox="1"/>
              <p:nvPr/>
            </p:nvSpPr>
            <p:spPr>
              <a:xfrm>
                <a:off x="470561" y="1224088"/>
                <a:ext cx="8832830" cy="396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lnSpc>
                    <a:spcPct val="12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b="1" dirty="0">
                    <a:latin typeface="+mj-ea"/>
                    <a:ea typeface="+mj-ea"/>
                  </a:rPr>
                  <a:t>Compare the trends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</a:rPr>
                          <m:t>𝒑</m:t>
                        </m:r>
                      </m:e>
                      <m:sub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+mj-ea"/>
                          </a:rPr>
                          <m:t>𝐬𝐨𝐥𝐢𝐝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  <a:ea typeface="+mj-ea"/>
                      </a:rPr>
                      <m:t> </m:t>
                    </m:r>
                  </m:oMath>
                </a14:m>
                <a:r>
                  <a:rPr lang="en-US" altLang="zh-CN" b="1" dirty="0">
                    <a:latin typeface="+mj-ea"/>
                    <a:ea typeface="+mj-ea"/>
                  </a:rPr>
                  <a:t>and viscosity </a:t>
                </a:r>
                <a:r>
                  <a:rPr lang="zh-CN" altLang="en-US" b="1" dirty="0">
                    <a:latin typeface="+mj-ea"/>
                    <a:ea typeface="+mj-ea"/>
                  </a:rPr>
                  <a:t>𝜂 </a:t>
                </a:r>
                <a:r>
                  <a:rPr lang="en-US" altLang="zh-CN" b="1" dirty="0">
                    <a:latin typeface="+mj-ea"/>
                    <a:ea typeface="+mj-ea"/>
                  </a:rPr>
                  <a:t>as a function of shear rate</a:t>
                </a:r>
                <a:endParaRPr lang="zh-CN" altLang="en-US" b="1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33C0F0D-E088-4561-9030-26C4BA4C4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61" y="1224088"/>
                <a:ext cx="8832830" cy="396134"/>
              </a:xfrm>
              <a:prstGeom prst="rect">
                <a:avLst/>
              </a:prstGeom>
              <a:blipFill>
                <a:blip r:embed="rId9"/>
                <a:stretch>
                  <a:fillRect l="-414" t="-3077" b="-2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313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9311033-933A-4B2E-89EF-9F43B6CC72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Intrinsic relaxation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⟷</m:t>
                    </m:r>
                  </m:oMath>
                </a14:m>
                <a:r>
                  <a:rPr lang="en-US" altLang="zh-CN" dirty="0"/>
                  <a:t> External shear: compete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9311033-933A-4B2E-89EF-9F43B6CC72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172" b="-163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AD240DD-7734-4A07-A365-322922A7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25E1ECF-A140-42AB-92C8-D51C4ABC3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126" y="3741315"/>
            <a:ext cx="1884281" cy="176248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9A978D-1C5D-48B0-8AB6-1B952065D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697" y="3741314"/>
            <a:ext cx="1884280" cy="176248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C956D55-E63E-426F-BA63-362D25BB8E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267" y="3741313"/>
            <a:ext cx="1884280" cy="1762483"/>
          </a:xfrm>
          <a:prstGeom prst="rect">
            <a:avLst/>
          </a:prstGeom>
        </p:spPr>
      </p:pic>
      <p:sp>
        <p:nvSpPr>
          <p:cNvPr id="7" name="文本框 21">
            <a:extLst>
              <a:ext uri="{FF2B5EF4-FFF2-40B4-BE49-F238E27FC236}">
                <a16:creationId xmlns:a16="http://schemas.microsoft.com/office/drawing/2014/main" id="{CC4AA2CE-6B63-4AA5-9F1D-CFD3988B401C}"/>
              </a:ext>
            </a:extLst>
          </p:cNvPr>
          <p:cNvSpPr txBox="1"/>
          <p:nvPr/>
        </p:nvSpPr>
        <p:spPr>
          <a:xfrm>
            <a:off x="4898330" y="3002378"/>
            <a:ext cx="2553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/>
            <a:r>
              <a:rPr lang="en-US" altLang="zh-CN" dirty="0">
                <a:latin typeface="+mn-lt"/>
              </a:rPr>
              <a:t>Shear</a:t>
            </a:r>
            <a:r>
              <a:rPr lang="zh-CN" altLang="en-US" dirty="0">
                <a:latin typeface="+mn-lt"/>
              </a:rPr>
              <a:t> </a:t>
            </a:r>
            <a:r>
              <a:rPr lang="en-US" altLang="zh-CN" dirty="0">
                <a:latin typeface="+mn-lt"/>
              </a:rPr>
              <a:t>rate</a:t>
            </a:r>
            <a:r>
              <a:rPr lang="zh-CN" altLang="en-US" dirty="0">
                <a:latin typeface="+mn-lt"/>
              </a:rPr>
              <a:t> </a:t>
            </a:r>
            <a:r>
              <a:rPr lang="en-US" altLang="zh-CN" dirty="0">
                <a:latin typeface="+mn-lt"/>
              </a:rPr>
              <a:t>increase</a:t>
            </a:r>
            <a:endParaRPr lang="zh-CN" altLang="en-US" dirty="0">
              <a:latin typeface="+mn-lt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389D4A65-D5E9-4812-88B7-08A42972235C}"/>
              </a:ext>
            </a:extLst>
          </p:cNvPr>
          <p:cNvCxnSpPr/>
          <p:nvPr/>
        </p:nvCxnSpPr>
        <p:spPr>
          <a:xfrm>
            <a:off x="3774066" y="3386085"/>
            <a:ext cx="44011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C25E5296-BFD2-481A-ADE1-9056EC1C21F6}"/>
              </a:ext>
            </a:extLst>
          </p:cNvPr>
          <p:cNvSpPr/>
          <p:nvPr/>
        </p:nvSpPr>
        <p:spPr>
          <a:xfrm>
            <a:off x="3859843" y="1372633"/>
            <a:ext cx="1396030" cy="7538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Intrinsic</a:t>
            </a:r>
            <a:r>
              <a:rPr lang="zh-CN" altLang="en-US" dirty="0"/>
              <a:t> </a:t>
            </a:r>
            <a:r>
              <a:rPr lang="en-US" altLang="zh-CN" dirty="0"/>
              <a:t>relaxation</a:t>
            </a:r>
            <a:endParaRPr lang="zh-CN" altLang="en-US" dirty="0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A876BE4-35D7-41EB-8C80-823E9D31AD67}"/>
              </a:ext>
            </a:extLst>
          </p:cNvPr>
          <p:cNvSpPr/>
          <p:nvPr/>
        </p:nvSpPr>
        <p:spPr>
          <a:xfrm>
            <a:off x="6744964" y="1372633"/>
            <a:ext cx="1396030" cy="7538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External shear</a:t>
            </a:r>
            <a:endParaRPr lang="zh-CN" altLang="en-US" dirty="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6884E2F8-9367-4CDF-B6AD-83CB400D9D42}"/>
              </a:ext>
            </a:extLst>
          </p:cNvPr>
          <p:cNvCxnSpPr/>
          <p:nvPr/>
        </p:nvCxnSpPr>
        <p:spPr>
          <a:xfrm>
            <a:off x="5639781" y="1745807"/>
            <a:ext cx="823658" cy="0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A25CAAC1-A599-4A1C-A730-46753CF79FF7}"/>
              </a:ext>
            </a:extLst>
          </p:cNvPr>
          <p:cNvSpPr txBox="1"/>
          <p:nvPr/>
        </p:nvSpPr>
        <p:spPr>
          <a:xfrm>
            <a:off x="5574594" y="1345499"/>
            <a:ext cx="954031" cy="362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dirty="0"/>
              <a:t>compete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92135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C616F65-4E0B-4800-B128-9F0B133B0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F9CDB-1F21-4789-A81E-8FEA25CE194B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宋体"/>
              <a:cs typeface="+mn-cs"/>
            </a:endParaRPr>
          </a:p>
        </p:txBody>
      </p:sp>
      <p:grpSp>
        <p:nvGrpSpPr>
          <p:cNvPr id="4" name="组合 1">
            <a:extLst>
              <a:ext uri="{FF2B5EF4-FFF2-40B4-BE49-F238E27FC236}">
                <a16:creationId xmlns:a16="http://schemas.microsoft.com/office/drawing/2014/main" id="{480269E2-EB79-46B5-945E-17D03D963E37}"/>
              </a:ext>
            </a:extLst>
          </p:cNvPr>
          <p:cNvGrpSpPr>
            <a:grpSpLocks/>
          </p:cNvGrpSpPr>
          <p:nvPr/>
        </p:nvGrpSpPr>
        <p:grpSpPr bwMode="auto">
          <a:xfrm>
            <a:off x="141911" y="1315511"/>
            <a:ext cx="4699736" cy="4546810"/>
            <a:chOff x="1385458" y="991717"/>
            <a:chExt cx="4603751" cy="4389967"/>
          </a:xfrm>
        </p:grpSpPr>
        <p:grpSp>
          <p:nvGrpSpPr>
            <p:cNvPr id="5" name="组合 2">
              <a:extLst>
                <a:ext uri="{FF2B5EF4-FFF2-40B4-BE49-F238E27FC236}">
                  <a16:creationId xmlns:a16="http://schemas.microsoft.com/office/drawing/2014/main" id="{B30C3870-C6C2-4005-8B64-1199505E2B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5458" y="991717"/>
              <a:ext cx="4603751" cy="4389967"/>
              <a:chOff x="1039093" y="743787"/>
              <a:chExt cx="3452813" cy="3292475"/>
            </a:xfrm>
          </p:grpSpPr>
          <p:sp>
            <p:nvSpPr>
              <p:cNvPr id="7" name="Freeform 52">
                <a:extLst>
                  <a:ext uri="{FF2B5EF4-FFF2-40B4-BE49-F238E27FC236}">
                    <a16:creationId xmlns:a16="http://schemas.microsoft.com/office/drawing/2014/main" id="{90014C49-F40C-4037-B72A-40A3D728C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093" y="1567614"/>
                <a:ext cx="1646537" cy="1646710"/>
              </a:xfrm>
              <a:custGeom>
                <a:avLst/>
                <a:gdLst>
                  <a:gd name="T0" fmla="*/ 1037 w 1037"/>
                  <a:gd name="T1" fmla="*/ 519 h 1037"/>
                  <a:gd name="T2" fmla="*/ 518 w 1037"/>
                  <a:gd name="T3" fmla="*/ 1037 h 1037"/>
                  <a:gd name="T4" fmla="*/ 0 w 1037"/>
                  <a:gd name="T5" fmla="*/ 519 h 1037"/>
                  <a:gd name="T6" fmla="*/ 518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8" y="1037"/>
                    </a:lnTo>
                    <a:lnTo>
                      <a:pt x="0" y="519"/>
                    </a:lnTo>
                    <a:lnTo>
                      <a:pt x="518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宋体" charset="0"/>
                  <a:cs typeface="宋体" charset="0"/>
                </a:endParaRPr>
              </a:p>
            </p:txBody>
          </p:sp>
          <p:sp>
            <p:nvSpPr>
              <p:cNvPr id="8" name="Freeform 54">
                <a:extLst>
                  <a:ext uri="{FF2B5EF4-FFF2-40B4-BE49-F238E27FC236}">
                    <a16:creationId xmlns:a16="http://schemas.microsoft.com/office/drawing/2014/main" id="{1804B911-27F3-4C17-969D-EFC255EDB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416" y="743787"/>
                <a:ext cx="1646537" cy="1646710"/>
              </a:xfrm>
              <a:custGeom>
                <a:avLst/>
                <a:gdLst>
                  <a:gd name="T0" fmla="*/ 1037 w 1037"/>
                  <a:gd name="T1" fmla="*/ 519 h 1037"/>
                  <a:gd name="T2" fmla="*/ 519 w 1037"/>
                  <a:gd name="T3" fmla="*/ 1037 h 1037"/>
                  <a:gd name="T4" fmla="*/ 0 w 1037"/>
                  <a:gd name="T5" fmla="*/ 519 h 1037"/>
                  <a:gd name="T6" fmla="*/ 519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9" y="1037"/>
                    </a:lnTo>
                    <a:lnTo>
                      <a:pt x="0" y="519"/>
                    </a:lnTo>
                    <a:lnTo>
                      <a:pt x="519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宋体" charset="0"/>
                  <a:cs typeface="宋体" charset="0"/>
                </a:endParaRPr>
              </a:p>
            </p:txBody>
          </p:sp>
          <p:sp>
            <p:nvSpPr>
              <p:cNvPr id="9" name="Freeform 58">
                <a:extLst>
                  <a:ext uri="{FF2B5EF4-FFF2-40B4-BE49-F238E27FC236}">
                    <a16:creationId xmlns:a16="http://schemas.microsoft.com/office/drawing/2014/main" id="{2A2355A2-8C4C-4478-B0AD-F11F30D01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416" y="2391442"/>
                <a:ext cx="1646537" cy="1644820"/>
              </a:xfrm>
              <a:custGeom>
                <a:avLst/>
                <a:gdLst>
                  <a:gd name="T0" fmla="*/ 1037 w 1037"/>
                  <a:gd name="T1" fmla="*/ 518 h 1036"/>
                  <a:gd name="T2" fmla="*/ 519 w 1037"/>
                  <a:gd name="T3" fmla="*/ 1036 h 1036"/>
                  <a:gd name="T4" fmla="*/ 0 w 1037"/>
                  <a:gd name="T5" fmla="*/ 518 h 1036"/>
                  <a:gd name="T6" fmla="*/ 519 w 1037"/>
                  <a:gd name="T7" fmla="*/ 0 h 1036"/>
                  <a:gd name="T8" fmla="*/ 1037 w 1037"/>
                  <a:gd name="T9" fmla="*/ 518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6">
                    <a:moveTo>
                      <a:pt x="1037" y="518"/>
                    </a:moveTo>
                    <a:lnTo>
                      <a:pt x="519" y="1036"/>
                    </a:lnTo>
                    <a:lnTo>
                      <a:pt x="0" y="518"/>
                    </a:lnTo>
                    <a:lnTo>
                      <a:pt x="519" y="0"/>
                    </a:lnTo>
                    <a:lnTo>
                      <a:pt x="1037" y="518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宋体" charset="0"/>
                  <a:cs typeface="宋体" charset="0"/>
                </a:endParaRPr>
              </a:p>
            </p:txBody>
          </p:sp>
          <p:sp>
            <p:nvSpPr>
              <p:cNvPr id="10" name="Freeform 73">
                <a:extLst>
                  <a:ext uri="{FF2B5EF4-FFF2-40B4-BE49-F238E27FC236}">
                    <a16:creationId xmlns:a16="http://schemas.microsoft.com/office/drawing/2014/main" id="{2314A952-55A7-4FB8-B623-C5270E604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5775" y="1183098"/>
                <a:ext cx="2413094" cy="2414797"/>
              </a:xfrm>
              <a:custGeom>
                <a:avLst/>
                <a:gdLst>
                  <a:gd name="T0" fmla="*/ 2413094 w 1520"/>
                  <a:gd name="T1" fmla="*/ 1208192 h 1521"/>
                  <a:gd name="T2" fmla="*/ 1206547 w 1520"/>
                  <a:gd name="T3" fmla="*/ 2414797 h 1521"/>
                  <a:gd name="T4" fmla="*/ 0 w 1520"/>
                  <a:gd name="T5" fmla="*/ 1208192 h 1521"/>
                  <a:gd name="T6" fmla="*/ 1206547 w 1520"/>
                  <a:gd name="T7" fmla="*/ 0 h 1521"/>
                  <a:gd name="T8" fmla="*/ 2413094 w 1520"/>
                  <a:gd name="T9" fmla="*/ 1208192 h 1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39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宋体"/>
                  <a:cs typeface="+mn-cs"/>
                </a:endParaRPr>
              </a:p>
            </p:txBody>
          </p:sp>
          <p:sp>
            <p:nvSpPr>
              <p:cNvPr id="11" name="Freeform 74">
                <a:extLst>
                  <a:ext uri="{FF2B5EF4-FFF2-40B4-BE49-F238E27FC236}">
                    <a16:creationId xmlns:a16="http://schemas.microsoft.com/office/drawing/2014/main" id="{0922AC0A-745C-4787-A33B-B58FC7A25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1639" y="2472691"/>
                <a:ext cx="1030267" cy="1028839"/>
              </a:xfrm>
              <a:custGeom>
                <a:avLst/>
                <a:gdLst>
                  <a:gd name="T0" fmla="*/ 649 w 649"/>
                  <a:gd name="T1" fmla="*/ 324 h 648"/>
                  <a:gd name="T2" fmla="*/ 325 w 649"/>
                  <a:gd name="T3" fmla="*/ 648 h 648"/>
                  <a:gd name="T4" fmla="*/ 0 w 649"/>
                  <a:gd name="T5" fmla="*/ 324 h 648"/>
                  <a:gd name="T6" fmla="*/ 325 w 649"/>
                  <a:gd name="T7" fmla="*/ 0 h 648"/>
                  <a:gd name="T8" fmla="*/ 649 w 649"/>
                  <a:gd name="T9" fmla="*/ 324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9" h="648">
                    <a:moveTo>
                      <a:pt x="649" y="324"/>
                    </a:moveTo>
                    <a:lnTo>
                      <a:pt x="325" y="648"/>
                    </a:lnTo>
                    <a:lnTo>
                      <a:pt x="0" y="324"/>
                    </a:lnTo>
                    <a:lnTo>
                      <a:pt x="325" y="0"/>
                    </a:lnTo>
                    <a:lnTo>
                      <a:pt x="649" y="324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477702AD-BA03-4268-9D2E-B9B871C481DF}"/>
                </a:ext>
              </a:extLst>
            </p:cNvPr>
            <p:cNvSpPr/>
            <p:nvPr/>
          </p:nvSpPr>
          <p:spPr>
            <a:xfrm>
              <a:off x="2290960" y="2964999"/>
              <a:ext cx="2515490" cy="923341"/>
            </a:xfrm>
            <a:prstGeom prst="rect">
              <a:avLst/>
            </a:prstGeom>
          </p:spPr>
          <p:txBody>
            <a:bodyPr>
              <a:normAutofit fontScale="77500" lnSpcReduction="20000"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5333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charset="0"/>
                </a:rPr>
                <a:t>Contents</a:t>
              </a:r>
              <a:endParaRPr kumimoji="0" lang="zh-CN" altLang="en-US" sz="5333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charset="0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0281639E-0917-414D-8209-E990622BB07D}"/>
              </a:ext>
            </a:extLst>
          </p:cNvPr>
          <p:cNvSpPr txBox="1"/>
          <p:nvPr/>
        </p:nvSpPr>
        <p:spPr>
          <a:xfrm>
            <a:off x="5077085" y="2430382"/>
            <a:ext cx="5058561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altLang="zh-CN" sz="2400" b="1" dirty="0"/>
              <a:t>Supercooled liquids and rheology</a:t>
            </a:r>
            <a:endParaRPr lang="zh-CN" altLang="en-US" sz="24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1BFFBB-3C44-4B00-BDDA-7C06B188A784}"/>
              </a:ext>
            </a:extLst>
          </p:cNvPr>
          <p:cNvSpPr txBox="1"/>
          <p:nvPr/>
        </p:nvSpPr>
        <p:spPr>
          <a:xfrm>
            <a:off x="5077085" y="3158409"/>
            <a:ext cx="4926733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altLang="zh-CN" sz="2400" b="1" dirty="0"/>
              <a:t>Summary of previous studies </a:t>
            </a:r>
            <a:endParaRPr lang="zh-CN" altLang="en-US" sz="2400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C789756-7406-436A-900D-6AE1193D7499}"/>
              </a:ext>
            </a:extLst>
          </p:cNvPr>
          <p:cNvSpPr txBox="1"/>
          <p:nvPr/>
        </p:nvSpPr>
        <p:spPr>
          <a:xfrm>
            <a:off x="5077085" y="3886437"/>
            <a:ext cx="7105476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altLang="zh-CN" sz="2400" b="1" dirty="0"/>
              <a:t>Solid-liquid duality in flowing supercooled liquids</a:t>
            </a:r>
            <a:endParaRPr lang="zh-CN" altLang="en-US" sz="2400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93B7C88-529C-401B-85D5-5102EA52563B}"/>
              </a:ext>
            </a:extLst>
          </p:cNvPr>
          <p:cNvSpPr txBox="1"/>
          <p:nvPr/>
        </p:nvSpPr>
        <p:spPr>
          <a:xfrm>
            <a:off x="5077085" y="4605445"/>
            <a:ext cx="3911777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altLang="zh-CN" sz="2400" b="1" dirty="0"/>
              <a:t>Discussions and outlook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7532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C9AADE-74D6-4742-87DE-8D5769805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Estimate macroscopic stress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C2D6604-BBD8-4C61-8A63-444B25DC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7ADBBEA-1647-47D8-9999-C1688A081B8D}"/>
              </a:ext>
            </a:extLst>
          </p:cNvPr>
          <p:cNvSpPr txBox="1"/>
          <p:nvPr/>
        </p:nvSpPr>
        <p:spPr>
          <a:xfrm>
            <a:off x="436227" y="887468"/>
            <a:ext cx="5209563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+mj-ea"/>
                <a:ea typeface="+mj-ea"/>
              </a:rPr>
              <a:t>Macroscopic stress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ED061B2-2642-4D6A-973A-E9FCF8E6C745}"/>
              </a:ext>
            </a:extLst>
          </p:cNvPr>
          <p:cNvSpPr txBox="1"/>
          <p:nvPr/>
        </p:nvSpPr>
        <p:spPr>
          <a:xfrm>
            <a:off x="3080479" y="2656762"/>
            <a:ext cx="3019965" cy="362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600" dirty="0">
                <a:solidFill>
                  <a:srgbClr val="7D9BE5"/>
                </a:solidFill>
              </a:rPr>
              <a:t>Contributed by solid-like particles</a:t>
            </a:r>
            <a:endParaRPr lang="zh-CN" altLang="en-US" sz="1600" dirty="0">
              <a:solidFill>
                <a:srgbClr val="7D9BE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B07BF10-CB60-419D-9C75-1D55B95A7B6D}"/>
                  </a:ext>
                </a:extLst>
              </p:cNvPr>
              <p:cNvSpPr txBox="1"/>
              <p:nvPr/>
            </p:nvSpPr>
            <p:spPr>
              <a:xfrm>
                <a:off x="3995367" y="1744289"/>
                <a:ext cx="4665956" cy="813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 smtClean="0">
                              <a:solidFill>
                                <a:srgbClr val="7D9BE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solidFill>
                                <a:srgbClr val="7D9BE5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b="1" i="1" smtClean="0">
                              <a:solidFill>
                                <a:srgbClr val="7D9BE5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7D9B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7D9BE5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CN" b="1" i="0" smtClean="0">
                              <a:solidFill>
                                <a:srgbClr val="7D9BE5"/>
                              </a:solidFill>
                              <a:latin typeface="Cambria Math" panose="02040503050406030204" pitchFamily="18" charset="0"/>
                            </a:rPr>
                            <m:t>𝐬𝐥𝐨𝐰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rgbClr val="7D9BE5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7D9B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7D9BE5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CN" b="1" i="0" smtClean="0">
                              <a:solidFill>
                                <a:srgbClr val="7D9BE5"/>
                              </a:solidFill>
                              <a:latin typeface="Cambria Math" panose="02040503050406030204" pitchFamily="18" charset="0"/>
                            </a:rPr>
                            <m:t>𝐞𝐥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altLang="zh-CN" b="1" i="1" smtClean="0">
                              <a:solidFill>
                                <a:srgbClr val="7D9BE5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b="1" i="1" smtClean="0">
                              <a:solidFill>
                                <a:srgbClr val="7D9BE5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</m:acc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D8707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D8707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b="1" i="1" smtClean="0">
                              <a:solidFill>
                                <a:srgbClr val="D8707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D8707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rgbClr val="D8707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CN" b="1" i="0" smtClean="0">
                                  <a:solidFill>
                                    <a:srgbClr val="D87070"/>
                                  </a:solidFill>
                                  <a:latin typeface="Cambria Math" panose="02040503050406030204" pitchFamily="18" charset="0"/>
                                </a:rPr>
                                <m:t>𝐬𝐥𝐨𝐰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altLang="zh-CN" b="1" i="1" smtClean="0">
                              <a:solidFill>
                                <a:srgbClr val="D8707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srgbClr val="D8707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b="1" i="1">
                                      <a:solidFill>
                                        <a:srgbClr val="D8707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1" i="1">
                                      <a:solidFill>
                                        <a:srgbClr val="D87070"/>
                                      </a:solidFill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b="1" i="1">
                                  <a:solidFill>
                                    <a:srgbClr val="D87070"/>
                                  </a:solidFill>
                                  <a:latin typeface="Cambria Math" panose="02040503050406030204" pitchFamily="18" charset="0"/>
                                </a:rPr>
                                <m:t>𝑳𝑪</m:t>
                              </m:r>
                              <m:r>
                                <a:rPr lang="en-US" altLang="zh-CN" b="1">
                                  <a:solidFill>
                                    <a:srgbClr val="D8707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0" smtClean="0">
                                  <a:solidFill>
                                    <a:srgbClr val="D87070"/>
                                  </a:solidFill>
                                  <a:latin typeface="Cambria Math" panose="02040503050406030204" pitchFamily="18" charset="0"/>
                                </a:rPr>
                                <m:t>𝐟𝐚𝐬𝐭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D8707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b="1" i="1" smtClean="0">
                                      <a:solidFill>
                                        <a:srgbClr val="D8707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1" i="1" smtClean="0">
                                      <a:solidFill>
                                        <a:srgbClr val="D87070"/>
                                      </a:solidFill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b="1" i="0" smtClean="0">
                                  <a:solidFill>
                                    <a:srgbClr val="D87070"/>
                                  </a:solidFill>
                                  <a:latin typeface="Cambria Math" panose="02040503050406030204" pitchFamily="18" charset="0"/>
                                </a:rPr>
                                <m:t>𝐋𝐂</m:t>
                              </m:r>
                              <m:r>
                                <a:rPr lang="en-US" altLang="zh-CN" b="1" i="0" smtClean="0">
                                  <a:solidFill>
                                    <a:srgbClr val="D8707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0" smtClean="0">
                                  <a:solidFill>
                                    <a:srgbClr val="D87070"/>
                                  </a:solidFill>
                                  <a:latin typeface="Cambria Math" panose="02040503050406030204" pitchFamily="18" charset="0"/>
                                </a:rPr>
                                <m:t>𝐞𝐪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D8707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D87070"/>
                              </a:solidFill>
                              <a:latin typeface="Cambria Math" panose="020405030504060302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en-US" altLang="zh-CN" b="1" i="0" smtClean="0">
                              <a:solidFill>
                                <a:srgbClr val="D87070"/>
                              </a:solidFill>
                              <a:latin typeface="Cambria Math" panose="02040503050406030204" pitchFamily="18" charset="0"/>
                            </a:rPr>
                            <m:t>𝐞𝐪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altLang="zh-CN" b="1" i="1" smtClean="0">
                              <a:solidFill>
                                <a:srgbClr val="D8707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b="1" i="1" smtClean="0">
                              <a:solidFill>
                                <a:srgbClr val="D87070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</m:acc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B07BF10-CB60-419D-9C75-1D55B95A7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367" y="1744289"/>
                <a:ext cx="4665956" cy="8136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5B960607-5933-4DD7-B2DA-BC5C8E3E6E44}"/>
              </a:ext>
            </a:extLst>
          </p:cNvPr>
          <p:cNvSpPr txBox="1"/>
          <p:nvPr/>
        </p:nvSpPr>
        <p:spPr>
          <a:xfrm>
            <a:off x="6716322" y="2656762"/>
            <a:ext cx="3394541" cy="362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600" dirty="0">
                <a:solidFill>
                  <a:srgbClr val="D87070"/>
                </a:solidFill>
              </a:rPr>
              <a:t>Contributed by liquid-like particles</a:t>
            </a:r>
            <a:endParaRPr lang="zh-CN" altLang="en-US" sz="1600" dirty="0">
              <a:solidFill>
                <a:srgbClr val="D8707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978AB5A-BB6E-4D24-810A-ADE6CA2E7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142" y="3034010"/>
            <a:ext cx="4284322" cy="3264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879D9F3-7285-453E-9D9C-11D419ACDEC4}"/>
                  </a:ext>
                </a:extLst>
              </p:cNvPr>
              <p:cNvSpPr txBox="1"/>
              <p:nvPr/>
            </p:nvSpPr>
            <p:spPr>
              <a:xfrm>
                <a:off x="5789449" y="6105077"/>
                <a:ext cx="816678" cy="387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zh-CN" alt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160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879D9F3-7285-453E-9D9C-11D419ACD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449" y="6105077"/>
                <a:ext cx="816678" cy="3877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C67F1DF-7248-4B86-B085-A9BABCC19553}"/>
                  </a:ext>
                </a:extLst>
              </p:cNvPr>
              <p:cNvSpPr txBox="1"/>
              <p:nvPr/>
            </p:nvSpPr>
            <p:spPr>
              <a:xfrm>
                <a:off x="3649429" y="4472594"/>
                <a:ext cx="382745" cy="387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C67F1DF-7248-4B86-B085-A9BABCC19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429" y="4472594"/>
                <a:ext cx="382745" cy="3877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E25961EE-0F40-45A0-9336-CB9B69AC9BB6}"/>
              </a:ext>
            </a:extLst>
          </p:cNvPr>
          <p:cNvCxnSpPr/>
          <p:nvPr/>
        </p:nvCxnSpPr>
        <p:spPr>
          <a:xfrm>
            <a:off x="4569453" y="2565468"/>
            <a:ext cx="1308682" cy="0"/>
          </a:xfrm>
          <a:prstGeom prst="line">
            <a:avLst/>
          </a:prstGeom>
          <a:ln w="38100">
            <a:solidFill>
              <a:srgbClr val="7D9B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CA040766-039C-49E6-80D6-8ACB2039B05B}"/>
              </a:ext>
            </a:extLst>
          </p:cNvPr>
          <p:cNvCxnSpPr>
            <a:cxnSpLocks/>
          </p:cNvCxnSpPr>
          <p:nvPr/>
        </p:nvCxnSpPr>
        <p:spPr>
          <a:xfrm>
            <a:off x="6249648" y="2565468"/>
            <a:ext cx="2254242" cy="0"/>
          </a:xfrm>
          <a:prstGeom prst="line">
            <a:avLst/>
          </a:prstGeom>
          <a:ln w="38100">
            <a:solidFill>
              <a:srgbClr val="D870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E794B72C-CF11-4B59-A819-025CE8718954}"/>
              </a:ext>
            </a:extLst>
          </p:cNvPr>
          <p:cNvSpPr txBox="1"/>
          <p:nvPr/>
        </p:nvSpPr>
        <p:spPr>
          <a:xfrm>
            <a:off x="690536" y="1321269"/>
            <a:ext cx="7630491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dirty="0"/>
              <a:t>Our two-state picture predicts macroscopic viscosity quantitatively.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542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C616F65-4E0B-4800-B128-9F0B133B0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F9CDB-1F21-4789-A81E-8FEA25CE194B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宋体"/>
              <a:cs typeface="+mn-cs"/>
            </a:endParaRPr>
          </a:p>
        </p:txBody>
      </p:sp>
      <p:grpSp>
        <p:nvGrpSpPr>
          <p:cNvPr id="4" name="组合 1">
            <a:extLst>
              <a:ext uri="{FF2B5EF4-FFF2-40B4-BE49-F238E27FC236}">
                <a16:creationId xmlns:a16="http://schemas.microsoft.com/office/drawing/2014/main" id="{480269E2-EB79-46B5-945E-17D03D963E37}"/>
              </a:ext>
            </a:extLst>
          </p:cNvPr>
          <p:cNvGrpSpPr>
            <a:grpSpLocks/>
          </p:cNvGrpSpPr>
          <p:nvPr/>
        </p:nvGrpSpPr>
        <p:grpSpPr bwMode="auto">
          <a:xfrm>
            <a:off x="141911" y="1315511"/>
            <a:ext cx="4699736" cy="4546810"/>
            <a:chOff x="1385458" y="991717"/>
            <a:chExt cx="4603751" cy="4389967"/>
          </a:xfrm>
        </p:grpSpPr>
        <p:grpSp>
          <p:nvGrpSpPr>
            <p:cNvPr id="5" name="组合 2">
              <a:extLst>
                <a:ext uri="{FF2B5EF4-FFF2-40B4-BE49-F238E27FC236}">
                  <a16:creationId xmlns:a16="http://schemas.microsoft.com/office/drawing/2014/main" id="{B30C3870-C6C2-4005-8B64-1199505E2B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5458" y="991717"/>
              <a:ext cx="4603751" cy="4389967"/>
              <a:chOff x="1039093" y="743787"/>
              <a:chExt cx="3452813" cy="3292475"/>
            </a:xfrm>
          </p:grpSpPr>
          <p:sp>
            <p:nvSpPr>
              <p:cNvPr id="7" name="Freeform 52">
                <a:extLst>
                  <a:ext uri="{FF2B5EF4-FFF2-40B4-BE49-F238E27FC236}">
                    <a16:creationId xmlns:a16="http://schemas.microsoft.com/office/drawing/2014/main" id="{90014C49-F40C-4037-B72A-40A3D728C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093" y="1567614"/>
                <a:ext cx="1646537" cy="1646710"/>
              </a:xfrm>
              <a:custGeom>
                <a:avLst/>
                <a:gdLst>
                  <a:gd name="T0" fmla="*/ 1037 w 1037"/>
                  <a:gd name="T1" fmla="*/ 519 h 1037"/>
                  <a:gd name="T2" fmla="*/ 518 w 1037"/>
                  <a:gd name="T3" fmla="*/ 1037 h 1037"/>
                  <a:gd name="T4" fmla="*/ 0 w 1037"/>
                  <a:gd name="T5" fmla="*/ 519 h 1037"/>
                  <a:gd name="T6" fmla="*/ 518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8" y="1037"/>
                    </a:lnTo>
                    <a:lnTo>
                      <a:pt x="0" y="519"/>
                    </a:lnTo>
                    <a:lnTo>
                      <a:pt x="518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宋体" charset="0"/>
                  <a:cs typeface="宋体" charset="0"/>
                </a:endParaRPr>
              </a:p>
            </p:txBody>
          </p:sp>
          <p:sp>
            <p:nvSpPr>
              <p:cNvPr id="8" name="Freeform 54">
                <a:extLst>
                  <a:ext uri="{FF2B5EF4-FFF2-40B4-BE49-F238E27FC236}">
                    <a16:creationId xmlns:a16="http://schemas.microsoft.com/office/drawing/2014/main" id="{1804B911-27F3-4C17-969D-EFC255EDB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416" y="743787"/>
                <a:ext cx="1646537" cy="1646710"/>
              </a:xfrm>
              <a:custGeom>
                <a:avLst/>
                <a:gdLst>
                  <a:gd name="T0" fmla="*/ 1037 w 1037"/>
                  <a:gd name="T1" fmla="*/ 519 h 1037"/>
                  <a:gd name="T2" fmla="*/ 519 w 1037"/>
                  <a:gd name="T3" fmla="*/ 1037 h 1037"/>
                  <a:gd name="T4" fmla="*/ 0 w 1037"/>
                  <a:gd name="T5" fmla="*/ 519 h 1037"/>
                  <a:gd name="T6" fmla="*/ 519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9" y="1037"/>
                    </a:lnTo>
                    <a:lnTo>
                      <a:pt x="0" y="519"/>
                    </a:lnTo>
                    <a:lnTo>
                      <a:pt x="519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宋体" charset="0"/>
                  <a:cs typeface="宋体" charset="0"/>
                </a:endParaRPr>
              </a:p>
            </p:txBody>
          </p:sp>
          <p:sp>
            <p:nvSpPr>
              <p:cNvPr id="9" name="Freeform 58">
                <a:extLst>
                  <a:ext uri="{FF2B5EF4-FFF2-40B4-BE49-F238E27FC236}">
                    <a16:creationId xmlns:a16="http://schemas.microsoft.com/office/drawing/2014/main" id="{2A2355A2-8C4C-4478-B0AD-F11F30D01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416" y="2391442"/>
                <a:ext cx="1646537" cy="1644820"/>
              </a:xfrm>
              <a:custGeom>
                <a:avLst/>
                <a:gdLst>
                  <a:gd name="T0" fmla="*/ 1037 w 1037"/>
                  <a:gd name="T1" fmla="*/ 518 h 1036"/>
                  <a:gd name="T2" fmla="*/ 519 w 1037"/>
                  <a:gd name="T3" fmla="*/ 1036 h 1036"/>
                  <a:gd name="T4" fmla="*/ 0 w 1037"/>
                  <a:gd name="T5" fmla="*/ 518 h 1036"/>
                  <a:gd name="T6" fmla="*/ 519 w 1037"/>
                  <a:gd name="T7" fmla="*/ 0 h 1036"/>
                  <a:gd name="T8" fmla="*/ 1037 w 1037"/>
                  <a:gd name="T9" fmla="*/ 518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6">
                    <a:moveTo>
                      <a:pt x="1037" y="518"/>
                    </a:moveTo>
                    <a:lnTo>
                      <a:pt x="519" y="1036"/>
                    </a:lnTo>
                    <a:lnTo>
                      <a:pt x="0" y="518"/>
                    </a:lnTo>
                    <a:lnTo>
                      <a:pt x="519" y="0"/>
                    </a:lnTo>
                    <a:lnTo>
                      <a:pt x="1037" y="518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宋体" charset="0"/>
                  <a:cs typeface="宋体" charset="0"/>
                </a:endParaRPr>
              </a:p>
            </p:txBody>
          </p:sp>
          <p:sp>
            <p:nvSpPr>
              <p:cNvPr id="10" name="Freeform 73">
                <a:extLst>
                  <a:ext uri="{FF2B5EF4-FFF2-40B4-BE49-F238E27FC236}">
                    <a16:creationId xmlns:a16="http://schemas.microsoft.com/office/drawing/2014/main" id="{2314A952-55A7-4FB8-B623-C5270E604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5775" y="1183098"/>
                <a:ext cx="2413094" cy="2414797"/>
              </a:xfrm>
              <a:custGeom>
                <a:avLst/>
                <a:gdLst>
                  <a:gd name="T0" fmla="*/ 2413094 w 1520"/>
                  <a:gd name="T1" fmla="*/ 1208192 h 1521"/>
                  <a:gd name="T2" fmla="*/ 1206547 w 1520"/>
                  <a:gd name="T3" fmla="*/ 2414797 h 1521"/>
                  <a:gd name="T4" fmla="*/ 0 w 1520"/>
                  <a:gd name="T5" fmla="*/ 1208192 h 1521"/>
                  <a:gd name="T6" fmla="*/ 1206547 w 1520"/>
                  <a:gd name="T7" fmla="*/ 0 h 1521"/>
                  <a:gd name="T8" fmla="*/ 2413094 w 1520"/>
                  <a:gd name="T9" fmla="*/ 1208192 h 1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39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宋体"/>
                  <a:cs typeface="+mn-cs"/>
                </a:endParaRPr>
              </a:p>
            </p:txBody>
          </p:sp>
          <p:sp>
            <p:nvSpPr>
              <p:cNvPr id="11" name="Freeform 74">
                <a:extLst>
                  <a:ext uri="{FF2B5EF4-FFF2-40B4-BE49-F238E27FC236}">
                    <a16:creationId xmlns:a16="http://schemas.microsoft.com/office/drawing/2014/main" id="{0922AC0A-745C-4787-A33B-B58FC7A25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1639" y="2472691"/>
                <a:ext cx="1030267" cy="1028839"/>
              </a:xfrm>
              <a:custGeom>
                <a:avLst/>
                <a:gdLst>
                  <a:gd name="T0" fmla="*/ 649 w 649"/>
                  <a:gd name="T1" fmla="*/ 324 h 648"/>
                  <a:gd name="T2" fmla="*/ 325 w 649"/>
                  <a:gd name="T3" fmla="*/ 648 h 648"/>
                  <a:gd name="T4" fmla="*/ 0 w 649"/>
                  <a:gd name="T5" fmla="*/ 324 h 648"/>
                  <a:gd name="T6" fmla="*/ 325 w 649"/>
                  <a:gd name="T7" fmla="*/ 0 h 648"/>
                  <a:gd name="T8" fmla="*/ 649 w 649"/>
                  <a:gd name="T9" fmla="*/ 324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9" h="648">
                    <a:moveTo>
                      <a:pt x="649" y="324"/>
                    </a:moveTo>
                    <a:lnTo>
                      <a:pt x="325" y="648"/>
                    </a:lnTo>
                    <a:lnTo>
                      <a:pt x="0" y="324"/>
                    </a:lnTo>
                    <a:lnTo>
                      <a:pt x="325" y="0"/>
                    </a:lnTo>
                    <a:lnTo>
                      <a:pt x="649" y="324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477702AD-BA03-4268-9D2E-B9B871C481DF}"/>
                </a:ext>
              </a:extLst>
            </p:cNvPr>
            <p:cNvSpPr/>
            <p:nvPr/>
          </p:nvSpPr>
          <p:spPr>
            <a:xfrm>
              <a:off x="2290960" y="2964999"/>
              <a:ext cx="2515490" cy="923341"/>
            </a:xfrm>
            <a:prstGeom prst="rect">
              <a:avLst/>
            </a:prstGeom>
          </p:spPr>
          <p:txBody>
            <a:bodyPr>
              <a:normAutofit fontScale="77500" lnSpcReduction="20000"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5333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charset="0"/>
                </a:rPr>
                <a:t>Contents</a:t>
              </a:r>
              <a:endParaRPr kumimoji="0" lang="zh-CN" altLang="en-US" sz="5333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charset="0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0281639E-0917-414D-8209-E990622BB07D}"/>
              </a:ext>
            </a:extLst>
          </p:cNvPr>
          <p:cNvSpPr txBox="1"/>
          <p:nvPr/>
        </p:nvSpPr>
        <p:spPr>
          <a:xfrm>
            <a:off x="5077085" y="2430382"/>
            <a:ext cx="5058561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chemeClr val="bg2">
                    <a:lumMod val="90000"/>
                  </a:schemeClr>
                </a:solidFill>
              </a:rPr>
              <a:t>Supercooled liquids and rheology</a:t>
            </a:r>
            <a:endParaRPr lang="zh-CN" altLang="en-US" sz="24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1BFFBB-3C44-4B00-BDDA-7C06B188A784}"/>
              </a:ext>
            </a:extLst>
          </p:cNvPr>
          <p:cNvSpPr txBox="1"/>
          <p:nvPr/>
        </p:nvSpPr>
        <p:spPr>
          <a:xfrm>
            <a:off x="5077085" y="3158409"/>
            <a:ext cx="4926733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chemeClr val="bg2">
                    <a:lumMod val="90000"/>
                  </a:schemeClr>
                </a:solidFill>
              </a:rPr>
              <a:t>Summary of previous studies </a:t>
            </a:r>
            <a:endParaRPr lang="zh-CN" altLang="en-US" sz="24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C789756-7406-436A-900D-6AE1193D7499}"/>
              </a:ext>
            </a:extLst>
          </p:cNvPr>
          <p:cNvSpPr txBox="1"/>
          <p:nvPr/>
        </p:nvSpPr>
        <p:spPr>
          <a:xfrm>
            <a:off x="5077085" y="3886437"/>
            <a:ext cx="7105476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chemeClr val="bg2">
                    <a:lumMod val="90000"/>
                  </a:schemeClr>
                </a:solidFill>
              </a:rPr>
              <a:t>Solid-liquid duality in flowing supercooled liquids</a:t>
            </a:r>
            <a:endParaRPr lang="zh-CN" altLang="en-US" sz="24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93B7C88-529C-401B-85D5-5102EA52563B}"/>
              </a:ext>
            </a:extLst>
          </p:cNvPr>
          <p:cNvSpPr txBox="1"/>
          <p:nvPr/>
        </p:nvSpPr>
        <p:spPr>
          <a:xfrm>
            <a:off x="5077085" y="4605445"/>
            <a:ext cx="3911777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altLang="zh-CN" sz="2400" b="1" dirty="0"/>
              <a:t>Discussions and outlook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0332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FEE4B-4BD0-4435-A779-4A99ADB6C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Compare with literature: qualitative contrast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D90911A-E42C-40BF-ABC2-875608F7D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3C87BA4-27A7-4D9B-B885-93188EDEF3B0}"/>
              </a:ext>
            </a:extLst>
          </p:cNvPr>
          <p:cNvSpPr txBox="1"/>
          <p:nvPr/>
        </p:nvSpPr>
        <p:spPr>
          <a:xfrm>
            <a:off x="511726" y="1214858"/>
            <a:ext cx="3405934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+mj-ea"/>
                <a:ea typeface="+mj-ea"/>
              </a:rPr>
              <a:t>Traditional view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85BE09A-BA3F-411F-ACA3-D8933143757C}"/>
              </a:ext>
            </a:extLst>
          </p:cNvPr>
          <p:cNvSpPr txBox="1"/>
          <p:nvPr/>
        </p:nvSpPr>
        <p:spPr>
          <a:xfrm>
            <a:off x="6568577" y="1216523"/>
            <a:ext cx="6182687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+mj-ea"/>
                <a:ea typeface="+mj-ea"/>
              </a:rPr>
              <a:t>Our view</a:t>
            </a:r>
            <a:endParaRPr lang="zh-CN" altLang="en-US" b="1" dirty="0">
              <a:latin typeface="+mj-ea"/>
              <a:ea typeface="+mj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202F20F-2188-403B-B489-7C52AFCCA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661" y="3746056"/>
            <a:ext cx="1884281" cy="176248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CB6F7BD-3381-4477-968C-C6CEB78EE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232" y="3746055"/>
            <a:ext cx="1884280" cy="176248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4CF6CB-0594-4EBF-B085-E5B8A3A1E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9802" y="3746054"/>
            <a:ext cx="1884280" cy="1762483"/>
          </a:xfrm>
          <a:prstGeom prst="rect">
            <a:avLst/>
          </a:prstGeom>
        </p:spPr>
      </p:pic>
      <p:sp>
        <p:nvSpPr>
          <p:cNvPr id="10" name="文本框 21">
            <a:extLst>
              <a:ext uri="{FF2B5EF4-FFF2-40B4-BE49-F238E27FC236}">
                <a16:creationId xmlns:a16="http://schemas.microsoft.com/office/drawing/2014/main" id="{BEDE0836-F4A0-4F37-AE98-828022D833F4}"/>
              </a:ext>
            </a:extLst>
          </p:cNvPr>
          <p:cNvSpPr txBox="1"/>
          <p:nvPr/>
        </p:nvSpPr>
        <p:spPr>
          <a:xfrm>
            <a:off x="7896865" y="3007119"/>
            <a:ext cx="2553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/>
            <a:r>
              <a:rPr lang="en-US" altLang="zh-CN" dirty="0">
                <a:latin typeface="+mn-lt"/>
              </a:rPr>
              <a:t>Shear</a:t>
            </a:r>
            <a:r>
              <a:rPr lang="zh-CN" altLang="en-US" dirty="0">
                <a:latin typeface="+mn-lt"/>
              </a:rPr>
              <a:t> </a:t>
            </a:r>
            <a:r>
              <a:rPr lang="en-US" altLang="zh-CN" dirty="0">
                <a:latin typeface="+mn-lt"/>
              </a:rPr>
              <a:t>rate</a:t>
            </a:r>
            <a:r>
              <a:rPr lang="zh-CN" altLang="en-US" dirty="0">
                <a:latin typeface="+mn-lt"/>
              </a:rPr>
              <a:t> </a:t>
            </a:r>
            <a:r>
              <a:rPr lang="en-US" altLang="zh-CN" dirty="0">
                <a:latin typeface="+mn-lt"/>
              </a:rPr>
              <a:t>increase</a:t>
            </a:r>
            <a:endParaRPr lang="zh-CN" altLang="en-US" dirty="0">
              <a:latin typeface="+mn-lt"/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1BE9F306-B953-4BA2-8845-93E2FCD70F6B}"/>
              </a:ext>
            </a:extLst>
          </p:cNvPr>
          <p:cNvCxnSpPr/>
          <p:nvPr/>
        </p:nvCxnSpPr>
        <p:spPr>
          <a:xfrm>
            <a:off x="6772601" y="3390826"/>
            <a:ext cx="44011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2E23BA69-7C28-4C7F-94AB-4D5B1E6D9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820" y="3191785"/>
            <a:ext cx="1884280" cy="176248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8BDF16F-2349-4D55-A57F-31DE3396A201}"/>
              </a:ext>
            </a:extLst>
          </p:cNvPr>
          <p:cNvSpPr txBox="1"/>
          <p:nvPr/>
        </p:nvSpPr>
        <p:spPr>
          <a:xfrm>
            <a:off x="838200" y="1861372"/>
            <a:ext cx="525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shear accelerates relaxation of </a:t>
            </a:r>
            <a:r>
              <a:rPr lang="en-US" altLang="zh-CN" b="1" dirty="0"/>
              <a:t>all particles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65D9948-778F-4A10-8B0A-EB884881E2BE}"/>
              </a:ext>
            </a:extLst>
          </p:cNvPr>
          <p:cNvSpPr txBox="1"/>
          <p:nvPr/>
        </p:nvSpPr>
        <p:spPr>
          <a:xfrm>
            <a:off x="6851708" y="1857961"/>
            <a:ext cx="4960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only </a:t>
            </a:r>
            <a:r>
              <a:rPr lang="en-US" altLang="zh-CN" b="1" dirty="0"/>
              <a:t>solid-like particles </a:t>
            </a:r>
            <a:r>
              <a:rPr lang="en-US" altLang="zh-CN" dirty="0"/>
              <a:t>are accelerated, and their fraction grows with shear.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47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35D010-9CD7-4AED-BF76-90D33B8ED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Compare with literature: quantitative contrast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5CB45B5-93F7-4991-8983-39570B50E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2F09A76-2860-4104-8B82-F14F19296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5" b="5344"/>
          <a:stretch/>
        </p:blipFill>
        <p:spPr>
          <a:xfrm>
            <a:off x="1157769" y="2646504"/>
            <a:ext cx="4024856" cy="293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DC13FBD-DBB3-4814-A4A2-D1E42BA8C76E}"/>
                  </a:ext>
                </a:extLst>
              </p:cNvPr>
              <p:cNvSpPr txBox="1"/>
              <p:nvPr/>
            </p:nvSpPr>
            <p:spPr>
              <a:xfrm rot="16200000">
                <a:off x="203549" y="3905453"/>
                <a:ext cx="153910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𝜂</m:t>
                      </m:r>
                      <m:d>
                        <m:d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18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𝜂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DC13FBD-DBB3-4814-A4A2-D1E42BA8C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3549" y="3905453"/>
                <a:ext cx="1539108" cy="369332"/>
              </a:xfrm>
              <a:prstGeom prst="rect">
                <a:avLst/>
              </a:prstGeom>
              <a:blipFill>
                <a:blip r:embed="rId3"/>
                <a:stretch>
                  <a:fillRect r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8156D56-EA1A-4B73-9509-B12123A45B64}"/>
                  </a:ext>
                </a:extLst>
              </p:cNvPr>
              <p:cNvSpPr txBox="1"/>
              <p:nvPr/>
            </p:nvSpPr>
            <p:spPr>
              <a:xfrm>
                <a:off x="2247914" y="5478934"/>
                <a:ext cx="1844566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d>
                        <m:dPr>
                          <m:begChr m:val="⟨"/>
                          <m:endChr m:val="⟩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8156D56-EA1A-4B73-9509-B12123A45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14" y="5478934"/>
                <a:ext cx="1844566" cy="424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AD2F4C11-92A8-4830-B0A8-41DA66721D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351" y="2480336"/>
            <a:ext cx="4284322" cy="3264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AA52808-396F-455E-AF7B-1B962D5BC8F6}"/>
                  </a:ext>
                </a:extLst>
              </p:cNvPr>
              <p:cNvSpPr txBox="1"/>
              <p:nvPr/>
            </p:nvSpPr>
            <p:spPr>
              <a:xfrm>
                <a:off x="8999658" y="5551403"/>
                <a:ext cx="816678" cy="387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zh-CN" alt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160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AA52808-396F-455E-AF7B-1B962D5BC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658" y="5551403"/>
                <a:ext cx="816678" cy="3877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BC1BAD7-0BEB-43C6-BBD5-DE948F28380B}"/>
                  </a:ext>
                </a:extLst>
              </p:cNvPr>
              <p:cNvSpPr txBox="1"/>
              <p:nvPr/>
            </p:nvSpPr>
            <p:spPr>
              <a:xfrm>
                <a:off x="6859638" y="3918920"/>
                <a:ext cx="382745" cy="387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BC1BAD7-0BEB-43C6-BBD5-DE948F283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638" y="3918920"/>
                <a:ext cx="382745" cy="3877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87AE760D-59BB-4313-A611-D7932DB060CE}"/>
              </a:ext>
            </a:extLst>
          </p:cNvPr>
          <p:cNvSpPr txBox="1"/>
          <p:nvPr/>
        </p:nvSpPr>
        <p:spPr>
          <a:xfrm>
            <a:off x="400806" y="1202043"/>
            <a:ext cx="3053592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+mj-ea"/>
                <a:ea typeface="+mj-ea"/>
              </a:rPr>
              <a:t>Traditional studies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3C83EB0-230C-45D2-87A0-F5D82D11B8F5}"/>
              </a:ext>
            </a:extLst>
          </p:cNvPr>
          <p:cNvSpPr txBox="1"/>
          <p:nvPr/>
        </p:nvSpPr>
        <p:spPr>
          <a:xfrm>
            <a:off x="6182219" y="1202043"/>
            <a:ext cx="3053592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+mj-ea"/>
                <a:ea typeface="+mj-ea"/>
              </a:rPr>
              <a:t>Our study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94515F6-6851-45EC-AF1B-3E12FF4767B0}"/>
              </a:ext>
            </a:extLst>
          </p:cNvPr>
          <p:cNvSpPr txBox="1"/>
          <p:nvPr/>
        </p:nvSpPr>
        <p:spPr>
          <a:xfrm>
            <a:off x="838200" y="1919681"/>
            <a:ext cx="3932200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b="1" dirty="0"/>
              <a:t>Qualitatively</a:t>
            </a:r>
            <a:r>
              <a:rPr lang="en-US" altLang="zh-CN" dirty="0"/>
              <a:t>, emphasize varying trend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FAD4DEC-E326-4A6D-8A1E-0593E84BA6A3}"/>
              </a:ext>
            </a:extLst>
          </p:cNvPr>
          <p:cNvSpPr txBox="1"/>
          <p:nvPr/>
        </p:nvSpPr>
        <p:spPr>
          <a:xfrm>
            <a:off x="6576913" y="1890688"/>
            <a:ext cx="3683466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b="1" dirty="0"/>
              <a:t>Quantitatively</a:t>
            </a:r>
            <a:r>
              <a:rPr lang="en-US" altLang="zh-CN" dirty="0"/>
              <a:t> estimate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035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B641C53-FA30-412E-BE98-C108C294D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0857B1B-B55F-4E65-A38B-5068B075283C}"/>
              </a:ext>
            </a:extLst>
          </p:cNvPr>
          <p:cNvSpPr txBox="1"/>
          <p:nvPr/>
        </p:nvSpPr>
        <p:spPr>
          <a:xfrm>
            <a:off x="3319538" y="2346853"/>
            <a:ext cx="5552902" cy="768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00" b="1" dirty="0">
                <a:latin typeface="+mj-ea"/>
                <a:ea typeface="+mj-ea"/>
              </a:rPr>
              <a:t>Thank you</a:t>
            </a:r>
            <a:endParaRPr lang="zh-CN" altLang="en-US" sz="4000" b="1" dirty="0">
              <a:latin typeface="+mj-ea"/>
              <a:ea typeface="+mj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B433389-FF17-45D3-9C9E-5858CC5D6586}"/>
              </a:ext>
            </a:extLst>
          </p:cNvPr>
          <p:cNvSpPr txBox="1"/>
          <p:nvPr/>
        </p:nvSpPr>
        <p:spPr>
          <a:xfrm>
            <a:off x="4013546" y="3843360"/>
            <a:ext cx="4164886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Dong-Xu Yu and </a:t>
            </a: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Zhe Wang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E92BBB3-D194-446D-8B17-A4AD43F1626D}"/>
              </a:ext>
            </a:extLst>
          </p:cNvPr>
          <p:cNvSpPr txBox="1"/>
          <p:nvPr/>
        </p:nvSpPr>
        <p:spPr>
          <a:xfrm>
            <a:off x="1913252" y="4756947"/>
            <a:ext cx="8365474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000" i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Tsinghua University</a:t>
            </a:r>
            <a:endParaRPr lang="zh-CN" altLang="en-US" sz="2000" i="1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E67EDDA-60F3-4541-BCB4-2BEB35BFFAC8}"/>
              </a:ext>
            </a:extLst>
          </p:cNvPr>
          <p:cNvSpPr txBox="1"/>
          <p:nvPr/>
        </p:nvSpPr>
        <p:spPr>
          <a:xfrm>
            <a:off x="3468963" y="5797511"/>
            <a:ext cx="5254053" cy="362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rgbClr val="7D9BE5"/>
                </a:solidFill>
              </a:rPr>
              <a:t>*ydx22@mails.tsinghua.edu.cn</a:t>
            </a:r>
            <a:endParaRPr lang="zh-CN" altLang="en-US" sz="1600" dirty="0">
              <a:solidFill>
                <a:srgbClr val="7D9B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5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C616F65-4E0B-4800-B128-9F0B133B0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F9CDB-1F21-4789-A81E-8FEA25CE194B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宋体"/>
              <a:cs typeface="+mn-cs"/>
            </a:endParaRPr>
          </a:p>
        </p:txBody>
      </p:sp>
      <p:grpSp>
        <p:nvGrpSpPr>
          <p:cNvPr id="4" name="组合 1">
            <a:extLst>
              <a:ext uri="{FF2B5EF4-FFF2-40B4-BE49-F238E27FC236}">
                <a16:creationId xmlns:a16="http://schemas.microsoft.com/office/drawing/2014/main" id="{480269E2-EB79-46B5-945E-17D03D963E37}"/>
              </a:ext>
            </a:extLst>
          </p:cNvPr>
          <p:cNvGrpSpPr>
            <a:grpSpLocks/>
          </p:cNvGrpSpPr>
          <p:nvPr/>
        </p:nvGrpSpPr>
        <p:grpSpPr bwMode="auto">
          <a:xfrm>
            <a:off x="141911" y="1315511"/>
            <a:ext cx="4699736" cy="4546810"/>
            <a:chOff x="1385458" y="991717"/>
            <a:chExt cx="4603751" cy="4389967"/>
          </a:xfrm>
        </p:grpSpPr>
        <p:grpSp>
          <p:nvGrpSpPr>
            <p:cNvPr id="5" name="组合 2">
              <a:extLst>
                <a:ext uri="{FF2B5EF4-FFF2-40B4-BE49-F238E27FC236}">
                  <a16:creationId xmlns:a16="http://schemas.microsoft.com/office/drawing/2014/main" id="{B30C3870-C6C2-4005-8B64-1199505E2B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5458" y="991717"/>
              <a:ext cx="4603751" cy="4389967"/>
              <a:chOff x="1039093" y="743787"/>
              <a:chExt cx="3452813" cy="3292475"/>
            </a:xfrm>
          </p:grpSpPr>
          <p:sp>
            <p:nvSpPr>
              <p:cNvPr id="7" name="Freeform 52">
                <a:extLst>
                  <a:ext uri="{FF2B5EF4-FFF2-40B4-BE49-F238E27FC236}">
                    <a16:creationId xmlns:a16="http://schemas.microsoft.com/office/drawing/2014/main" id="{90014C49-F40C-4037-B72A-40A3D728C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093" y="1567614"/>
                <a:ext cx="1646537" cy="1646710"/>
              </a:xfrm>
              <a:custGeom>
                <a:avLst/>
                <a:gdLst>
                  <a:gd name="T0" fmla="*/ 1037 w 1037"/>
                  <a:gd name="T1" fmla="*/ 519 h 1037"/>
                  <a:gd name="T2" fmla="*/ 518 w 1037"/>
                  <a:gd name="T3" fmla="*/ 1037 h 1037"/>
                  <a:gd name="T4" fmla="*/ 0 w 1037"/>
                  <a:gd name="T5" fmla="*/ 519 h 1037"/>
                  <a:gd name="T6" fmla="*/ 518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8" y="1037"/>
                    </a:lnTo>
                    <a:lnTo>
                      <a:pt x="0" y="519"/>
                    </a:lnTo>
                    <a:lnTo>
                      <a:pt x="518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宋体" charset="0"/>
                  <a:cs typeface="宋体" charset="0"/>
                </a:endParaRPr>
              </a:p>
            </p:txBody>
          </p:sp>
          <p:sp>
            <p:nvSpPr>
              <p:cNvPr id="8" name="Freeform 54">
                <a:extLst>
                  <a:ext uri="{FF2B5EF4-FFF2-40B4-BE49-F238E27FC236}">
                    <a16:creationId xmlns:a16="http://schemas.microsoft.com/office/drawing/2014/main" id="{1804B911-27F3-4C17-969D-EFC255EDB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416" y="743787"/>
                <a:ext cx="1646537" cy="1646710"/>
              </a:xfrm>
              <a:custGeom>
                <a:avLst/>
                <a:gdLst>
                  <a:gd name="T0" fmla="*/ 1037 w 1037"/>
                  <a:gd name="T1" fmla="*/ 519 h 1037"/>
                  <a:gd name="T2" fmla="*/ 519 w 1037"/>
                  <a:gd name="T3" fmla="*/ 1037 h 1037"/>
                  <a:gd name="T4" fmla="*/ 0 w 1037"/>
                  <a:gd name="T5" fmla="*/ 519 h 1037"/>
                  <a:gd name="T6" fmla="*/ 519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9" y="1037"/>
                    </a:lnTo>
                    <a:lnTo>
                      <a:pt x="0" y="519"/>
                    </a:lnTo>
                    <a:lnTo>
                      <a:pt x="519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宋体" charset="0"/>
                  <a:cs typeface="宋体" charset="0"/>
                </a:endParaRPr>
              </a:p>
            </p:txBody>
          </p:sp>
          <p:sp>
            <p:nvSpPr>
              <p:cNvPr id="9" name="Freeform 58">
                <a:extLst>
                  <a:ext uri="{FF2B5EF4-FFF2-40B4-BE49-F238E27FC236}">
                    <a16:creationId xmlns:a16="http://schemas.microsoft.com/office/drawing/2014/main" id="{2A2355A2-8C4C-4478-B0AD-F11F30D01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416" y="2391442"/>
                <a:ext cx="1646537" cy="1644820"/>
              </a:xfrm>
              <a:custGeom>
                <a:avLst/>
                <a:gdLst>
                  <a:gd name="T0" fmla="*/ 1037 w 1037"/>
                  <a:gd name="T1" fmla="*/ 518 h 1036"/>
                  <a:gd name="T2" fmla="*/ 519 w 1037"/>
                  <a:gd name="T3" fmla="*/ 1036 h 1036"/>
                  <a:gd name="T4" fmla="*/ 0 w 1037"/>
                  <a:gd name="T5" fmla="*/ 518 h 1036"/>
                  <a:gd name="T6" fmla="*/ 519 w 1037"/>
                  <a:gd name="T7" fmla="*/ 0 h 1036"/>
                  <a:gd name="T8" fmla="*/ 1037 w 1037"/>
                  <a:gd name="T9" fmla="*/ 518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6">
                    <a:moveTo>
                      <a:pt x="1037" y="518"/>
                    </a:moveTo>
                    <a:lnTo>
                      <a:pt x="519" y="1036"/>
                    </a:lnTo>
                    <a:lnTo>
                      <a:pt x="0" y="518"/>
                    </a:lnTo>
                    <a:lnTo>
                      <a:pt x="519" y="0"/>
                    </a:lnTo>
                    <a:lnTo>
                      <a:pt x="1037" y="518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宋体" charset="0"/>
                  <a:cs typeface="宋体" charset="0"/>
                </a:endParaRPr>
              </a:p>
            </p:txBody>
          </p:sp>
          <p:sp>
            <p:nvSpPr>
              <p:cNvPr id="10" name="Freeform 73">
                <a:extLst>
                  <a:ext uri="{FF2B5EF4-FFF2-40B4-BE49-F238E27FC236}">
                    <a16:creationId xmlns:a16="http://schemas.microsoft.com/office/drawing/2014/main" id="{2314A952-55A7-4FB8-B623-C5270E604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5775" y="1183098"/>
                <a:ext cx="2413094" cy="2414797"/>
              </a:xfrm>
              <a:custGeom>
                <a:avLst/>
                <a:gdLst>
                  <a:gd name="T0" fmla="*/ 2413094 w 1520"/>
                  <a:gd name="T1" fmla="*/ 1208192 h 1521"/>
                  <a:gd name="T2" fmla="*/ 1206547 w 1520"/>
                  <a:gd name="T3" fmla="*/ 2414797 h 1521"/>
                  <a:gd name="T4" fmla="*/ 0 w 1520"/>
                  <a:gd name="T5" fmla="*/ 1208192 h 1521"/>
                  <a:gd name="T6" fmla="*/ 1206547 w 1520"/>
                  <a:gd name="T7" fmla="*/ 0 h 1521"/>
                  <a:gd name="T8" fmla="*/ 2413094 w 1520"/>
                  <a:gd name="T9" fmla="*/ 1208192 h 1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39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宋体"/>
                  <a:cs typeface="+mn-cs"/>
                </a:endParaRPr>
              </a:p>
            </p:txBody>
          </p:sp>
          <p:sp>
            <p:nvSpPr>
              <p:cNvPr id="11" name="Freeform 74">
                <a:extLst>
                  <a:ext uri="{FF2B5EF4-FFF2-40B4-BE49-F238E27FC236}">
                    <a16:creationId xmlns:a16="http://schemas.microsoft.com/office/drawing/2014/main" id="{0922AC0A-745C-4787-A33B-B58FC7A25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1639" y="2472691"/>
                <a:ext cx="1030267" cy="1028839"/>
              </a:xfrm>
              <a:custGeom>
                <a:avLst/>
                <a:gdLst>
                  <a:gd name="T0" fmla="*/ 649 w 649"/>
                  <a:gd name="T1" fmla="*/ 324 h 648"/>
                  <a:gd name="T2" fmla="*/ 325 w 649"/>
                  <a:gd name="T3" fmla="*/ 648 h 648"/>
                  <a:gd name="T4" fmla="*/ 0 w 649"/>
                  <a:gd name="T5" fmla="*/ 324 h 648"/>
                  <a:gd name="T6" fmla="*/ 325 w 649"/>
                  <a:gd name="T7" fmla="*/ 0 h 648"/>
                  <a:gd name="T8" fmla="*/ 649 w 649"/>
                  <a:gd name="T9" fmla="*/ 324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9" h="648">
                    <a:moveTo>
                      <a:pt x="649" y="324"/>
                    </a:moveTo>
                    <a:lnTo>
                      <a:pt x="325" y="648"/>
                    </a:lnTo>
                    <a:lnTo>
                      <a:pt x="0" y="324"/>
                    </a:lnTo>
                    <a:lnTo>
                      <a:pt x="325" y="0"/>
                    </a:lnTo>
                    <a:lnTo>
                      <a:pt x="649" y="324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477702AD-BA03-4268-9D2E-B9B871C481DF}"/>
                </a:ext>
              </a:extLst>
            </p:cNvPr>
            <p:cNvSpPr/>
            <p:nvPr/>
          </p:nvSpPr>
          <p:spPr>
            <a:xfrm>
              <a:off x="2290960" y="2964999"/>
              <a:ext cx="2515490" cy="923341"/>
            </a:xfrm>
            <a:prstGeom prst="rect">
              <a:avLst/>
            </a:prstGeom>
          </p:spPr>
          <p:txBody>
            <a:bodyPr>
              <a:normAutofit fontScale="77500" lnSpcReduction="20000"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5333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charset="0"/>
                </a:rPr>
                <a:t>Contents</a:t>
              </a:r>
              <a:endParaRPr kumimoji="0" lang="zh-CN" altLang="en-US" sz="5333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charset="0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0281639E-0917-414D-8209-E990622BB07D}"/>
              </a:ext>
            </a:extLst>
          </p:cNvPr>
          <p:cNvSpPr txBox="1"/>
          <p:nvPr/>
        </p:nvSpPr>
        <p:spPr>
          <a:xfrm>
            <a:off x="5077085" y="2430382"/>
            <a:ext cx="5058561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altLang="zh-CN" sz="2400" b="1" dirty="0"/>
              <a:t>Supercooled liquids and rheology</a:t>
            </a:r>
            <a:endParaRPr lang="zh-CN" altLang="en-US" sz="24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1BFFBB-3C44-4B00-BDDA-7C06B188A784}"/>
              </a:ext>
            </a:extLst>
          </p:cNvPr>
          <p:cNvSpPr txBox="1"/>
          <p:nvPr/>
        </p:nvSpPr>
        <p:spPr>
          <a:xfrm>
            <a:off x="5077085" y="3158409"/>
            <a:ext cx="4926733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chemeClr val="bg2">
                    <a:lumMod val="90000"/>
                  </a:schemeClr>
                </a:solidFill>
              </a:rPr>
              <a:t>Summary of previous studies </a:t>
            </a:r>
            <a:endParaRPr lang="zh-CN" altLang="en-US" sz="24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C789756-7406-436A-900D-6AE1193D7499}"/>
              </a:ext>
            </a:extLst>
          </p:cNvPr>
          <p:cNvSpPr txBox="1"/>
          <p:nvPr/>
        </p:nvSpPr>
        <p:spPr>
          <a:xfrm>
            <a:off x="5077085" y="3886437"/>
            <a:ext cx="7105476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chemeClr val="bg2">
                    <a:lumMod val="90000"/>
                  </a:schemeClr>
                </a:solidFill>
              </a:rPr>
              <a:t>Solid-liquid duality in flowing supercooled liquids</a:t>
            </a:r>
            <a:endParaRPr lang="zh-CN" altLang="en-US" sz="24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93B7C88-529C-401B-85D5-5102EA52563B}"/>
              </a:ext>
            </a:extLst>
          </p:cNvPr>
          <p:cNvSpPr txBox="1"/>
          <p:nvPr/>
        </p:nvSpPr>
        <p:spPr>
          <a:xfrm>
            <a:off x="5077085" y="4605445"/>
            <a:ext cx="3911777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chemeClr val="bg2">
                    <a:lumMod val="90000"/>
                  </a:schemeClr>
                </a:solidFill>
              </a:rPr>
              <a:t>Discussions and outlook</a:t>
            </a:r>
            <a:endParaRPr lang="zh-CN" altLang="en-US" sz="2400" b="1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2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81238-FE51-4F04-A853-4B9694001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Soft matter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59BDBFC-DB0E-4CDD-BC3A-C8B88F9B6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64B96BF-5B3F-477D-BE3D-5BF10ADCA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679" y="3780005"/>
            <a:ext cx="3992617" cy="248340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87839DC-B3BD-4797-A7D4-A176705CC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997" y="3411273"/>
            <a:ext cx="2291528" cy="28185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62B40E-601C-4B57-B614-147AB757A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274" y="1221826"/>
            <a:ext cx="4250526" cy="227353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3701BB7-7DD9-47EF-89BC-DAAA6E773670}"/>
              </a:ext>
            </a:extLst>
          </p:cNvPr>
          <p:cNvSpPr txBox="1"/>
          <p:nvPr/>
        </p:nvSpPr>
        <p:spPr>
          <a:xfrm>
            <a:off x="7665303" y="3326086"/>
            <a:ext cx="32489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/>
              <a:t>Display Technology: Liquid Crystal</a:t>
            </a:r>
            <a:endParaRPr lang="zh-CN" altLang="en-US" sz="16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5CAEBCD-9AB2-46F6-B7F0-C4106CE5D470}"/>
              </a:ext>
            </a:extLst>
          </p:cNvPr>
          <p:cNvSpPr txBox="1"/>
          <p:nvPr/>
        </p:nvSpPr>
        <p:spPr>
          <a:xfrm>
            <a:off x="7225747" y="1008477"/>
            <a:ext cx="41280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/>
              <a:t>The Cornerstone of Modern Industry: Polymers</a:t>
            </a:r>
            <a:endParaRPr lang="zh-CN" altLang="en-US" sz="16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D9F8494-9E66-404D-B320-5E93D005F655}"/>
              </a:ext>
            </a:extLst>
          </p:cNvPr>
          <p:cNvSpPr txBox="1"/>
          <p:nvPr/>
        </p:nvSpPr>
        <p:spPr>
          <a:xfrm>
            <a:off x="4004903" y="3012479"/>
            <a:ext cx="35170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/>
              <a:t>Nature of Life: Biological Soft Matter</a:t>
            </a:r>
            <a:endParaRPr lang="zh-CN" altLang="en-US" sz="16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0B42175-3AF2-48C6-8E0F-E8DDBCFF3E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74"/>
          <a:stretch/>
        </p:blipFill>
        <p:spPr>
          <a:xfrm>
            <a:off x="63062" y="3858221"/>
            <a:ext cx="3735113" cy="232697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982E3CA-F311-41C5-BE87-13212B25B33B}"/>
              </a:ext>
            </a:extLst>
          </p:cNvPr>
          <p:cNvSpPr txBox="1"/>
          <p:nvPr/>
        </p:nvSpPr>
        <p:spPr>
          <a:xfrm>
            <a:off x="235432" y="3370158"/>
            <a:ext cx="36083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/>
              <a:t>Everyday Life: Colloids and Emulsions</a:t>
            </a:r>
            <a:endParaRPr lang="zh-CN" altLang="en-US" sz="16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A9CE0D6-56DD-4674-9211-C41BC597CB47}"/>
              </a:ext>
            </a:extLst>
          </p:cNvPr>
          <p:cNvSpPr txBox="1"/>
          <p:nvPr/>
        </p:nvSpPr>
        <p:spPr>
          <a:xfrm>
            <a:off x="1164920" y="1615498"/>
            <a:ext cx="4931079" cy="565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latin typeface="+mj-ea"/>
                <a:ea typeface="+mj-ea"/>
              </a:rPr>
              <a:t>Soft matter is everywhere!</a:t>
            </a:r>
            <a:endParaRPr lang="zh-CN" altLang="en-US" sz="2800" b="1" dirty="0">
              <a:latin typeface="+mj-ea"/>
              <a:ea typeface="+mj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6BEEBB3-A866-4C09-AB0A-A9902F4B4FA3}"/>
              </a:ext>
            </a:extLst>
          </p:cNvPr>
          <p:cNvSpPr txBox="1"/>
          <p:nvPr/>
        </p:nvSpPr>
        <p:spPr>
          <a:xfrm>
            <a:off x="1312" y="6546284"/>
            <a:ext cx="4076437" cy="277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https://en.wikipedia.org/wiki/Soft_matter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5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34160F-89E0-41B2-AD3A-61CE346E2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cs typeface="Times New Roman" panose="02020603050405020304" pitchFamily="18" charset="0"/>
              </a:rPr>
              <a:t>Supercooled liquids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A4ED079-721D-4076-B6B4-1E21CB21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A873586-7B9A-4A3A-B253-4DBF72E0F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79" y="2715135"/>
            <a:ext cx="3651973" cy="353976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4510F64-1590-409D-B8C9-01421DB54AAE}"/>
              </a:ext>
            </a:extLst>
          </p:cNvPr>
          <p:cNvSpPr txBox="1"/>
          <p:nvPr/>
        </p:nvSpPr>
        <p:spPr>
          <a:xfrm>
            <a:off x="369115" y="972378"/>
            <a:ext cx="8618746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+mj-ea"/>
                <a:ea typeface="+mj-ea"/>
              </a:rPr>
              <a:t>Liquids that do not crystallize when cooled below its freezing point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A742A85-F953-4941-9396-0ACB093B40AB}"/>
              </a:ext>
            </a:extLst>
          </p:cNvPr>
          <p:cNvSpPr txBox="1"/>
          <p:nvPr/>
        </p:nvSpPr>
        <p:spPr>
          <a:xfrm>
            <a:off x="369115" y="1499958"/>
            <a:ext cx="437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+mj-ea"/>
                <a:ea typeface="+mj-ea"/>
                <a:cs typeface="Times New Roman" panose="02020603050405020304" pitchFamily="18" charset="0"/>
              </a:rPr>
              <a:t>Liquids with high viscosity</a:t>
            </a:r>
            <a:endParaRPr lang="zh-CN" altLang="en-US" b="1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A3F2131-23F2-4A9F-91D2-AE6CC54DF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278" y="3003447"/>
            <a:ext cx="4734158" cy="320346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D297BFF-A731-46A1-949D-8607418E37A7}"/>
              </a:ext>
            </a:extLst>
          </p:cNvPr>
          <p:cNvSpPr txBox="1"/>
          <p:nvPr/>
        </p:nvSpPr>
        <p:spPr>
          <a:xfrm>
            <a:off x="369114" y="2001121"/>
            <a:ext cx="5805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+mj-ea"/>
                <a:ea typeface="+mj-ea"/>
                <a:cs typeface="Times New Roman" panose="02020603050405020304" pitchFamily="18" charset="0"/>
              </a:rPr>
              <a:t>Liquids with strong dynamic heterogeneity</a:t>
            </a:r>
            <a:endParaRPr lang="zh-CN" altLang="en-US" b="1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A85C07C-2B21-4963-BE15-93B012959D04}"/>
              </a:ext>
            </a:extLst>
          </p:cNvPr>
          <p:cNvSpPr txBox="1"/>
          <p:nvPr/>
        </p:nvSpPr>
        <p:spPr>
          <a:xfrm>
            <a:off x="7227" y="6543209"/>
            <a:ext cx="20648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CN" sz="1100" b="0" i="0" dirty="0">
                <a:solidFill>
                  <a:schemeClr val="bg1"/>
                </a:solidFill>
                <a:effectLst/>
              </a:rPr>
              <a:t>Nuovo Cimento D 16 (1994) 993</a:t>
            </a:r>
            <a:r>
              <a:rPr lang="it-IT" altLang="zh-CN" sz="1100" dirty="0">
                <a:solidFill>
                  <a:schemeClr val="bg1"/>
                </a:solidFill>
              </a:rPr>
              <a:t> 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16AD658-CB13-42CD-9ABA-4F429D4176A1}"/>
              </a:ext>
            </a:extLst>
          </p:cNvPr>
          <p:cNvSpPr txBox="1"/>
          <p:nvPr/>
        </p:nvSpPr>
        <p:spPr>
          <a:xfrm>
            <a:off x="2379767" y="6551598"/>
            <a:ext cx="19153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effectLst/>
              </a:rPr>
              <a:t>Nature Mater 9, 324 (2010)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D783B05-4810-4BE3-A1C0-8B1AECAF7FEA}"/>
              </a:ext>
            </a:extLst>
          </p:cNvPr>
          <p:cNvSpPr txBox="1"/>
          <p:nvPr/>
        </p:nvSpPr>
        <p:spPr>
          <a:xfrm>
            <a:off x="8072732" y="2646180"/>
            <a:ext cx="4301647" cy="362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dirty="0"/>
              <a:t>neighboring regions relax at very different rates</a:t>
            </a:r>
            <a:endParaRPr lang="zh-CN" altLang="en-US" sz="16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8DD1AD8-7AFF-4978-9A82-E720C8ADFC23}"/>
              </a:ext>
            </a:extLst>
          </p:cNvPr>
          <p:cNvSpPr txBox="1"/>
          <p:nvPr/>
        </p:nvSpPr>
        <p:spPr>
          <a:xfrm>
            <a:off x="4589002" y="2641254"/>
            <a:ext cx="2903789" cy="362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dirty="0"/>
              <a:t>Viscosity vs. temperature</a:t>
            </a:r>
            <a:endParaRPr lang="zh-CN" altLang="en-US" sz="160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64152A5-1E41-4E62-94D7-5F22D81FD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1955" y="3160469"/>
            <a:ext cx="2743200" cy="272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40F68D-A16F-436D-80AA-3D4C78CCB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>
                <a:cs typeface="Times New Roman" panose="02020603050405020304" pitchFamily="18" charset="0"/>
              </a:rPr>
              <a:t>Flowing supercooled liquids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82B82C9-366A-4863-A37F-5AB704D34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F9CDB-1F21-4789-A81E-8FEA25CE194B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宋体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9C1A977-F027-4050-8FE0-A148EDA66F01}"/>
                  </a:ext>
                </a:extLst>
              </p:cNvPr>
              <p:cNvSpPr txBox="1"/>
              <p:nvPr/>
            </p:nvSpPr>
            <p:spPr>
              <a:xfrm>
                <a:off x="1637165" y="2679625"/>
                <a:ext cx="25025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宋体"/>
                    <a:cs typeface="Times New Roman" panose="02020603050405020304" pitchFamily="18" charset="0"/>
                  </a:rPr>
                  <a:t>Variation of </a:t>
                </a:r>
                <a14:m>
                  <m:oMath xmlns:m="http://schemas.openxmlformats.org/officeDocument/2006/math"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宋体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宋体"/>
                    <a:cs typeface="Times New Roman" panose="02020603050405020304" pitchFamily="18" charset="0"/>
                  </a:rPr>
                  <a:t>with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zh-CN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𝛾</m:t>
                        </m:r>
                      </m:e>
                    </m:acc>
                  </m:oMath>
                </a14:m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宋体"/>
                    <a:cs typeface="Times New Roman" panose="02020603050405020304" pitchFamily="18" charset="0"/>
                  </a:rPr>
                  <a:t> 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宋体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9C1A977-F027-4050-8FE0-A148EDA66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165" y="2679625"/>
                <a:ext cx="2502518" cy="338554"/>
              </a:xfrm>
              <a:prstGeom prst="rect">
                <a:avLst/>
              </a:prstGeom>
              <a:blipFill>
                <a:blip r:embed="rId2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DE304D9-63CA-4458-AB06-1DF0F3BE8715}"/>
                  </a:ext>
                </a:extLst>
              </p:cNvPr>
              <p:cNvSpPr txBox="1"/>
              <p:nvPr/>
            </p:nvSpPr>
            <p:spPr>
              <a:xfrm>
                <a:off x="387311" y="1106383"/>
                <a:ext cx="67196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l"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ea"/>
                    <a:ea typeface="+mj-ea"/>
                    <a:cs typeface="Times New Roman" panose="02020603050405020304" pitchFamily="18" charset="0"/>
                  </a:rPr>
                  <a:t>Shear rate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kumimoji="0" lang="en-US" altLang="zh-CN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</m:ctrlPr>
                      </m:accPr>
                      <m:e>
                        <m:r>
                          <a:rPr kumimoji="0" lang="zh-CN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  <m:t>𝜸</m:t>
                        </m:r>
                      </m:e>
                    </m:acc>
                  </m:oMath>
                </a14:m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ea"/>
                    <a:ea typeface="+mj-ea"/>
                    <a:cs typeface="Times New Roman" panose="02020603050405020304" pitchFamily="18" charset="0"/>
                  </a:rPr>
                  <a:t>: velocity gradient along y dimension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ea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DE304D9-63CA-4458-AB06-1DF0F3BE8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11" y="1106383"/>
                <a:ext cx="6719646" cy="369332"/>
              </a:xfrm>
              <a:prstGeom prst="rect">
                <a:avLst/>
              </a:prstGeom>
              <a:blipFill>
                <a:blip r:embed="rId3"/>
                <a:stretch>
                  <a:fillRect l="-635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1E12159-87DB-42B8-AF6A-6EF5BAD37D08}"/>
                  </a:ext>
                </a:extLst>
              </p:cNvPr>
              <p:cNvSpPr txBox="1"/>
              <p:nvPr/>
            </p:nvSpPr>
            <p:spPr>
              <a:xfrm>
                <a:off x="387311" y="1764849"/>
                <a:ext cx="51578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0" indent="-285750">
                  <a:buFont typeface="Wingdings" panose="05000000000000000000" pitchFamily="2" charset="2"/>
                  <a:buChar char="l"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ea"/>
                    <a:ea typeface="+mj-ea"/>
                    <a:cs typeface="Times New Roman" panose="02020603050405020304" pitchFamily="18" charset="0"/>
                  </a:rPr>
                  <a:t>Viscosity: </a:t>
                </a:r>
                <a14:m>
                  <m:oMath xmlns:m="http://schemas.openxmlformats.org/officeDocument/2006/math">
                    <m:r>
                      <a:rPr kumimoji="0" lang="en-US" altLang="zh-CN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</a:rPr>
                      <m:t>𝜼</m:t>
                    </m:r>
                    <m:r>
                      <a:rPr kumimoji="0" lang="en-US" altLang="zh-CN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</a:rPr>
                      <m:t>=</m:t>
                    </m:r>
                    <m:r>
                      <a:rPr kumimoji="0" lang="en-US" altLang="zh-CN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</a:rPr>
                      <m:t>𝝈</m:t>
                    </m:r>
                    <m:r>
                      <a:rPr kumimoji="0" lang="en-US" altLang="zh-CN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</a:rPr>
                      <m:t>/</m:t>
                    </m:r>
                    <m:acc>
                      <m:accPr>
                        <m:chr m:val="̇"/>
                        <m:ctrlPr>
                          <a:rPr kumimoji="0" lang="en-US" altLang="zh-CN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</m:ctrlPr>
                      </m:accPr>
                      <m:e>
                        <m:r>
                          <a:rPr kumimoji="0" lang="zh-CN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  <m:t>𝜸</m:t>
                        </m:r>
                      </m:e>
                    </m:acc>
                  </m:oMath>
                </a14:m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ea"/>
                    <a:ea typeface="+mj-ea"/>
                    <a:cs typeface="Times New Roman" panose="02020603050405020304" pitchFamily="18" charset="0"/>
                  </a:rPr>
                  <a:t>:  decreases with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zh-C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accPr>
                      <m:e>
                        <m:r>
                          <a:rPr lang="zh-CN" alt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𝜸</m:t>
                        </m:r>
                      </m:e>
                    </m:acc>
                  </m:oMath>
                </a14:m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ea"/>
                    <a:ea typeface="+mj-ea"/>
                    <a:cs typeface="Times New Roman" panose="02020603050405020304" pitchFamily="18" charset="0"/>
                  </a:rPr>
                  <a:t>  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ea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1E12159-87DB-42B8-AF6A-6EF5BAD37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11" y="1764849"/>
                <a:ext cx="5157812" cy="369332"/>
              </a:xfrm>
              <a:prstGeom prst="rect">
                <a:avLst/>
              </a:prstGeom>
              <a:blipFill>
                <a:blip r:embed="rId4"/>
                <a:stretch>
                  <a:fillRect l="-827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F00E1E90-C7B4-4FAB-8F4F-831D9F0100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920"/>
          <a:stretch/>
        </p:blipFill>
        <p:spPr>
          <a:xfrm>
            <a:off x="8250794" y="968062"/>
            <a:ext cx="2519434" cy="141135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6AE9D60-4267-4865-95E3-318C53C64B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0768" y="1484767"/>
            <a:ext cx="930026" cy="9514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2A1D3D4-D39D-41CA-9C1D-0AE2149AC83D}"/>
                  </a:ext>
                </a:extLst>
              </p:cNvPr>
              <p:cNvSpPr txBox="1"/>
              <p:nvPr/>
            </p:nvSpPr>
            <p:spPr>
              <a:xfrm>
                <a:off x="7287470" y="904023"/>
                <a:ext cx="996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𝛾</m:t>
                          </m:r>
                        </m:e>
                      </m:acc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宋体"/>
                  <a:cs typeface="+mn-cs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2A1D3D4-D39D-41CA-9C1D-0AE2149AC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470" y="904023"/>
                <a:ext cx="996621" cy="369332"/>
              </a:xfrm>
              <a:prstGeom prst="rect">
                <a:avLst/>
              </a:prstGeom>
              <a:blipFill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7A8E98E-46AB-4E90-BDFF-7BE9EE117DB9}"/>
              </a:ext>
            </a:extLst>
          </p:cNvPr>
          <p:cNvCxnSpPr>
            <a:cxnSpLocks/>
          </p:cNvCxnSpPr>
          <p:nvPr/>
        </p:nvCxnSpPr>
        <p:spPr>
          <a:xfrm>
            <a:off x="9666984" y="1484767"/>
            <a:ext cx="421234" cy="0"/>
          </a:xfrm>
          <a:prstGeom prst="line">
            <a:avLst/>
          </a:prstGeom>
          <a:ln w="38100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58F629F-227F-4FEC-AAE8-5FD651450E71}"/>
                  </a:ext>
                </a:extLst>
              </p:cNvPr>
              <p:cNvSpPr txBox="1"/>
              <p:nvPr/>
            </p:nvSpPr>
            <p:spPr>
              <a:xfrm>
                <a:off x="9615870" y="1084792"/>
                <a:ext cx="17331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/>
                    <a:cs typeface="Times New Roman" panose="02020603050405020304" pitchFamily="18" charset="0"/>
                  </a:rPr>
                  <a:t>Shear stress </a:t>
                </a:r>
                <a14:m>
                  <m:oMath xmlns:m="http://schemas.openxmlformats.org/officeDocument/2006/math"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𝜎</m:t>
                    </m:r>
                  </m:oMath>
                </a14:m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58F629F-227F-4FEC-AAE8-5FD651450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870" y="1084792"/>
                <a:ext cx="1733199" cy="338554"/>
              </a:xfrm>
              <a:prstGeom prst="rect">
                <a:avLst/>
              </a:prstGeom>
              <a:blipFill>
                <a:blip r:embed="rId8"/>
                <a:stretch>
                  <a:fillRect l="-1754"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6C84AAC9-A610-4E96-9A22-E524ACB29358}"/>
              </a:ext>
            </a:extLst>
          </p:cNvPr>
          <p:cNvSpPr txBox="1"/>
          <p:nvPr/>
        </p:nvSpPr>
        <p:spPr>
          <a:xfrm>
            <a:off x="9133584" y="2014225"/>
            <a:ext cx="16366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Shear flow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6110AEE-568E-4482-AFB9-4799F032737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6801" r="8151" b="10401"/>
          <a:stretch/>
        </p:blipFill>
        <p:spPr>
          <a:xfrm>
            <a:off x="1272741" y="3117651"/>
            <a:ext cx="3612153" cy="2816255"/>
          </a:xfrm>
          <a:prstGeom prst="rect">
            <a:avLst/>
          </a:prstGeom>
        </p:spPr>
      </p:pic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59E70676-C6E4-4987-8D72-39EF1D711114}"/>
              </a:ext>
            </a:extLst>
          </p:cNvPr>
          <p:cNvCxnSpPr>
            <a:cxnSpLocks noChangeAspect="1"/>
          </p:cNvCxnSpPr>
          <p:nvPr/>
        </p:nvCxnSpPr>
        <p:spPr>
          <a:xfrm>
            <a:off x="3734306" y="4445059"/>
            <a:ext cx="1000092" cy="1512000"/>
          </a:xfrm>
          <a:prstGeom prst="line">
            <a:avLst/>
          </a:prstGeom>
          <a:ln w="57150">
            <a:solidFill>
              <a:srgbClr val="3C1DD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24">
                <a:extLst>
                  <a:ext uri="{FF2B5EF4-FFF2-40B4-BE49-F238E27FC236}">
                    <a16:creationId xmlns:a16="http://schemas.microsoft.com/office/drawing/2014/main" id="{B6C9E311-24A8-4BAE-A822-D9226389FD23}"/>
                  </a:ext>
                </a:extLst>
              </p:cNvPr>
              <p:cNvSpPr txBox="1"/>
              <p:nvPr/>
            </p:nvSpPr>
            <p:spPr>
              <a:xfrm>
                <a:off x="3399355" y="5358421"/>
                <a:ext cx="940194" cy="350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C1DD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𝜂</m:t>
                      </m:r>
                      <m:r>
                        <a:rPr kumimoji="0" lang="en-US" altLang="zh-CN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C1DD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∝</m:t>
                      </m:r>
                      <m:sSup>
                        <m:sSupPr>
                          <m:ctrlPr>
                            <a:rPr kumimoji="0" lang="en-US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C1DD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kumimoji="0" lang="en-US" altLang="zh-CN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C1DD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altLang="zh-CN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C1DD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𝛾</m:t>
                              </m:r>
                            </m:e>
                          </m:acc>
                        </m:e>
                        <m:sup>
                          <m:r>
                            <a:rPr kumimoji="0" lang="en-US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C1DD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C1DD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C1DD9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endParaRPr>
              </a:p>
            </p:txBody>
          </p:sp>
        </mc:Choice>
        <mc:Fallback xmlns="">
          <p:sp>
            <p:nvSpPr>
              <p:cNvPr id="15" name="文本框 24">
                <a:extLst>
                  <a:ext uri="{FF2B5EF4-FFF2-40B4-BE49-F238E27FC236}">
                    <a16:creationId xmlns:a16="http://schemas.microsoft.com/office/drawing/2014/main" id="{B6C9E311-24A8-4BAE-A822-D9226389F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355" y="5358421"/>
                <a:ext cx="940194" cy="350160"/>
              </a:xfrm>
              <a:prstGeom prst="rect">
                <a:avLst/>
              </a:prstGeom>
              <a:blipFill>
                <a:blip r:embed="rId10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7">
                <a:extLst>
                  <a:ext uri="{FF2B5EF4-FFF2-40B4-BE49-F238E27FC236}">
                    <a16:creationId xmlns:a16="http://schemas.microsoft.com/office/drawing/2014/main" id="{AFF64BAD-7978-4848-A93C-7FF4012C2DE5}"/>
                  </a:ext>
                </a:extLst>
              </p:cNvPr>
              <p:cNvSpPr txBox="1"/>
              <p:nvPr/>
            </p:nvSpPr>
            <p:spPr>
              <a:xfrm>
                <a:off x="766002" y="4445059"/>
                <a:ext cx="5598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altLang="zh-CN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ln</m:t>
                          </m:r>
                        </m:fName>
                        <m:e>
                          <m:r>
                            <a:rPr kumimoji="0" lang="en-US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𝜂</m:t>
                          </m:r>
                        </m:e>
                      </m:func>
                    </m:oMath>
                  </m:oMathPara>
                </a14:m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endParaRPr>
              </a:p>
            </p:txBody>
          </p:sp>
        </mc:Choice>
        <mc:Fallback xmlns="">
          <p:sp>
            <p:nvSpPr>
              <p:cNvPr id="16" name="文本框 17">
                <a:extLst>
                  <a:ext uri="{FF2B5EF4-FFF2-40B4-BE49-F238E27FC236}">
                    <a16:creationId xmlns:a16="http://schemas.microsoft.com/office/drawing/2014/main" id="{AFF64BAD-7978-4848-A93C-7FF4012C2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02" y="4445059"/>
                <a:ext cx="559897" cy="338554"/>
              </a:xfrm>
              <a:prstGeom prst="rect">
                <a:avLst/>
              </a:prstGeom>
              <a:blipFill>
                <a:blip r:embed="rId11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9">
                <a:extLst>
                  <a:ext uri="{FF2B5EF4-FFF2-40B4-BE49-F238E27FC236}">
                    <a16:creationId xmlns:a16="http://schemas.microsoft.com/office/drawing/2014/main" id="{2A7060BF-13A3-4861-979B-0B4CD068BF57}"/>
                  </a:ext>
                </a:extLst>
              </p:cNvPr>
              <p:cNvSpPr txBox="1"/>
              <p:nvPr/>
            </p:nvSpPr>
            <p:spPr>
              <a:xfrm>
                <a:off x="2608732" y="5908581"/>
                <a:ext cx="5593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altLang="zh-CN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ln</m:t>
                          </m:r>
                        </m:fName>
                        <m:e>
                          <m:acc>
                            <m:accPr>
                              <m:chr m:val="̇"/>
                              <m:ctrlPr>
                                <a:rPr kumimoji="0" lang="en-US" altLang="zh-CN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altLang="zh-CN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𝛾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endParaRPr>
              </a:p>
            </p:txBody>
          </p:sp>
        </mc:Choice>
        <mc:Fallback xmlns="">
          <p:sp>
            <p:nvSpPr>
              <p:cNvPr id="17" name="文本框 19">
                <a:extLst>
                  <a:ext uri="{FF2B5EF4-FFF2-40B4-BE49-F238E27FC236}">
                    <a16:creationId xmlns:a16="http://schemas.microsoft.com/office/drawing/2014/main" id="{2A7060BF-13A3-4861-979B-0B4CD068B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732" y="5908581"/>
                <a:ext cx="559384" cy="338554"/>
              </a:xfrm>
              <a:prstGeom prst="rect">
                <a:avLst/>
              </a:prstGeom>
              <a:blipFill>
                <a:blip r:embed="rId12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组合 17">
            <a:extLst>
              <a:ext uri="{FF2B5EF4-FFF2-40B4-BE49-F238E27FC236}">
                <a16:creationId xmlns:a16="http://schemas.microsoft.com/office/drawing/2014/main" id="{71C3CEAA-199F-4D54-8647-06D94E4E04E4}"/>
              </a:ext>
            </a:extLst>
          </p:cNvPr>
          <p:cNvGrpSpPr/>
          <p:nvPr/>
        </p:nvGrpSpPr>
        <p:grpSpPr>
          <a:xfrm>
            <a:off x="1325899" y="3722522"/>
            <a:ext cx="1440160" cy="209214"/>
            <a:chOff x="4368102" y="4548529"/>
            <a:chExt cx="1440160" cy="209214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5805D148-0ABF-471C-8410-F013B04A76A8}"/>
                </a:ext>
              </a:extLst>
            </p:cNvPr>
            <p:cNvCxnSpPr/>
            <p:nvPr/>
          </p:nvCxnSpPr>
          <p:spPr>
            <a:xfrm>
              <a:off x="4368102" y="4548529"/>
              <a:ext cx="0" cy="20921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EF4A3C4B-CE31-45EE-BAE5-8AD59679AF4B}"/>
                </a:ext>
              </a:extLst>
            </p:cNvPr>
            <p:cNvCxnSpPr/>
            <p:nvPr/>
          </p:nvCxnSpPr>
          <p:spPr>
            <a:xfrm>
              <a:off x="4368102" y="4653136"/>
              <a:ext cx="144016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3402B2BB-1010-45CA-8A72-077D3F9C81AF}"/>
                </a:ext>
              </a:extLst>
            </p:cNvPr>
            <p:cNvCxnSpPr/>
            <p:nvPr/>
          </p:nvCxnSpPr>
          <p:spPr>
            <a:xfrm>
              <a:off x="5808262" y="4548529"/>
              <a:ext cx="0" cy="20921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本框 27">
            <a:extLst>
              <a:ext uri="{FF2B5EF4-FFF2-40B4-BE49-F238E27FC236}">
                <a16:creationId xmlns:a16="http://schemas.microsoft.com/office/drawing/2014/main" id="{86209132-00B5-42C9-98AC-F45C0690C15F}"/>
              </a:ext>
            </a:extLst>
          </p:cNvPr>
          <p:cNvSpPr txBox="1"/>
          <p:nvPr/>
        </p:nvSpPr>
        <p:spPr>
          <a:xfrm>
            <a:off x="2152454" y="4973532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3C1DD9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Shear-thinning regime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C1DD9"/>
              </a:solidFill>
              <a:effectLst/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F9CAD40-2412-4F7D-A7DE-CFC49A346803}"/>
              </a:ext>
            </a:extLst>
          </p:cNvPr>
          <p:cNvSpPr txBox="1"/>
          <p:nvPr/>
        </p:nvSpPr>
        <p:spPr>
          <a:xfrm>
            <a:off x="1243632" y="3250810"/>
            <a:ext cx="1713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Newtonian regime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07827A61-7878-45DC-8981-14010E57D82C}"/>
              </a:ext>
            </a:extLst>
          </p:cNvPr>
          <p:cNvSpPr/>
          <p:nvPr/>
        </p:nvSpPr>
        <p:spPr>
          <a:xfrm>
            <a:off x="2852351" y="3845756"/>
            <a:ext cx="815008" cy="556591"/>
          </a:xfrm>
          <a:custGeom>
            <a:avLst/>
            <a:gdLst>
              <a:gd name="connsiteX0" fmla="*/ 0 w 815008"/>
              <a:gd name="connsiteY0" fmla="*/ 0 h 556591"/>
              <a:gd name="connsiteX1" fmla="*/ 463826 w 815008"/>
              <a:gd name="connsiteY1" fmla="*/ 218661 h 556591"/>
              <a:gd name="connsiteX2" fmla="*/ 815008 w 815008"/>
              <a:gd name="connsiteY2" fmla="*/ 55659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5008" h="556591">
                <a:moveTo>
                  <a:pt x="0" y="0"/>
                </a:moveTo>
                <a:cubicBezTo>
                  <a:pt x="163995" y="62948"/>
                  <a:pt x="327991" y="125896"/>
                  <a:pt x="463826" y="218661"/>
                </a:cubicBezTo>
                <a:cubicBezTo>
                  <a:pt x="599661" y="311426"/>
                  <a:pt x="707334" y="434008"/>
                  <a:pt x="815008" y="55659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宋体"/>
              <a:cs typeface="+mn-cs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DB65219-0796-40A8-9B50-4187BFA6EC56}"/>
              </a:ext>
            </a:extLst>
          </p:cNvPr>
          <p:cNvSpPr txBox="1"/>
          <p:nvPr/>
        </p:nvSpPr>
        <p:spPr>
          <a:xfrm>
            <a:off x="1843537" y="4101013"/>
            <a:ext cx="1680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Crossover regime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14D1EC78-AA08-487C-ABC7-E9CB0E84DC7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10188" y="2960512"/>
            <a:ext cx="5066825" cy="33381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B4B9528F-0DD7-4EEC-9492-F42189CF2673}"/>
                  </a:ext>
                </a:extLst>
              </p:cNvPr>
              <p:cNvSpPr txBox="1"/>
              <p:nvPr/>
            </p:nvSpPr>
            <p:spPr>
              <a:xfrm>
                <a:off x="5729406" y="4439567"/>
                <a:ext cx="6559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𝜂</m:t>
                      </m:r>
                    </m:oMath>
                  </m:oMathPara>
                </a14:m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B4B9528F-0DD7-4EEC-9492-F42189CF2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406" y="4439567"/>
                <a:ext cx="655982" cy="338554"/>
              </a:xfrm>
              <a:prstGeom prst="rect">
                <a:avLst/>
              </a:prstGeom>
              <a:blipFill>
                <a:blip r:embed="rId14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7643736-C63A-443A-8C7A-38FE708B14D8}"/>
                  </a:ext>
                </a:extLst>
              </p:cNvPr>
              <p:cNvSpPr txBox="1"/>
              <p:nvPr/>
            </p:nvSpPr>
            <p:spPr>
              <a:xfrm>
                <a:off x="8059612" y="6002831"/>
                <a:ext cx="145773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kumimoji="0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zh-CN" alt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𝛾</m:t>
                          </m:r>
                        </m:e>
                      </m:acc>
                    </m:oMath>
                  </m:oMathPara>
                </a14:m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7643736-C63A-443A-8C7A-38FE708B1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612" y="6002831"/>
                <a:ext cx="1457739" cy="338554"/>
              </a:xfrm>
              <a:prstGeom prst="rect">
                <a:avLst/>
              </a:prstGeom>
              <a:blipFill>
                <a:blip r:embed="rId15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6F313618-D51A-4A79-B78C-12D858C0554E}"/>
                  </a:ext>
                </a:extLst>
              </p:cNvPr>
              <p:cNvSpPr txBox="1"/>
              <p:nvPr/>
            </p:nvSpPr>
            <p:spPr>
              <a:xfrm>
                <a:off x="9245681" y="3617309"/>
                <a:ext cx="12788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𝜂</m:t>
                      </m:r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∝</m:t>
                      </m:r>
                      <m:sSup>
                        <m:sSup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zh-CN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𝛾</m:t>
                              </m:r>
                            </m:e>
                          </m:acc>
                        </m:e>
                        <m:sup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−0.7</m:t>
                          </m:r>
                        </m:sup>
                      </m:sSup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宋体"/>
                  <a:cs typeface="+mn-cs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6F313618-D51A-4A79-B78C-12D858C05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5681" y="3617309"/>
                <a:ext cx="1278835" cy="369332"/>
              </a:xfrm>
              <a:prstGeom prst="rect">
                <a:avLst/>
              </a:prstGeom>
              <a:blipFill>
                <a:blip r:embed="rId1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>
            <a:extLst>
              <a:ext uri="{FF2B5EF4-FFF2-40B4-BE49-F238E27FC236}">
                <a16:creationId xmlns:a16="http://schemas.microsoft.com/office/drawing/2014/main" id="{111B0223-AD55-4143-A920-0CFC5F5EBC80}"/>
              </a:ext>
            </a:extLst>
          </p:cNvPr>
          <p:cNvSpPr txBox="1"/>
          <p:nvPr/>
        </p:nvSpPr>
        <p:spPr>
          <a:xfrm>
            <a:off x="2575716" y="6541512"/>
            <a:ext cx="3401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宋体"/>
                <a:cs typeface="Times New Roman" panose="02020603050405020304" pitchFamily="18" charset="0"/>
              </a:rPr>
              <a:t>Phys. Rev. Research 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宋体"/>
                <a:cs typeface="Times New Roman" panose="02020603050405020304" pitchFamily="18" charset="0"/>
              </a:rPr>
              <a:t>5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宋体"/>
                <a:cs typeface="Times New Roman" panose="02020603050405020304" pitchFamily="18" charset="0"/>
              </a:rPr>
              <a:t>, 023181 (2023).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85872D9-370E-4C1E-A086-6A91232CB1C3}"/>
              </a:ext>
            </a:extLst>
          </p:cNvPr>
          <p:cNvSpPr txBox="1"/>
          <p:nvPr/>
        </p:nvSpPr>
        <p:spPr>
          <a:xfrm>
            <a:off x="14124" y="6547208"/>
            <a:ext cx="34015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宋体"/>
                <a:cs typeface="+mn-cs"/>
              </a:rPr>
              <a:t>Phys. Rev. E 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宋体"/>
                <a:cs typeface="+mn-cs"/>
              </a:rPr>
              <a:t>95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宋体"/>
                <a:cs typeface="+mn-cs"/>
              </a:rPr>
              <a:t>, 012613 (2017)</a:t>
            </a:r>
          </a:p>
        </p:txBody>
      </p:sp>
    </p:spTree>
    <p:extLst>
      <p:ext uri="{BB962C8B-B14F-4D97-AF65-F5344CB8AC3E}">
        <p14:creationId xmlns:p14="http://schemas.microsoft.com/office/powerpoint/2010/main" val="395365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C616F65-4E0B-4800-B128-9F0B133B0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F9CDB-1F21-4789-A81E-8FEA25CE194B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宋体"/>
              <a:cs typeface="+mn-cs"/>
            </a:endParaRPr>
          </a:p>
        </p:txBody>
      </p:sp>
      <p:grpSp>
        <p:nvGrpSpPr>
          <p:cNvPr id="4" name="组合 1">
            <a:extLst>
              <a:ext uri="{FF2B5EF4-FFF2-40B4-BE49-F238E27FC236}">
                <a16:creationId xmlns:a16="http://schemas.microsoft.com/office/drawing/2014/main" id="{480269E2-EB79-46B5-945E-17D03D963E37}"/>
              </a:ext>
            </a:extLst>
          </p:cNvPr>
          <p:cNvGrpSpPr>
            <a:grpSpLocks/>
          </p:cNvGrpSpPr>
          <p:nvPr/>
        </p:nvGrpSpPr>
        <p:grpSpPr bwMode="auto">
          <a:xfrm>
            <a:off x="141911" y="1315511"/>
            <a:ext cx="4699736" cy="4546810"/>
            <a:chOff x="1385458" y="991717"/>
            <a:chExt cx="4603751" cy="4389967"/>
          </a:xfrm>
        </p:grpSpPr>
        <p:grpSp>
          <p:nvGrpSpPr>
            <p:cNvPr id="5" name="组合 2">
              <a:extLst>
                <a:ext uri="{FF2B5EF4-FFF2-40B4-BE49-F238E27FC236}">
                  <a16:creationId xmlns:a16="http://schemas.microsoft.com/office/drawing/2014/main" id="{B30C3870-C6C2-4005-8B64-1199505E2B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5458" y="991717"/>
              <a:ext cx="4603751" cy="4389967"/>
              <a:chOff x="1039093" y="743787"/>
              <a:chExt cx="3452813" cy="3292475"/>
            </a:xfrm>
          </p:grpSpPr>
          <p:sp>
            <p:nvSpPr>
              <p:cNvPr id="7" name="Freeform 52">
                <a:extLst>
                  <a:ext uri="{FF2B5EF4-FFF2-40B4-BE49-F238E27FC236}">
                    <a16:creationId xmlns:a16="http://schemas.microsoft.com/office/drawing/2014/main" id="{90014C49-F40C-4037-B72A-40A3D728C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093" y="1567614"/>
                <a:ext cx="1646537" cy="1646710"/>
              </a:xfrm>
              <a:custGeom>
                <a:avLst/>
                <a:gdLst>
                  <a:gd name="T0" fmla="*/ 1037 w 1037"/>
                  <a:gd name="T1" fmla="*/ 519 h 1037"/>
                  <a:gd name="T2" fmla="*/ 518 w 1037"/>
                  <a:gd name="T3" fmla="*/ 1037 h 1037"/>
                  <a:gd name="T4" fmla="*/ 0 w 1037"/>
                  <a:gd name="T5" fmla="*/ 519 h 1037"/>
                  <a:gd name="T6" fmla="*/ 518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8" y="1037"/>
                    </a:lnTo>
                    <a:lnTo>
                      <a:pt x="0" y="519"/>
                    </a:lnTo>
                    <a:lnTo>
                      <a:pt x="518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宋体" charset="0"/>
                  <a:cs typeface="宋体" charset="0"/>
                </a:endParaRPr>
              </a:p>
            </p:txBody>
          </p:sp>
          <p:sp>
            <p:nvSpPr>
              <p:cNvPr id="8" name="Freeform 54">
                <a:extLst>
                  <a:ext uri="{FF2B5EF4-FFF2-40B4-BE49-F238E27FC236}">
                    <a16:creationId xmlns:a16="http://schemas.microsoft.com/office/drawing/2014/main" id="{1804B911-27F3-4C17-969D-EFC255EDB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416" y="743787"/>
                <a:ext cx="1646537" cy="1646710"/>
              </a:xfrm>
              <a:custGeom>
                <a:avLst/>
                <a:gdLst>
                  <a:gd name="T0" fmla="*/ 1037 w 1037"/>
                  <a:gd name="T1" fmla="*/ 519 h 1037"/>
                  <a:gd name="T2" fmla="*/ 519 w 1037"/>
                  <a:gd name="T3" fmla="*/ 1037 h 1037"/>
                  <a:gd name="T4" fmla="*/ 0 w 1037"/>
                  <a:gd name="T5" fmla="*/ 519 h 1037"/>
                  <a:gd name="T6" fmla="*/ 519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9" y="1037"/>
                    </a:lnTo>
                    <a:lnTo>
                      <a:pt x="0" y="519"/>
                    </a:lnTo>
                    <a:lnTo>
                      <a:pt x="519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宋体" charset="0"/>
                  <a:cs typeface="宋体" charset="0"/>
                </a:endParaRPr>
              </a:p>
            </p:txBody>
          </p:sp>
          <p:sp>
            <p:nvSpPr>
              <p:cNvPr id="9" name="Freeform 58">
                <a:extLst>
                  <a:ext uri="{FF2B5EF4-FFF2-40B4-BE49-F238E27FC236}">
                    <a16:creationId xmlns:a16="http://schemas.microsoft.com/office/drawing/2014/main" id="{2A2355A2-8C4C-4478-B0AD-F11F30D01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416" y="2391442"/>
                <a:ext cx="1646537" cy="1644820"/>
              </a:xfrm>
              <a:custGeom>
                <a:avLst/>
                <a:gdLst>
                  <a:gd name="T0" fmla="*/ 1037 w 1037"/>
                  <a:gd name="T1" fmla="*/ 518 h 1036"/>
                  <a:gd name="T2" fmla="*/ 519 w 1037"/>
                  <a:gd name="T3" fmla="*/ 1036 h 1036"/>
                  <a:gd name="T4" fmla="*/ 0 w 1037"/>
                  <a:gd name="T5" fmla="*/ 518 h 1036"/>
                  <a:gd name="T6" fmla="*/ 519 w 1037"/>
                  <a:gd name="T7" fmla="*/ 0 h 1036"/>
                  <a:gd name="T8" fmla="*/ 1037 w 1037"/>
                  <a:gd name="T9" fmla="*/ 518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6">
                    <a:moveTo>
                      <a:pt x="1037" y="518"/>
                    </a:moveTo>
                    <a:lnTo>
                      <a:pt x="519" y="1036"/>
                    </a:lnTo>
                    <a:lnTo>
                      <a:pt x="0" y="518"/>
                    </a:lnTo>
                    <a:lnTo>
                      <a:pt x="519" y="0"/>
                    </a:lnTo>
                    <a:lnTo>
                      <a:pt x="1037" y="518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宋体" charset="0"/>
                  <a:cs typeface="宋体" charset="0"/>
                </a:endParaRPr>
              </a:p>
            </p:txBody>
          </p:sp>
          <p:sp>
            <p:nvSpPr>
              <p:cNvPr id="10" name="Freeform 73">
                <a:extLst>
                  <a:ext uri="{FF2B5EF4-FFF2-40B4-BE49-F238E27FC236}">
                    <a16:creationId xmlns:a16="http://schemas.microsoft.com/office/drawing/2014/main" id="{2314A952-55A7-4FB8-B623-C5270E604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5775" y="1183098"/>
                <a:ext cx="2413094" cy="2414797"/>
              </a:xfrm>
              <a:custGeom>
                <a:avLst/>
                <a:gdLst>
                  <a:gd name="T0" fmla="*/ 2413094 w 1520"/>
                  <a:gd name="T1" fmla="*/ 1208192 h 1521"/>
                  <a:gd name="T2" fmla="*/ 1206547 w 1520"/>
                  <a:gd name="T3" fmla="*/ 2414797 h 1521"/>
                  <a:gd name="T4" fmla="*/ 0 w 1520"/>
                  <a:gd name="T5" fmla="*/ 1208192 h 1521"/>
                  <a:gd name="T6" fmla="*/ 1206547 w 1520"/>
                  <a:gd name="T7" fmla="*/ 0 h 1521"/>
                  <a:gd name="T8" fmla="*/ 2413094 w 1520"/>
                  <a:gd name="T9" fmla="*/ 1208192 h 1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39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宋体"/>
                  <a:cs typeface="+mn-cs"/>
                </a:endParaRPr>
              </a:p>
            </p:txBody>
          </p:sp>
          <p:sp>
            <p:nvSpPr>
              <p:cNvPr id="11" name="Freeform 74">
                <a:extLst>
                  <a:ext uri="{FF2B5EF4-FFF2-40B4-BE49-F238E27FC236}">
                    <a16:creationId xmlns:a16="http://schemas.microsoft.com/office/drawing/2014/main" id="{0922AC0A-745C-4787-A33B-B58FC7A25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1639" y="2472691"/>
                <a:ext cx="1030267" cy="1028839"/>
              </a:xfrm>
              <a:custGeom>
                <a:avLst/>
                <a:gdLst>
                  <a:gd name="T0" fmla="*/ 649 w 649"/>
                  <a:gd name="T1" fmla="*/ 324 h 648"/>
                  <a:gd name="T2" fmla="*/ 325 w 649"/>
                  <a:gd name="T3" fmla="*/ 648 h 648"/>
                  <a:gd name="T4" fmla="*/ 0 w 649"/>
                  <a:gd name="T5" fmla="*/ 324 h 648"/>
                  <a:gd name="T6" fmla="*/ 325 w 649"/>
                  <a:gd name="T7" fmla="*/ 0 h 648"/>
                  <a:gd name="T8" fmla="*/ 649 w 649"/>
                  <a:gd name="T9" fmla="*/ 324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9" h="648">
                    <a:moveTo>
                      <a:pt x="649" y="324"/>
                    </a:moveTo>
                    <a:lnTo>
                      <a:pt x="325" y="648"/>
                    </a:lnTo>
                    <a:lnTo>
                      <a:pt x="0" y="324"/>
                    </a:lnTo>
                    <a:lnTo>
                      <a:pt x="325" y="0"/>
                    </a:lnTo>
                    <a:lnTo>
                      <a:pt x="649" y="324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477702AD-BA03-4268-9D2E-B9B871C481DF}"/>
                </a:ext>
              </a:extLst>
            </p:cNvPr>
            <p:cNvSpPr/>
            <p:nvPr/>
          </p:nvSpPr>
          <p:spPr>
            <a:xfrm>
              <a:off x="2290960" y="2964999"/>
              <a:ext cx="2515490" cy="923341"/>
            </a:xfrm>
            <a:prstGeom prst="rect">
              <a:avLst/>
            </a:prstGeom>
          </p:spPr>
          <p:txBody>
            <a:bodyPr>
              <a:normAutofit fontScale="77500" lnSpcReduction="20000"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5333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charset="0"/>
                </a:rPr>
                <a:t>Contents</a:t>
              </a:r>
              <a:endParaRPr kumimoji="0" lang="zh-CN" altLang="en-US" sz="5333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charset="0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0281639E-0917-414D-8209-E990622BB07D}"/>
              </a:ext>
            </a:extLst>
          </p:cNvPr>
          <p:cNvSpPr txBox="1"/>
          <p:nvPr/>
        </p:nvSpPr>
        <p:spPr>
          <a:xfrm>
            <a:off x="5077085" y="2430382"/>
            <a:ext cx="5058561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chemeClr val="bg2">
                    <a:lumMod val="90000"/>
                  </a:schemeClr>
                </a:solidFill>
              </a:rPr>
              <a:t>Supercooled liquids and rheology</a:t>
            </a:r>
            <a:endParaRPr lang="zh-CN" altLang="en-US" sz="24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1BFFBB-3C44-4B00-BDDA-7C06B188A784}"/>
              </a:ext>
            </a:extLst>
          </p:cNvPr>
          <p:cNvSpPr txBox="1"/>
          <p:nvPr/>
        </p:nvSpPr>
        <p:spPr>
          <a:xfrm>
            <a:off x="5077085" y="3158409"/>
            <a:ext cx="4926733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altLang="zh-CN" sz="2400" b="1" dirty="0"/>
              <a:t>Summary of previous studies </a:t>
            </a:r>
            <a:endParaRPr lang="zh-CN" altLang="en-US" sz="2400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C789756-7406-436A-900D-6AE1193D7499}"/>
              </a:ext>
            </a:extLst>
          </p:cNvPr>
          <p:cNvSpPr txBox="1"/>
          <p:nvPr/>
        </p:nvSpPr>
        <p:spPr>
          <a:xfrm>
            <a:off x="5077085" y="3886437"/>
            <a:ext cx="7105476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chemeClr val="bg2">
                    <a:lumMod val="90000"/>
                  </a:schemeClr>
                </a:solidFill>
              </a:rPr>
              <a:t>Solid-liquid duality in flowing supercooled liquids</a:t>
            </a:r>
            <a:endParaRPr lang="zh-CN" altLang="en-US" sz="24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93B7C88-529C-401B-85D5-5102EA52563B}"/>
              </a:ext>
            </a:extLst>
          </p:cNvPr>
          <p:cNvSpPr txBox="1"/>
          <p:nvPr/>
        </p:nvSpPr>
        <p:spPr>
          <a:xfrm>
            <a:off x="5077085" y="4605445"/>
            <a:ext cx="3911777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chemeClr val="bg2">
                    <a:lumMod val="90000"/>
                  </a:schemeClr>
                </a:solidFill>
              </a:rPr>
              <a:t>Discussions and outlook</a:t>
            </a:r>
            <a:endParaRPr lang="zh-CN" altLang="en-US" sz="2400" b="1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4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4F7C99-BB3D-4BFC-B1FD-ECB6BE80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Conventional view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8E4A044-4DB9-435E-A3E8-18DBE4C6E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BC164A6-E1BE-4AA2-A1BC-DEE8B77AB175}"/>
              </a:ext>
            </a:extLst>
          </p:cNvPr>
          <p:cNvSpPr/>
          <p:nvPr/>
        </p:nvSpPr>
        <p:spPr>
          <a:xfrm>
            <a:off x="1994337" y="1254443"/>
            <a:ext cx="1442545" cy="704160"/>
          </a:xfrm>
          <a:prstGeom prst="roundRect">
            <a:avLst>
              <a:gd name="adj" fmla="val 446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viscosity decrease 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117571B7-9253-4EE3-AD26-2ADE421A18F8}"/>
              </a:ext>
            </a:extLst>
          </p:cNvPr>
          <p:cNvSpPr/>
          <p:nvPr/>
        </p:nvSpPr>
        <p:spPr>
          <a:xfrm>
            <a:off x="4448501" y="1254443"/>
            <a:ext cx="1509549" cy="704160"/>
          </a:xfrm>
          <a:prstGeom prst="roundRect">
            <a:avLst>
              <a:gd name="adj" fmla="val 446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Accelerated relaxation </a:t>
            </a: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538CB40C-D34D-4B41-8641-088E43FB7AC6}"/>
              </a:ext>
            </a:extLst>
          </p:cNvPr>
          <p:cNvCxnSpPr/>
          <p:nvPr/>
        </p:nvCxnSpPr>
        <p:spPr>
          <a:xfrm>
            <a:off x="3633952" y="1593402"/>
            <a:ext cx="60697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D4307502-DF7A-4B7A-90DF-86B63928B0CB}"/>
              </a:ext>
            </a:extLst>
          </p:cNvPr>
          <p:cNvCxnSpPr/>
          <p:nvPr/>
        </p:nvCxnSpPr>
        <p:spPr>
          <a:xfrm>
            <a:off x="6119648" y="1593402"/>
            <a:ext cx="60697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FA0E537C-E797-427C-8CE5-1D8A01BCCE0A}"/>
              </a:ext>
            </a:extLst>
          </p:cNvPr>
          <p:cNvSpPr txBox="1"/>
          <p:nvPr/>
        </p:nvSpPr>
        <p:spPr>
          <a:xfrm>
            <a:off x="1994337" y="870002"/>
            <a:ext cx="150954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/>
              <a:t>macroscopic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96074AB-A6CF-43C2-B74B-A6E8D4DE3128}"/>
              </a:ext>
            </a:extLst>
          </p:cNvPr>
          <p:cNvSpPr txBox="1"/>
          <p:nvPr/>
        </p:nvSpPr>
        <p:spPr>
          <a:xfrm>
            <a:off x="4515503" y="870002"/>
            <a:ext cx="1308539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/>
              <a:t>microscopic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C16CBE7-286A-427E-9AD1-4B3426EB3E85}"/>
                  </a:ext>
                </a:extLst>
              </p:cNvPr>
              <p:cNvSpPr txBox="1"/>
              <p:nvPr/>
            </p:nvSpPr>
            <p:spPr>
              <a:xfrm>
                <a:off x="6802073" y="1378749"/>
                <a:ext cx="4420999" cy="395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dirty="0"/>
                  <a:t>Focus on relaxation time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zh-CN" dirty="0"/>
                  <a:t> under shear.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C16CBE7-286A-427E-9AD1-4B3426EB3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073" y="1378749"/>
                <a:ext cx="4420999" cy="395749"/>
              </a:xfrm>
              <a:prstGeom prst="rect">
                <a:avLst/>
              </a:prstGeom>
              <a:blipFill>
                <a:blip r:embed="rId2"/>
                <a:stretch>
                  <a:fillRect l="-1241" b="-2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8CD8E4F6-DA6C-400A-BB78-7D821E1C5B4E}"/>
              </a:ext>
            </a:extLst>
          </p:cNvPr>
          <p:cNvSpPr txBox="1"/>
          <p:nvPr/>
        </p:nvSpPr>
        <p:spPr>
          <a:xfrm>
            <a:off x="513115" y="4530058"/>
            <a:ext cx="3935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+mj-ea"/>
                <a:ea typeface="+mj-ea"/>
                <a:cs typeface="Times New Roman" panose="02020603050405020304" pitchFamily="18" charset="0"/>
              </a:rPr>
              <a:t>Representative references</a:t>
            </a:r>
            <a:endParaRPr lang="zh-CN" altLang="en-US" b="1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EF55A1A-DA47-48ED-A812-CA7DFDBFBCFA}"/>
              </a:ext>
            </a:extLst>
          </p:cNvPr>
          <p:cNvSpPr txBox="1"/>
          <p:nvPr/>
        </p:nvSpPr>
        <p:spPr>
          <a:xfrm>
            <a:off x="776252" y="4914646"/>
            <a:ext cx="8440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altLang="zh-CN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J. M. Brader, M. E. Cates, and M. Fuchs, Phys. Rev. Lett. </a:t>
            </a:r>
            <a:r>
              <a:rPr lang="en-US" altLang="zh-CN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r>
              <a:rPr lang="en-US" altLang="zh-CN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138301 (2008).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71C7549-9EB9-486D-ADDE-38216C82AC46}"/>
              </a:ext>
            </a:extLst>
          </p:cNvPr>
          <p:cNvSpPr txBox="1"/>
          <p:nvPr/>
        </p:nvSpPr>
        <p:spPr>
          <a:xfrm>
            <a:off x="776252" y="5285935"/>
            <a:ext cx="5960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altLang="zh-CN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Furukawa, Phys. Rev. Research </a:t>
            </a:r>
            <a:r>
              <a:rPr lang="en-US" altLang="zh-CN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023181 (2023).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387821B-8D2A-41F0-8D5F-A8A90DEEE9BA}"/>
              </a:ext>
            </a:extLst>
          </p:cNvPr>
          <p:cNvSpPr txBox="1"/>
          <p:nvPr/>
        </p:nvSpPr>
        <p:spPr>
          <a:xfrm>
            <a:off x="776252" y="5656521"/>
            <a:ext cx="7012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[3] V. </a:t>
            </a:r>
            <a:r>
              <a:rPr lang="en-US" altLang="zh-CN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Lubchenko</a:t>
            </a:r>
            <a:r>
              <a:rPr lang="en-US" altLang="zh-CN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Proc. Natl. Acad. Sci. U.S.A. </a:t>
            </a:r>
            <a:r>
              <a:rPr lang="en-US" altLang="zh-CN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r>
              <a:rPr lang="en-US" altLang="zh-CN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11506 (2009).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B057A1E-2BB5-45C5-BFD2-645DBC72ABBE}"/>
              </a:ext>
            </a:extLst>
          </p:cNvPr>
          <p:cNvSpPr txBox="1"/>
          <p:nvPr/>
        </p:nvSpPr>
        <p:spPr>
          <a:xfrm>
            <a:off x="776252" y="6026405"/>
            <a:ext cx="6223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[4] R. Yamamoto and A. </a:t>
            </a:r>
            <a:r>
              <a:rPr lang="en-US" altLang="zh-CN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Onuki</a:t>
            </a:r>
            <a:r>
              <a:rPr lang="en-US" altLang="zh-CN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E </a:t>
            </a:r>
            <a:r>
              <a:rPr lang="en-US" altLang="zh-CN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en-US" altLang="zh-CN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3515 (1998).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0A7E0E51-710D-4342-BF91-2D3C5D90B4A6}"/>
                  </a:ext>
                </a:extLst>
              </p:cNvPr>
              <p:cNvSpPr txBox="1"/>
              <p:nvPr/>
            </p:nvSpPr>
            <p:spPr>
              <a:xfrm>
                <a:off x="4663206" y="2800349"/>
                <a:ext cx="2990191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𝜏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𝜏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acc>
                        <m:accPr>
                          <m:chr m:val="̇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0A7E0E51-710D-4342-BF91-2D3C5D90B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206" y="2800349"/>
                <a:ext cx="2990191" cy="8440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>
            <a:extLst>
              <a:ext uri="{FF2B5EF4-FFF2-40B4-BE49-F238E27FC236}">
                <a16:creationId xmlns:a16="http://schemas.microsoft.com/office/drawing/2014/main" id="{D0BD1491-345D-4E02-8ED5-5B217A489751}"/>
              </a:ext>
            </a:extLst>
          </p:cNvPr>
          <p:cNvSpPr/>
          <p:nvPr/>
        </p:nvSpPr>
        <p:spPr>
          <a:xfrm>
            <a:off x="5193980" y="2969086"/>
            <a:ext cx="567558" cy="69544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ECE4BCA3-A6BC-4333-8DDD-003BB8E7E754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4734152" y="3664528"/>
            <a:ext cx="743607" cy="400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FBE7997D-6425-4030-94BA-FE0F9113DD0E}"/>
              </a:ext>
            </a:extLst>
          </p:cNvPr>
          <p:cNvSpPr txBox="1"/>
          <p:nvPr/>
        </p:nvSpPr>
        <p:spPr>
          <a:xfrm>
            <a:off x="2465647" y="4082513"/>
            <a:ext cx="2562235" cy="362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dirty="0"/>
              <a:t>Relaxation rate under shear</a:t>
            </a:r>
            <a:endParaRPr lang="zh-CN" altLang="en-US" sz="1600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9161B6E1-86E0-4E47-BA8C-908E9ADBBE5C}"/>
              </a:ext>
            </a:extLst>
          </p:cNvPr>
          <p:cNvSpPr/>
          <p:nvPr/>
        </p:nvSpPr>
        <p:spPr>
          <a:xfrm>
            <a:off x="5937587" y="2956867"/>
            <a:ext cx="567558" cy="69544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EE390A5C-BC9E-4BAB-9EA3-B098C1C2E5F6}"/>
              </a:ext>
            </a:extLst>
          </p:cNvPr>
          <p:cNvCxnSpPr>
            <a:stCxn id="26" idx="2"/>
          </p:cNvCxnSpPr>
          <p:nvPr/>
        </p:nvCxnSpPr>
        <p:spPr>
          <a:xfrm>
            <a:off x="6221366" y="3652309"/>
            <a:ext cx="0" cy="442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06EDC9BE-126C-4C78-A62B-B1111D82D565}"/>
              </a:ext>
            </a:extLst>
          </p:cNvPr>
          <p:cNvSpPr txBox="1"/>
          <p:nvPr/>
        </p:nvSpPr>
        <p:spPr>
          <a:xfrm>
            <a:off x="5169772" y="4085421"/>
            <a:ext cx="2215960" cy="362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dirty="0"/>
              <a:t>Intrinsic relaxation rate</a:t>
            </a:r>
            <a:endParaRPr lang="zh-CN" altLang="en-US" sz="1600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C309E51C-EB44-4F04-BB21-2B572F120A6D}"/>
              </a:ext>
            </a:extLst>
          </p:cNvPr>
          <p:cNvSpPr/>
          <p:nvPr/>
        </p:nvSpPr>
        <p:spPr>
          <a:xfrm>
            <a:off x="6681194" y="2957266"/>
            <a:ext cx="567558" cy="69544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95EF96F6-0FD5-4C17-9BC9-8E4B574ECD0D}"/>
              </a:ext>
            </a:extLst>
          </p:cNvPr>
          <p:cNvCxnSpPr>
            <a:cxnSpLocks/>
          </p:cNvCxnSpPr>
          <p:nvPr/>
        </p:nvCxnSpPr>
        <p:spPr>
          <a:xfrm>
            <a:off x="6964973" y="3652309"/>
            <a:ext cx="591766" cy="430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3D556F39-AB01-45F3-9451-60219D62729F}"/>
              </a:ext>
            </a:extLst>
          </p:cNvPr>
          <p:cNvSpPr txBox="1"/>
          <p:nvPr/>
        </p:nvSpPr>
        <p:spPr>
          <a:xfrm>
            <a:off x="7385732" y="4082513"/>
            <a:ext cx="1967993" cy="362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dirty="0"/>
              <a:t>Shear acceleration</a:t>
            </a:r>
            <a:endParaRPr lang="zh-CN" altLang="en-US" sz="1600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749E970-9F44-4EDB-BD67-7A193F04B4C6}"/>
              </a:ext>
            </a:extLst>
          </p:cNvPr>
          <p:cNvSpPr txBox="1"/>
          <p:nvPr/>
        </p:nvSpPr>
        <p:spPr>
          <a:xfrm>
            <a:off x="513116" y="2252068"/>
            <a:ext cx="10407218" cy="396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sz="1800" b="1" dirty="0">
                <a:latin typeface="+mj-ea"/>
                <a:ea typeface="+mj-ea"/>
              </a:rPr>
              <a:t>The relaxation rate under shear arises from intrinsic relaxation and external shear.</a:t>
            </a:r>
            <a:endParaRPr lang="zh-CN" altLang="en-US" sz="18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2497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D655D7-87F6-40BE-8AEA-CA8FC3E26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Where the conventional view breaks down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A6EE2C4-ED9A-4D53-B1CC-0BE52E0AA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DEC4BB9A-981B-467E-BCD4-FB919FADE5C6}"/>
              </a:ext>
            </a:extLst>
          </p:cNvPr>
          <p:cNvSpPr/>
          <p:nvPr/>
        </p:nvSpPr>
        <p:spPr>
          <a:xfrm>
            <a:off x="1994337" y="1254443"/>
            <a:ext cx="1442545" cy="704160"/>
          </a:xfrm>
          <a:prstGeom prst="roundRect">
            <a:avLst>
              <a:gd name="adj" fmla="val 446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viscosity decrease 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BA5BA0FB-ED1A-4F0E-8C95-BFCBBA3D0E99}"/>
              </a:ext>
            </a:extLst>
          </p:cNvPr>
          <p:cNvSpPr/>
          <p:nvPr/>
        </p:nvSpPr>
        <p:spPr>
          <a:xfrm>
            <a:off x="4448501" y="1254443"/>
            <a:ext cx="1509549" cy="704160"/>
          </a:xfrm>
          <a:prstGeom prst="roundRect">
            <a:avLst>
              <a:gd name="adj" fmla="val 446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Accelerated relaxation 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1A75F1D9-20F3-4B70-876A-4D157AB96B0B}"/>
              </a:ext>
            </a:extLst>
          </p:cNvPr>
          <p:cNvCxnSpPr/>
          <p:nvPr/>
        </p:nvCxnSpPr>
        <p:spPr>
          <a:xfrm>
            <a:off x="3633952" y="1593402"/>
            <a:ext cx="60697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8E1531E5-0FB5-4A5C-B12A-9FA158D18573}"/>
              </a:ext>
            </a:extLst>
          </p:cNvPr>
          <p:cNvCxnSpPr/>
          <p:nvPr/>
        </p:nvCxnSpPr>
        <p:spPr>
          <a:xfrm>
            <a:off x="6119648" y="1593402"/>
            <a:ext cx="60697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E21299C1-3BA3-43FF-BD2F-997F25195E54}"/>
              </a:ext>
            </a:extLst>
          </p:cNvPr>
          <p:cNvSpPr txBox="1"/>
          <p:nvPr/>
        </p:nvSpPr>
        <p:spPr>
          <a:xfrm>
            <a:off x="1994337" y="870002"/>
            <a:ext cx="150954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/>
              <a:t>macroscopic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EA8B737-08E4-4C5F-BB52-D7845EA6D272}"/>
              </a:ext>
            </a:extLst>
          </p:cNvPr>
          <p:cNvSpPr txBox="1"/>
          <p:nvPr/>
        </p:nvSpPr>
        <p:spPr>
          <a:xfrm>
            <a:off x="4515503" y="870002"/>
            <a:ext cx="1308539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/>
              <a:t>microscopic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E147BA5-C6D5-4764-A2F5-51F71C1EA48A}"/>
                  </a:ext>
                </a:extLst>
              </p:cNvPr>
              <p:cNvSpPr txBox="1"/>
              <p:nvPr/>
            </p:nvSpPr>
            <p:spPr>
              <a:xfrm>
                <a:off x="6802073" y="1378749"/>
                <a:ext cx="4420999" cy="395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dirty="0"/>
                  <a:t>Focus on relaxation time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zh-CN" dirty="0"/>
                  <a:t> under shear.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E147BA5-C6D5-4764-A2F5-51F71C1EA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073" y="1378749"/>
                <a:ext cx="4420999" cy="395749"/>
              </a:xfrm>
              <a:prstGeom prst="rect">
                <a:avLst/>
              </a:prstGeom>
              <a:blipFill>
                <a:blip r:embed="rId2"/>
                <a:stretch>
                  <a:fillRect l="-1241" b="-2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381A5AC-AC02-462F-B244-7FD98877477D}"/>
                  </a:ext>
                </a:extLst>
              </p:cNvPr>
              <p:cNvSpPr txBox="1"/>
              <p:nvPr/>
            </p:nvSpPr>
            <p:spPr>
              <a:xfrm>
                <a:off x="3197369" y="2092182"/>
                <a:ext cx="2255493" cy="768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𝜏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𝜏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</m:t>
                      </m:r>
                      <m:acc>
                        <m:accPr>
                          <m:chr m:val="̇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381A5AC-AC02-462F-B244-7FD988774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369" y="2092182"/>
                <a:ext cx="2255493" cy="768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2B40FAE-5CB0-47C7-9106-FA59274F991B}"/>
                  </a:ext>
                </a:extLst>
              </p:cNvPr>
              <p:cNvSpPr txBox="1"/>
              <p:nvPr/>
            </p:nvSpPr>
            <p:spPr>
              <a:xfrm>
                <a:off x="6739140" y="2180116"/>
                <a:ext cx="1988426" cy="676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𝜂</m:t>
                      </m:r>
                      <m:d>
                        <m:d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18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d>
                            <m:d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en-US" altLang="zh-CN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d>
                            <m:d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acc>
                            <m:accPr>
                              <m:chr m:val="̇"/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2B40FAE-5CB0-47C7-9106-FA59274F9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140" y="2180116"/>
                <a:ext cx="1988426" cy="6767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>
            <a:extLst>
              <a:ext uri="{FF2B5EF4-FFF2-40B4-BE49-F238E27FC236}">
                <a16:creationId xmlns:a16="http://schemas.microsoft.com/office/drawing/2014/main" id="{6F3B01AB-CEF6-4457-B970-465A12D410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85" b="5344"/>
          <a:stretch/>
        </p:blipFill>
        <p:spPr>
          <a:xfrm>
            <a:off x="4083572" y="3242673"/>
            <a:ext cx="4024856" cy="293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5D15FC6-500E-4AEA-98BD-5EC8BCA1143A}"/>
                  </a:ext>
                </a:extLst>
              </p:cNvPr>
              <p:cNvSpPr txBox="1"/>
              <p:nvPr/>
            </p:nvSpPr>
            <p:spPr>
              <a:xfrm rot="16200000">
                <a:off x="3129352" y="4524107"/>
                <a:ext cx="153910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𝜂</m:t>
                      </m:r>
                      <m:d>
                        <m:d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18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𝜂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5D15FC6-500E-4AEA-98BD-5EC8BCA11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129352" y="4524107"/>
                <a:ext cx="1539108" cy="369332"/>
              </a:xfrm>
              <a:prstGeom prst="rect">
                <a:avLst/>
              </a:prstGeom>
              <a:blipFill>
                <a:blip r:embed="rId6"/>
                <a:stretch>
                  <a:fillRect r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46643FFD-98E7-4111-ABAB-78CEAD00E59D}"/>
                  </a:ext>
                </a:extLst>
              </p:cNvPr>
              <p:cNvSpPr txBox="1"/>
              <p:nvPr/>
            </p:nvSpPr>
            <p:spPr>
              <a:xfrm>
                <a:off x="5173717" y="6097588"/>
                <a:ext cx="1844566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d>
                        <m:dPr>
                          <m:begChr m:val="⟨"/>
                          <m:endChr m:val="⟩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46643FFD-98E7-4111-ABAB-78CEAD00E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717" y="6097588"/>
                <a:ext cx="1844566" cy="424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椭圆 20">
            <a:extLst>
              <a:ext uri="{FF2B5EF4-FFF2-40B4-BE49-F238E27FC236}">
                <a16:creationId xmlns:a16="http://schemas.microsoft.com/office/drawing/2014/main" id="{2E3B81E8-6CE4-41CE-AEDE-E117629A572E}"/>
              </a:ext>
            </a:extLst>
          </p:cNvPr>
          <p:cNvSpPr/>
          <p:nvPr/>
        </p:nvSpPr>
        <p:spPr>
          <a:xfrm>
            <a:off x="5973816" y="5056458"/>
            <a:ext cx="1505607" cy="693683"/>
          </a:xfrm>
          <a:prstGeom prst="ellipse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9E9C870-2220-4A28-A6C3-7783B388BB9D}"/>
              </a:ext>
            </a:extLst>
          </p:cNvPr>
          <p:cNvSpPr txBox="1"/>
          <p:nvPr/>
        </p:nvSpPr>
        <p:spPr>
          <a:xfrm>
            <a:off x="0" y="6532611"/>
            <a:ext cx="3122970" cy="285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Proc. Natl. Acad. Sci. U.S.A. </a:t>
            </a:r>
            <a:r>
              <a:rPr lang="en-US" altLang="zh-CN" sz="1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r>
              <a:rPr lang="en-US" altLang="zh-CN" sz="1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11506 (2009).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D141C410-2FFC-42D3-8EA3-1FA6373A2A72}"/>
              </a:ext>
            </a:extLst>
          </p:cNvPr>
          <p:cNvCxnSpPr>
            <a:cxnSpLocks/>
          </p:cNvCxnSpPr>
          <p:nvPr/>
        </p:nvCxnSpPr>
        <p:spPr>
          <a:xfrm>
            <a:off x="5485205" y="2552034"/>
            <a:ext cx="107377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1139D09-B9BE-4ADF-8428-EFA73744BAC6}"/>
                  </a:ext>
                </a:extLst>
              </p:cNvPr>
              <p:cNvSpPr txBox="1"/>
              <p:nvPr/>
            </p:nvSpPr>
            <p:spPr>
              <a:xfrm>
                <a:off x="5543919" y="2179873"/>
                <a:ext cx="956344" cy="387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1139D09-B9BE-4ADF-8428-EFA73744B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919" y="2179873"/>
                <a:ext cx="956344" cy="3877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27">
            <a:extLst>
              <a:ext uri="{FF2B5EF4-FFF2-40B4-BE49-F238E27FC236}">
                <a16:creationId xmlns:a16="http://schemas.microsoft.com/office/drawing/2014/main" id="{C4ED2422-67DD-4174-8A6B-FDE47FE0FEEC}"/>
              </a:ext>
            </a:extLst>
          </p:cNvPr>
          <p:cNvSpPr txBox="1"/>
          <p:nvPr/>
        </p:nvSpPr>
        <p:spPr>
          <a:xfrm>
            <a:off x="300260" y="2895226"/>
            <a:ext cx="4540188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+mj-ea"/>
                <a:ea typeface="+mj-ea"/>
              </a:rPr>
              <a:t>Compare with experimental data</a:t>
            </a:r>
            <a:endParaRPr lang="zh-CN" altLang="en-US" b="1" dirty="0">
              <a:latin typeface="+mj-ea"/>
              <a:ea typeface="+mj-ea"/>
            </a:endParaRP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C1E77C2F-5ABE-473C-ABDF-01A6FDFA0A1B}"/>
              </a:ext>
            </a:extLst>
          </p:cNvPr>
          <p:cNvCxnSpPr/>
          <p:nvPr/>
        </p:nvCxnSpPr>
        <p:spPr>
          <a:xfrm flipH="1">
            <a:off x="7479423" y="4708772"/>
            <a:ext cx="1184223" cy="5153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90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千图网海量PPT模板www.58pic.com​">
  <a:themeElements>
    <a:clrScheme name="答辩蓝色">
      <a:dk1>
        <a:sysClr val="windowText" lastClr="000000"/>
      </a:dk1>
      <a:lt1>
        <a:sysClr val="window" lastClr="FFFFFF"/>
      </a:lt1>
      <a:dk2>
        <a:srgbClr val="EEF2F5"/>
      </a:dk2>
      <a:lt2>
        <a:srgbClr val="E7E6E6"/>
      </a:lt2>
      <a:accent1>
        <a:srgbClr val="29323F"/>
      </a:accent1>
      <a:accent2>
        <a:srgbClr val="29323F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西T中宋">
      <a:majorFont>
        <a:latin typeface="Arial"/>
        <a:ea typeface="微软雅黑"/>
        <a:cs typeface=""/>
      </a:majorFont>
      <a:minorFont>
        <a:latin typeface="Times New Roman"/>
        <a:ea typeface="宋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85750" indent="-285750" algn="l">
          <a:lnSpc>
            <a:spcPct val="120000"/>
          </a:lnSpc>
          <a:buFont typeface="Wingdings" panose="05000000000000000000" pitchFamily="2" charset="2"/>
          <a:buChar char="l"/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998</Words>
  <Application>Microsoft Office PowerPoint</Application>
  <PresentationFormat>宽屏</PresentationFormat>
  <Paragraphs>238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等线</vt:lpstr>
      <vt:lpstr>微软雅黑</vt:lpstr>
      <vt:lpstr>Arial</vt:lpstr>
      <vt:lpstr>Cambria Math</vt:lpstr>
      <vt:lpstr>Times New Roman</vt:lpstr>
      <vt:lpstr>Wingdings</vt:lpstr>
      <vt:lpstr>千图网海量PPT模板www.58pic.com​</vt:lpstr>
      <vt:lpstr>PowerPoint 演示文稿</vt:lpstr>
      <vt:lpstr>PowerPoint 演示文稿</vt:lpstr>
      <vt:lpstr>PowerPoint 演示文稿</vt:lpstr>
      <vt:lpstr>Soft matter</vt:lpstr>
      <vt:lpstr>Supercooled liquids</vt:lpstr>
      <vt:lpstr>Flowing supercooled liquids</vt:lpstr>
      <vt:lpstr>PowerPoint 演示文稿</vt:lpstr>
      <vt:lpstr>Conventional view</vt:lpstr>
      <vt:lpstr>Where the conventional view breaks down</vt:lpstr>
      <vt:lpstr>PowerPoint 演示文稿</vt:lpstr>
      <vt:lpstr>Rethinking the analysis</vt:lpstr>
      <vt:lpstr>Analysis of relaxation rate</vt:lpstr>
      <vt:lpstr>What is a relaxation event? — cage escape</vt:lpstr>
      <vt:lpstr>Two timescales: τ_LC and τ_sh</vt:lpstr>
      <vt:lpstr>Where the conventional view breaks</vt:lpstr>
      <vt:lpstr>Solid-like and liquid-like particles</vt:lpstr>
      <vt:lpstr>Solid-like and liquid-like particles</vt:lpstr>
      <vt:lpstr>The proportion of solid-like particles</vt:lpstr>
      <vt:lpstr>Intrinsic relaxation ⟷ External shear: compete</vt:lpstr>
      <vt:lpstr>Estimate macroscopic stress</vt:lpstr>
      <vt:lpstr>PowerPoint 演示文稿</vt:lpstr>
      <vt:lpstr>Compare with literature: qualitative contrast</vt:lpstr>
      <vt:lpstr>Compare with literature: quantitative contrast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 dx</dc:creator>
  <cp:lastModifiedBy>y dx</cp:lastModifiedBy>
  <cp:revision>147</cp:revision>
  <dcterms:created xsi:type="dcterms:W3CDTF">2026-05-05T03:02:44Z</dcterms:created>
  <dcterms:modified xsi:type="dcterms:W3CDTF">2026-05-20T11:43:56Z</dcterms:modified>
</cp:coreProperties>
</file>