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7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8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9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0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1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2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13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4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5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6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7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8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9.xml" ContentType="application/vnd.openxmlformats-officedocument.presentationml.notesSlide+xml"/>
  <Override PartName="/ppt/tags/tag228.xml" ContentType="application/vnd.openxmlformats-officedocument.presentationml.tags+xml"/>
  <Override PartName="/ppt/notesSlides/notesSlide20.xml" ContentType="application/vnd.openxmlformats-officedocument.presentationml.notesSlide+xml"/>
  <Override PartName="/ppt/tags/tag229.xml" ContentType="application/vnd.openxmlformats-officedocument.presentationml.tags+xml"/>
  <Override PartName="/ppt/notesSlides/notesSlide21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22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23.xml" ContentType="application/vnd.openxmlformats-officedocument.presentationml.notesSlide+xml"/>
  <Override PartName="/ppt/tags/tag234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35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36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237.xml" ContentType="application/vnd.openxmlformats-officedocument.presentationml.tags+xml"/>
  <Override PartName="/ppt/notesSlides/notesSlide27.xml" ContentType="application/vnd.openxmlformats-officedocument.presentationml.notesSlide+xml"/>
  <Override PartName="/ppt/tags/tag238.xml" ContentType="application/vnd.openxmlformats-officedocument.presentationml.tags+xml"/>
  <Override PartName="/ppt/notesSlides/notesSlide28.xml" ContentType="application/vnd.openxmlformats-officedocument.presentationml.notesSlide+xml"/>
  <Override PartName="/ppt/tags/tag239.xml" ContentType="application/vnd.openxmlformats-officedocument.presentationml.tags+xml"/>
  <Override PartName="/ppt/notesSlides/notesSlide29.xml" ContentType="application/vnd.openxmlformats-officedocument.presentationml.notesSlide+xml"/>
  <Override PartName="/ppt/tags/tag240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241.xml" ContentType="application/vnd.openxmlformats-officedocument.presentationml.tags+xml"/>
  <Override PartName="/ppt/notesSlides/notesSlide31.xml" ContentType="application/vnd.openxmlformats-officedocument.presentationml.notesSlide+xml"/>
  <Override PartName="/ppt/tags/tag242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243.xml" ContentType="application/vnd.openxmlformats-officedocument.presentationml.tags+xml"/>
  <Override PartName="/ppt/notesSlides/notesSlide33.xml" ContentType="application/vnd.openxmlformats-officedocument.presentationml.notesSlide+xml"/>
  <Override PartName="/ppt/tags/tag244.xml" ContentType="application/vnd.openxmlformats-officedocument.presentationml.tags+xml"/>
  <Override PartName="/ppt/notesSlides/notesSlide34.xml" ContentType="application/vnd.openxmlformats-officedocument.presentationml.notesSlide+xml"/>
  <Override PartName="/ppt/tags/tag245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878" r:id="rId3"/>
    <p:sldId id="969" r:id="rId4"/>
    <p:sldId id="970" r:id="rId5"/>
    <p:sldId id="883" r:id="rId6"/>
    <p:sldId id="884" r:id="rId7"/>
    <p:sldId id="882" r:id="rId8"/>
    <p:sldId id="1052" r:id="rId9"/>
    <p:sldId id="1057" r:id="rId10"/>
    <p:sldId id="1056" r:id="rId11"/>
    <p:sldId id="731" r:id="rId12"/>
    <p:sldId id="808" r:id="rId13"/>
    <p:sldId id="1028" r:id="rId14"/>
    <p:sldId id="768" r:id="rId15"/>
    <p:sldId id="807" r:id="rId16"/>
    <p:sldId id="806" r:id="rId17"/>
    <p:sldId id="1059" r:id="rId18"/>
    <p:sldId id="796" r:id="rId19"/>
    <p:sldId id="1035" r:id="rId20"/>
    <p:sldId id="1065" r:id="rId21"/>
    <p:sldId id="1066" r:id="rId22"/>
    <p:sldId id="1082" r:id="rId23"/>
    <p:sldId id="802" r:id="rId24"/>
    <p:sldId id="1023" r:id="rId25"/>
    <p:sldId id="1014" r:id="rId26"/>
    <p:sldId id="1070" r:id="rId27"/>
    <p:sldId id="1075" r:id="rId28"/>
    <p:sldId id="1076" r:id="rId29"/>
    <p:sldId id="1077" r:id="rId30"/>
    <p:sldId id="1078" r:id="rId31"/>
    <p:sldId id="1079" r:id="rId32"/>
    <p:sldId id="1080" r:id="rId33"/>
    <p:sldId id="1081" r:id="rId34"/>
    <p:sldId id="917" r:id="rId35"/>
    <p:sldId id="1012" r:id="rId36"/>
    <p:sldId id="45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8" userDrawn="1">
          <p15:clr>
            <a:srgbClr val="A4A3A4"/>
          </p15:clr>
        </p15:guide>
        <p15:guide id="2" pos="1638" userDrawn="1">
          <p15:clr>
            <a:srgbClr val="A4A3A4"/>
          </p15:clr>
        </p15:guide>
        <p15:guide id="3" orient="horz" pos="2865" userDrawn="1">
          <p15:clr>
            <a:srgbClr val="A4A3A4"/>
          </p15:clr>
        </p15:guide>
        <p15:guide id="4" orient="horz" pos="3941" userDrawn="1">
          <p15:clr>
            <a:srgbClr val="A4A3A4"/>
          </p15:clr>
        </p15:guide>
        <p15:guide id="5" pos="2934" userDrawn="1">
          <p15:clr>
            <a:srgbClr val="A4A3A4"/>
          </p15:clr>
        </p15:guide>
        <p15:guide id="6" orient="horz" pos="1906" userDrawn="1">
          <p15:clr>
            <a:srgbClr val="A4A3A4"/>
          </p15:clr>
        </p15:guide>
        <p15:guide id="7" pos="3277" userDrawn="1">
          <p15:clr>
            <a:srgbClr val="A4A3A4"/>
          </p15:clr>
        </p15:guide>
        <p15:guide id="8" pos="4044" userDrawn="1">
          <p15:clr>
            <a:srgbClr val="A4A3A4"/>
          </p15:clr>
        </p15:guide>
        <p15:guide id="9" pos="4709" userDrawn="1">
          <p15:clr>
            <a:srgbClr val="A4A3A4"/>
          </p15:clr>
        </p15:guide>
        <p15:guide id="10" pos="5718" userDrawn="1">
          <p15:clr>
            <a:srgbClr val="A4A3A4"/>
          </p15:clr>
        </p15:guide>
        <p15:guide id="11" pos="6534" userDrawn="1">
          <p15:clr>
            <a:srgbClr val="A4A3A4"/>
          </p15:clr>
        </p15:guide>
        <p15:guide id="12" pos="76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437E"/>
    <a:srgbClr val="DDCDE1"/>
    <a:srgbClr val="C7ACCD"/>
    <a:srgbClr val="EBE3EC"/>
    <a:srgbClr val="AD215E"/>
    <a:srgbClr val="000000"/>
    <a:srgbClr val="C00000"/>
    <a:srgbClr val="2C2C2C"/>
    <a:srgbClr val="EDB120"/>
    <a:srgbClr val="AF5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9" autoAdjust="0"/>
    <p:restoredTop sz="83071" autoAdjust="0"/>
  </p:normalViewPr>
  <p:slideViewPr>
    <p:cSldViewPr snapToGrid="0" showGuides="1">
      <p:cViewPr>
        <p:scale>
          <a:sx n="100" d="100"/>
          <a:sy n="100" d="100"/>
        </p:scale>
        <p:origin x="1782" y="846"/>
      </p:cViewPr>
      <p:guideLst>
        <p:guide orient="horz" pos="798"/>
        <p:guide pos="1638"/>
        <p:guide orient="horz" pos="2865"/>
        <p:guide orient="horz" pos="3941"/>
        <p:guide pos="2934"/>
        <p:guide orient="horz" pos="1906"/>
        <p:guide pos="3277"/>
        <p:guide pos="4044"/>
        <p:guide pos="4709"/>
        <p:guide pos="5718"/>
        <p:guide pos="6534"/>
        <p:guide pos="765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75" d="100"/>
        <a:sy n="75" d="100"/>
      </p:scale>
      <p:origin x="0" y="-2715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863897097167"/>
          <c:y val="6.5409187709157296E-2"/>
          <c:w val="0.86341039457674296"/>
          <c:h val="0.879221174323090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2.0020020020019302E-2</c:v>
                </c:pt>
                <c:pt idx="2">
                  <c:v>4.00400400400387E-2</c:v>
                </c:pt>
                <c:pt idx="3">
                  <c:v>6.00600600600611E-2</c:v>
                </c:pt>
                <c:pt idx="4">
                  <c:v>8.0080080080080399E-2</c:v>
                </c:pt>
                <c:pt idx="5">
                  <c:v>0.1001001001001</c:v>
                </c:pt>
                <c:pt idx="6">
                  <c:v>0.12012012012011899</c:v>
                </c:pt>
                <c:pt idx="7">
                  <c:v>0.14014014014014101</c:v>
                </c:pt>
                <c:pt idx="8">
                  <c:v>0.16016016016016099</c:v>
                </c:pt>
                <c:pt idx="9">
                  <c:v>0.18018018018018001</c:v>
                </c:pt>
                <c:pt idx="10">
                  <c:v>0.20020020020019899</c:v>
                </c:pt>
                <c:pt idx="11">
                  <c:v>0.220220220220219</c:v>
                </c:pt>
                <c:pt idx="12">
                  <c:v>0.24024024024024099</c:v>
                </c:pt>
                <c:pt idx="13">
                  <c:v>0.260260260260261</c:v>
                </c:pt>
                <c:pt idx="14">
                  <c:v>0.28028028028028001</c:v>
                </c:pt>
                <c:pt idx="15">
                  <c:v>0.30030030030029897</c:v>
                </c:pt>
                <c:pt idx="16">
                  <c:v>0.32032032032032198</c:v>
                </c:pt>
                <c:pt idx="17">
                  <c:v>0.340340340340341</c:v>
                </c:pt>
                <c:pt idx="18">
                  <c:v>0.36036036036036001</c:v>
                </c:pt>
                <c:pt idx="19">
                  <c:v>0.38038038038038002</c:v>
                </c:pt>
                <c:pt idx="20">
                  <c:v>0.40040040040039898</c:v>
                </c:pt>
                <c:pt idx="21">
                  <c:v>0.42042042042042099</c:v>
                </c:pt>
                <c:pt idx="22">
                  <c:v>0.44044044044044101</c:v>
                </c:pt>
                <c:pt idx="23">
                  <c:v>0.46046046046046002</c:v>
                </c:pt>
                <c:pt idx="24">
                  <c:v>0.48048048048047898</c:v>
                </c:pt>
                <c:pt idx="25">
                  <c:v>0.50050050050050199</c:v>
                </c:pt>
                <c:pt idx="26">
                  <c:v>0.520520520520521</c:v>
                </c:pt>
                <c:pt idx="27">
                  <c:v>0.54054054054054002</c:v>
                </c:pt>
                <c:pt idx="28">
                  <c:v>0.56056056056056003</c:v>
                </c:pt>
                <c:pt idx="29">
                  <c:v>0.58058058058057904</c:v>
                </c:pt>
                <c:pt idx="30">
                  <c:v>0.60060060060060105</c:v>
                </c:pt>
                <c:pt idx="31">
                  <c:v>0.62062062062062096</c:v>
                </c:pt>
                <c:pt idx="32">
                  <c:v>0.64064064064063997</c:v>
                </c:pt>
                <c:pt idx="33">
                  <c:v>0.66066066066065898</c:v>
                </c:pt>
                <c:pt idx="34">
                  <c:v>0.68068068068068199</c:v>
                </c:pt>
                <c:pt idx="35">
                  <c:v>0.70070070070070101</c:v>
                </c:pt>
                <c:pt idx="36">
                  <c:v>0.72072072072072002</c:v>
                </c:pt>
                <c:pt idx="37">
                  <c:v>0.74074074074074003</c:v>
                </c:pt>
                <c:pt idx="38">
                  <c:v>0.76076076076076204</c:v>
                </c:pt>
                <c:pt idx="39">
                  <c:v>0.78078078078078095</c:v>
                </c:pt>
                <c:pt idx="40">
                  <c:v>0.80080080080080096</c:v>
                </c:pt>
                <c:pt idx="41">
                  <c:v>0.82082082082081997</c:v>
                </c:pt>
                <c:pt idx="42">
                  <c:v>0.84084084084083899</c:v>
                </c:pt>
                <c:pt idx="43">
                  <c:v>0.860860860860862</c:v>
                </c:pt>
                <c:pt idx="44">
                  <c:v>0.88088088088088101</c:v>
                </c:pt>
                <c:pt idx="45">
                  <c:v>0.90090090090090003</c:v>
                </c:pt>
                <c:pt idx="46">
                  <c:v>0.92092092092092004</c:v>
                </c:pt>
                <c:pt idx="47">
                  <c:v>0.94094094094094205</c:v>
                </c:pt>
                <c:pt idx="48">
                  <c:v>0.96096096096096195</c:v>
                </c:pt>
                <c:pt idx="49">
                  <c:v>0.98098098098098097</c:v>
                </c:pt>
                <c:pt idx="50">
                  <c:v>1.0010010009999999</c:v>
                </c:pt>
                <c:pt idx="51">
                  <c:v>1.02102102102102</c:v>
                </c:pt>
                <c:pt idx="52">
                  <c:v>1.04104104104104</c:v>
                </c:pt>
                <c:pt idx="53">
                  <c:v>1.06106106106106</c:v>
                </c:pt>
                <c:pt idx="54">
                  <c:v>1.08108108108108</c:v>
                </c:pt>
                <c:pt idx="55">
                  <c:v>1.1011011011011</c:v>
                </c:pt>
                <c:pt idx="56">
                  <c:v>1.1211211211211201</c:v>
                </c:pt>
                <c:pt idx="57">
                  <c:v>1.1411411411411401</c:v>
                </c:pt>
                <c:pt idx="58">
                  <c:v>1.1611611611611601</c:v>
                </c:pt>
                <c:pt idx="59">
                  <c:v>1.1811811811811801</c:v>
                </c:pt>
                <c:pt idx="60">
                  <c:v>1.2012012012012001</c:v>
                </c:pt>
                <c:pt idx="61">
                  <c:v>1.2212212212212199</c:v>
                </c:pt>
                <c:pt idx="62">
                  <c:v>1.2412412412412399</c:v>
                </c:pt>
                <c:pt idx="63">
                  <c:v>1.2612612612612599</c:v>
                </c:pt>
                <c:pt idx="64">
                  <c:v>1.2812812812812799</c:v>
                </c:pt>
                <c:pt idx="65">
                  <c:v>1.3013013013013</c:v>
                </c:pt>
                <c:pt idx="66">
                  <c:v>1.32132132132132</c:v>
                </c:pt>
                <c:pt idx="67">
                  <c:v>1.34134134134134</c:v>
                </c:pt>
                <c:pt idx="68">
                  <c:v>1.36136136136136</c:v>
                </c:pt>
                <c:pt idx="69">
                  <c:v>1.38138138138138</c:v>
                </c:pt>
                <c:pt idx="70">
                  <c:v>1.4014014014014</c:v>
                </c:pt>
                <c:pt idx="71">
                  <c:v>1.42142142142142</c:v>
                </c:pt>
                <c:pt idx="72">
                  <c:v>1.44144144144144</c:v>
                </c:pt>
                <c:pt idx="73">
                  <c:v>1.4614614614614601</c:v>
                </c:pt>
                <c:pt idx="74">
                  <c:v>1.4814814814814801</c:v>
                </c:pt>
                <c:pt idx="75">
                  <c:v>1.5015015015015001</c:v>
                </c:pt>
                <c:pt idx="76">
                  <c:v>1.5215215215215201</c:v>
                </c:pt>
                <c:pt idx="77">
                  <c:v>1.5415415415415401</c:v>
                </c:pt>
                <c:pt idx="78">
                  <c:v>1.5615615615615599</c:v>
                </c:pt>
                <c:pt idx="79">
                  <c:v>1.5815815815815799</c:v>
                </c:pt>
                <c:pt idx="80">
                  <c:v>1.6016016016015999</c:v>
                </c:pt>
                <c:pt idx="81">
                  <c:v>1.6216216216216199</c:v>
                </c:pt>
                <c:pt idx="82">
                  <c:v>1.6416416416416399</c:v>
                </c:pt>
                <c:pt idx="83">
                  <c:v>1.66166166166166</c:v>
                </c:pt>
                <c:pt idx="84">
                  <c:v>1.68168168168168</c:v>
                </c:pt>
                <c:pt idx="85">
                  <c:v>1.7017017017017</c:v>
                </c:pt>
                <c:pt idx="86">
                  <c:v>1.72172172172172</c:v>
                </c:pt>
                <c:pt idx="87">
                  <c:v>1.74174174174174</c:v>
                </c:pt>
                <c:pt idx="88">
                  <c:v>1.76176176176176</c:v>
                </c:pt>
                <c:pt idx="89">
                  <c:v>1.78178178178178</c:v>
                </c:pt>
                <c:pt idx="90">
                  <c:v>1.8018018018018001</c:v>
                </c:pt>
                <c:pt idx="91">
                  <c:v>1.8218218218218201</c:v>
                </c:pt>
                <c:pt idx="92">
                  <c:v>1.8418418418418401</c:v>
                </c:pt>
                <c:pt idx="93">
                  <c:v>1.8618618618618601</c:v>
                </c:pt>
                <c:pt idx="94">
                  <c:v>1.8818818818818801</c:v>
                </c:pt>
                <c:pt idx="95">
                  <c:v>1.9019019019018999</c:v>
                </c:pt>
                <c:pt idx="96">
                  <c:v>1.9219219219219199</c:v>
                </c:pt>
                <c:pt idx="97">
                  <c:v>1.9419419419419399</c:v>
                </c:pt>
                <c:pt idx="98">
                  <c:v>1.9619619619619599</c:v>
                </c:pt>
                <c:pt idx="99">
                  <c:v>1.9819819819819799</c:v>
                </c:pt>
                <c:pt idx="100">
                  <c:v>2.0020020019999998</c:v>
                </c:pt>
                <c:pt idx="101">
                  <c:v>2.02202202202202</c:v>
                </c:pt>
                <c:pt idx="102">
                  <c:v>2.04204204204204</c:v>
                </c:pt>
                <c:pt idx="103">
                  <c:v>2.06206206206206</c:v>
                </c:pt>
                <c:pt idx="104">
                  <c:v>2.08208208208208</c:v>
                </c:pt>
                <c:pt idx="105">
                  <c:v>2.1021021021021</c:v>
                </c:pt>
                <c:pt idx="106">
                  <c:v>2.12212212212212</c:v>
                </c:pt>
                <c:pt idx="107">
                  <c:v>2.14214214214214</c:v>
                </c:pt>
                <c:pt idx="108">
                  <c:v>2.1621621621621601</c:v>
                </c:pt>
                <c:pt idx="109">
                  <c:v>2.1821821821821801</c:v>
                </c:pt>
                <c:pt idx="110">
                  <c:v>2.2022022022022001</c:v>
                </c:pt>
                <c:pt idx="111">
                  <c:v>2.2222222222222201</c:v>
                </c:pt>
                <c:pt idx="112">
                  <c:v>2.2422422422422401</c:v>
                </c:pt>
                <c:pt idx="113">
                  <c:v>2.2622622622622601</c:v>
                </c:pt>
                <c:pt idx="114">
                  <c:v>2.2822822822822801</c:v>
                </c:pt>
                <c:pt idx="115">
                  <c:v>2.3023023023023002</c:v>
                </c:pt>
                <c:pt idx="116">
                  <c:v>2.3223223223223202</c:v>
                </c:pt>
                <c:pt idx="117">
                  <c:v>2.3423423423423402</c:v>
                </c:pt>
                <c:pt idx="118">
                  <c:v>2.3623623623623602</c:v>
                </c:pt>
                <c:pt idx="119">
                  <c:v>2.3823823823823802</c:v>
                </c:pt>
                <c:pt idx="120">
                  <c:v>2.4024024024024002</c:v>
                </c:pt>
                <c:pt idx="121">
                  <c:v>2.4224224224224198</c:v>
                </c:pt>
                <c:pt idx="122">
                  <c:v>2.4424424424424398</c:v>
                </c:pt>
                <c:pt idx="123">
                  <c:v>2.4624624624624598</c:v>
                </c:pt>
                <c:pt idx="124">
                  <c:v>2.4824824824824798</c:v>
                </c:pt>
                <c:pt idx="125">
                  <c:v>2.5025025025024998</c:v>
                </c:pt>
                <c:pt idx="126">
                  <c:v>2.5225225225225198</c:v>
                </c:pt>
                <c:pt idx="127">
                  <c:v>2.5425425425425399</c:v>
                </c:pt>
                <c:pt idx="128">
                  <c:v>2.5625625625625599</c:v>
                </c:pt>
                <c:pt idx="129">
                  <c:v>2.5825825825825799</c:v>
                </c:pt>
                <c:pt idx="130">
                  <c:v>2.6026026026025999</c:v>
                </c:pt>
                <c:pt idx="131">
                  <c:v>2.6226226226226199</c:v>
                </c:pt>
                <c:pt idx="132">
                  <c:v>2.6426426426426399</c:v>
                </c:pt>
                <c:pt idx="133">
                  <c:v>2.6626626626626599</c:v>
                </c:pt>
                <c:pt idx="134">
                  <c:v>2.68268268268268</c:v>
                </c:pt>
                <c:pt idx="135">
                  <c:v>2.7027027027027</c:v>
                </c:pt>
                <c:pt idx="136">
                  <c:v>2.72272272272272</c:v>
                </c:pt>
                <c:pt idx="137">
                  <c:v>2.74274274274274</c:v>
                </c:pt>
                <c:pt idx="138">
                  <c:v>2.76276276276276</c:v>
                </c:pt>
                <c:pt idx="139">
                  <c:v>2.78278278278278</c:v>
                </c:pt>
                <c:pt idx="140">
                  <c:v>2.8028028028028</c:v>
                </c:pt>
                <c:pt idx="141">
                  <c:v>2.82282282282282</c:v>
                </c:pt>
                <c:pt idx="142">
                  <c:v>2.8428428428428401</c:v>
                </c:pt>
                <c:pt idx="143">
                  <c:v>2.8628628628628601</c:v>
                </c:pt>
                <c:pt idx="144">
                  <c:v>2.8828828828828801</c:v>
                </c:pt>
                <c:pt idx="145">
                  <c:v>2.9029029029029001</c:v>
                </c:pt>
                <c:pt idx="146">
                  <c:v>2.9229229229229201</c:v>
                </c:pt>
                <c:pt idx="147">
                  <c:v>2.9429429429429401</c:v>
                </c:pt>
                <c:pt idx="148">
                  <c:v>2.9629629629629601</c:v>
                </c:pt>
                <c:pt idx="149">
                  <c:v>2.9829829829829801</c:v>
                </c:pt>
                <c:pt idx="150">
                  <c:v>3.0030030029999999</c:v>
                </c:pt>
                <c:pt idx="151">
                  <c:v>3.0230230230230202</c:v>
                </c:pt>
                <c:pt idx="152">
                  <c:v>3.0430430430430402</c:v>
                </c:pt>
                <c:pt idx="153">
                  <c:v>3.0630630630630602</c:v>
                </c:pt>
                <c:pt idx="154">
                  <c:v>3.0830830830830802</c:v>
                </c:pt>
                <c:pt idx="155">
                  <c:v>3.1031031031030998</c:v>
                </c:pt>
                <c:pt idx="156">
                  <c:v>3.1231231231231198</c:v>
                </c:pt>
                <c:pt idx="157">
                  <c:v>3.1431431431431398</c:v>
                </c:pt>
                <c:pt idx="158">
                  <c:v>3.1631631631631598</c:v>
                </c:pt>
                <c:pt idx="159">
                  <c:v>3.1831831831831798</c:v>
                </c:pt>
                <c:pt idx="160">
                  <c:v>3.2032032032031998</c:v>
                </c:pt>
                <c:pt idx="161">
                  <c:v>3.2232232232232199</c:v>
                </c:pt>
                <c:pt idx="162">
                  <c:v>3.2432432432432399</c:v>
                </c:pt>
                <c:pt idx="163">
                  <c:v>3.2632632632632599</c:v>
                </c:pt>
                <c:pt idx="164">
                  <c:v>3.2832832832832799</c:v>
                </c:pt>
                <c:pt idx="165">
                  <c:v>3.3033033033032999</c:v>
                </c:pt>
                <c:pt idx="166">
                  <c:v>3.3233233233233199</c:v>
                </c:pt>
                <c:pt idx="167">
                  <c:v>3.3433433433433399</c:v>
                </c:pt>
                <c:pt idx="168">
                  <c:v>3.3633633633633599</c:v>
                </c:pt>
                <c:pt idx="169">
                  <c:v>3.38338338338338</c:v>
                </c:pt>
                <c:pt idx="170">
                  <c:v>3.4034034034034</c:v>
                </c:pt>
                <c:pt idx="171">
                  <c:v>3.42342342342342</c:v>
                </c:pt>
                <c:pt idx="172">
                  <c:v>3.44344344344344</c:v>
                </c:pt>
                <c:pt idx="173">
                  <c:v>3.46346346346346</c:v>
                </c:pt>
                <c:pt idx="174">
                  <c:v>3.48348348348348</c:v>
                </c:pt>
                <c:pt idx="175">
                  <c:v>3.5035035035035</c:v>
                </c:pt>
                <c:pt idx="176">
                  <c:v>3.5235235235235201</c:v>
                </c:pt>
                <c:pt idx="177">
                  <c:v>3.5435435435435401</c:v>
                </c:pt>
                <c:pt idx="178">
                  <c:v>3.5635635635635601</c:v>
                </c:pt>
                <c:pt idx="179">
                  <c:v>3.5835835835835801</c:v>
                </c:pt>
                <c:pt idx="180">
                  <c:v>3.6036036036036001</c:v>
                </c:pt>
                <c:pt idx="181">
                  <c:v>3.6236236236236201</c:v>
                </c:pt>
                <c:pt idx="182">
                  <c:v>3.6436436436436401</c:v>
                </c:pt>
                <c:pt idx="183">
                  <c:v>3.6636636636636601</c:v>
                </c:pt>
                <c:pt idx="184">
                  <c:v>3.6836836836836802</c:v>
                </c:pt>
                <c:pt idx="185">
                  <c:v>3.7037037037037002</c:v>
                </c:pt>
                <c:pt idx="186">
                  <c:v>3.7237237237237202</c:v>
                </c:pt>
                <c:pt idx="187">
                  <c:v>3.7437437437437402</c:v>
                </c:pt>
                <c:pt idx="188">
                  <c:v>3.7637637637637602</c:v>
                </c:pt>
                <c:pt idx="189">
                  <c:v>3.7837837837837802</c:v>
                </c:pt>
                <c:pt idx="190">
                  <c:v>3.8038038038037998</c:v>
                </c:pt>
                <c:pt idx="191">
                  <c:v>3.8238238238238198</c:v>
                </c:pt>
                <c:pt idx="192">
                  <c:v>3.8438438438438398</c:v>
                </c:pt>
                <c:pt idx="193">
                  <c:v>3.8638638638638598</c:v>
                </c:pt>
                <c:pt idx="194">
                  <c:v>3.8838838838838798</c:v>
                </c:pt>
                <c:pt idx="195">
                  <c:v>3.9039039039038999</c:v>
                </c:pt>
                <c:pt idx="196">
                  <c:v>3.9239239239239199</c:v>
                </c:pt>
                <c:pt idx="197">
                  <c:v>3.9439439439439399</c:v>
                </c:pt>
                <c:pt idx="198">
                  <c:v>3.9639639639639599</c:v>
                </c:pt>
                <c:pt idx="199">
                  <c:v>3.9839839839839799</c:v>
                </c:pt>
                <c:pt idx="200">
                  <c:v>4.0040040039999996</c:v>
                </c:pt>
                <c:pt idx="201">
                  <c:v>4.0240240240240199</c:v>
                </c:pt>
                <c:pt idx="202">
                  <c:v>4.0440440440440399</c:v>
                </c:pt>
                <c:pt idx="203">
                  <c:v>4.06406406406406</c:v>
                </c:pt>
                <c:pt idx="204">
                  <c:v>4.08408408408408</c:v>
                </c:pt>
                <c:pt idx="205">
                  <c:v>4.1041041041041</c:v>
                </c:pt>
                <c:pt idx="206">
                  <c:v>4.12412412412412</c:v>
                </c:pt>
                <c:pt idx="207">
                  <c:v>4.14414414414414</c:v>
                </c:pt>
                <c:pt idx="208">
                  <c:v>4.16416416416416</c:v>
                </c:pt>
                <c:pt idx="209">
                  <c:v>4.18418418418418</c:v>
                </c:pt>
                <c:pt idx="210">
                  <c:v>4.2042042042042</c:v>
                </c:pt>
                <c:pt idx="211">
                  <c:v>4.2242242242242201</c:v>
                </c:pt>
                <c:pt idx="212">
                  <c:v>4.2442442442442401</c:v>
                </c:pt>
                <c:pt idx="213">
                  <c:v>4.2642642642642601</c:v>
                </c:pt>
                <c:pt idx="214">
                  <c:v>4.2842842842842801</c:v>
                </c:pt>
                <c:pt idx="215">
                  <c:v>4.3043043043043001</c:v>
                </c:pt>
                <c:pt idx="216">
                  <c:v>4.3243243243243201</c:v>
                </c:pt>
                <c:pt idx="217">
                  <c:v>4.3443443443443401</c:v>
                </c:pt>
                <c:pt idx="218">
                  <c:v>4.3643643643643601</c:v>
                </c:pt>
                <c:pt idx="219">
                  <c:v>4.3843843843843802</c:v>
                </c:pt>
                <c:pt idx="220">
                  <c:v>4.4044044044044002</c:v>
                </c:pt>
                <c:pt idx="221">
                  <c:v>4.4244244244244202</c:v>
                </c:pt>
                <c:pt idx="222">
                  <c:v>4.4444444444444402</c:v>
                </c:pt>
                <c:pt idx="223">
                  <c:v>4.4644644644644602</c:v>
                </c:pt>
                <c:pt idx="224">
                  <c:v>4.4844844844844802</c:v>
                </c:pt>
                <c:pt idx="225">
                  <c:v>4.5045045045045002</c:v>
                </c:pt>
                <c:pt idx="226">
                  <c:v>4.5245245245245203</c:v>
                </c:pt>
                <c:pt idx="227">
                  <c:v>4.5445445445445403</c:v>
                </c:pt>
                <c:pt idx="228">
                  <c:v>4.5645645645645603</c:v>
                </c:pt>
                <c:pt idx="229">
                  <c:v>4.5845845845845803</c:v>
                </c:pt>
                <c:pt idx="230">
                  <c:v>4.6046046046046003</c:v>
                </c:pt>
                <c:pt idx="231">
                  <c:v>4.6246246246246203</c:v>
                </c:pt>
                <c:pt idx="232">
                  <c:v>4.6446446446446403</c:v>
                </c:pt>
                <c:pt idx="233">
                  <c:v>4.6646646646646603</c:v>
                </c:pt>
                <c:pt idx="234">
                  <c:v>4.6846846846846804</c:v>
                </c:pt>
                <c:pt idx="235">
                  <c:v>4.7047047047047004</c:v>
                </c:pt>
                <c:pt idx="236">
                  <c:v>4.7247247247247204</c:v>
                </c:pt>
                <c:pt idx="237">
                  <c:v>4.7447447447447404</c:v>
                </c:pt>
                <c:pt idx="238">
                  <c:v>4.7647647647647604</c:v>
                </c:pt>
                <c:pt idx="239">
                  <c:v>4.7847847847847804</c:v>
                </c:pt>
                <c:pt idx="240">
                  <c:v>4.8048048048048004</c:v>
                </c:pt>
                <c:pt idx="241">
                  <c:v>4.8248248248248196</c:v>
                </c:pt>
                <c:pt idx="242">
                  <c:v>4.8448448448448396</c:v>
                </c:pt>
                <c:pt idx="243">
                  <c:v>4.8648648648648596</c:v>
                </c:pt>
                <c:pt idx="244">
                  <c:v>4.8848848848848796</c:v>
                </c:pt>
                <c:pt idx="245">
                  <c:v>4.9049049049048996</c:v>
                </c:pt>
                <c:pt idx="246">
                  <c:v>4.9249249249249196</c:v>
                </c:pt>
                <c:pt idx="247">
                  <c:v>4.9449449449449396</c:v>
                </c:pt>
                <c:pt idx="248">
                  <c:v>4.9649649649649596</c:v>
                </c:pt>
                <c:pt idx="249">
                  <c:v>4.9849849849849797</c:v>
                </c:pt>
                <c:pt idx="250">
                  <c:v>5.0050050050000001</c:v>
                </c:pt>
                <c:pt idx="251">
                  <c:v>5.0250250250250197</c:v>
                </c:pt>
                <c:pt idx="252">
                  <c:v>5.0450450450450397</c:v>
                </c:pt>
                <c:pt idx="253">
                  <c:v>5.0650650650650704</c:v>
                </c:pt>
                <c:pt idx="254">
                  <c:v>5.0850850850850797</c:v>
                </c:pt>
                <c:pt idx="255">
                  <c:v>5.1051051051050997</c:v>
                </c:pt>
                <c:pt idx="256">
                  <c:v>5.1251251251251198</c:v>
                </c:pt>
                <c:pt idx="257">
                  <c:v>5.1451451451451504</c:v>
                </c:pt>
                <c:pt idx="258">
                  <c:v>5.1651651651651704</c:v>
                </c:pt>
                <c:pt idx="259">
                  <c:v>5.1851851851851798</c:v>
                </c:pt>
                <c:pt idx="260">
                  <c:v>5.2052052052051998</c:v>
                </c:pt>
                <c:pt idx="261">
                  <c:v>5.2252252252252296</c:v>
                </c:pt>
                <c:pt idx="262">
                  <c:v>5.2452452452452398</c:v>
                </c:pt>
                <c:pt idx="263">
                  <c:v>5.2652652652652598</c:v>
                </c:pt>
                <c:pt idx="264">
                  <c:v>5.2852852852852799</c:v>
                </c:pt>
                <c:pt idx="265">
                  <c:v>5.3053053053052999</c:v>
                </c:pt>
                <c:pt idx="266">
                  <c:v>5.3253253253253199</c:v>
                </c:pt>
                <c:pt idx="267">
                  <c:v>5.3453453453453497</c:v>
                </c:pt>
                <c:pt idx="268">
                  <c:v>5.3653653653653599</c:v>
                </c:pt>
                <c:pt idx="269">
                  <c:v>5.3853853853853799</c:v>
                </c:pt>
                <c:pt idx="270">
                  <c:v>5.4054054054053999</c:v>
                </c:pt>
                <c:pt idx="271">
                  <c:v>5.4254254254254297</c:v>
                </c:pt>
                <c:pt idx="272">
                  <c:v>5.44544544544544</c:v>
                </c:pt>
                <c:pt idx="273">
                  <c:v>5.46546546546546</c:v>
                </c:pt>
                <c:pt idx="274">
                  <c:v>5.48548548548548</c:v>
                </c:pt>
                <c:pt idx="275">
                  <c:v>5.5055055055055</c:v>
                </c:pt>
                <c:pt idx="276">
                  <c:v>5.5255255255255298</c:v>
                </c:pt>
                <c:pt idx="277">
                  <c:v>5.54554554554554</c:v>
                </c:pt>
                <c:pt idx="278">
                  <c:v>5.56556556556556</c:v>
                </c:pt>
                <c:pt idx="279">
                  <c:v>5.58558558558558</c:v>
                </c:pt>
                <c:pt idx="280">
                  <c:v>5.6056056056056098</c:v>
                </c:pt>
                <c:pt idx="281">
                  <c:v>5.6256256256256201</c:v>
                </c:pt>
                <c:pt idx="282">
                  <c:v>5.6456456456456401</c:v>
                </c:pt>
                <c:pt idx="283">
                  <c:v>5.6656656656656601</c:v>
                </c:pt>
                <c:pt idx="284">
                  <c:v>5.6856856856856899</c:v>
                </c:pt>
                <c:pt idx="285">
                  <c:v>5.7057057057057001</c:v>
                </c:pt>
                <c:pt idx="286">
                  <c:v>5.7257257257257201</c:v>
                </c:pt>
                <c:pt idx="287">
                  <c:v>5.7457457457457402</c:v>
                </c:pt>
                <c:pt idx="288">
                  <c:v>5.7657657657657602</c:v>
                </c:pt>
                <c:pt idx="289">
                  <c:v>5.7857857857857899</c:v>
                </c:pt>
                <c:pt idx="290">
                  <c:v>5.8058058058058002</c:v>
                </c:pt>
                <c:pt idx="291">
                  <c:v>5.8258258258258202</c:v>
                </c:pt>
                <c:pt idx="292">
                  <c:v>5.8458458458458402</c:v>
                </c:pt>
                <c:pt idx="293">
                  <c:v>5.86586586586587</c:v>
                </c:pt>
                <c:pt idx="294">
                  <c:v>5.88588588588589</c:v>
                </c:pt>
                <c:pt idx="295">
                  <c:v>5.9059059059059003</c:v>
                </c:pt>
                <c:pt idx="296">
                  <c:v>5.9259259259259203</c:v>
                </c:pt>
                <c:pt idx="297">
                  <c:v>5.9459459459459403</c:v>
                </c:pt>
                <c:pt idx="298">
                  <c:v>5.9659659659659701</c:v>
                </c:pt>
                <c:pt idx="299">
                  <c:v>5.9859859859859803</c:v>
                </c:pt>
                <c:pt idx="300">
                  <c:v>6.0060060059999998</c:v>
                </c:pt>
                <c:pt idx="301">
                  <c:v>6.0260260260260203</c:v>
                </c:pt>
                <c:pt idx="302">
                  <c:v>6.0460460460460501</c:v>
                </c:pt>
                <c:pt idx="303">
                  <c:v>6.0660660660660604</c:v>
                </c:pt>
                <c:pt idx="304">
                  <c:v>6.0860860860860804</c:v>
                </c:pt>
                <c:pt idx="305">
                  <c:v>6.1061061061061102</c:v>
                </c:pt>
                <c:pt idx="306">
                  <c:v>6.1261261261261302</c:v>
                </c:pt>
                <c:pt idx="307">
                  <c:v>6.1461461461461502</c:v>
                </c:pt>
                <c:pt idx="308">
                  <c:v>6.1661661661661604</c:v>
                </c:pt>
                <c:pt idx="309">
                  <c:v>6.1861861861861804</c:v>
                </c:pt>
                <c:pt idx="310">
                  <c:v>6.2062062062061996</c:v>
                </c:pt>
                <c:pt idx="311">
                  <c:v>6.2262262262262302</c:v>
                </c:pt>
                <c:pt idx="312">
                  <c:v>6.2462462462462396</c:v>
                </c:pt>
                <c:pt idx="313">
                  <c:v>6.2662662662662596</c:v>
                </c:pt>
                <c:pt idx="314">
                  <c:v>6.2862862862862796</c:v>
                </c:pt>
                <c:pt idx="315">
                  <c:v>6.3063063063063103</c:v>
                </c:pt>
                <c:pt idx="316">
                  <c:v>6.3263263263263303</c:v>
                </c:pt>
                <c:pt idx="317">
                  <c:v>6.3463463463463397</c:v>
                </c:pt>
                <c:pt idx="318">
                  <c:v>6.3663663663663703</c:v>
                </c:pt>
                <c:pt idx="319">
                  <c:v>6.3863863863863903</c:v>
                </c:pt>
                <c:pt idx="320">
                  <c:v>6.4064064064064103</c:v>
                </c:pt>
                <c:pt idx="321">
                  <c:v>6.4264264264264304</c:v>
                </c:pt>
                <c:pt idx="322">
                  <c:v>6.4464464464464504</c:v>
                </c:pt>
                <c:pt idx="323">
                  <c:v>6.4664664664664597</c:v>
                </c:pt>
                <c:pt idx="324">
                  <c:v>6.4864864864864904</c:v>
                </c:pt>
                <c:pt idx="325">
                  <c:v>6.5065065065065104</c:v>
                </c:pt>
                <c:pt idx="326">
                  <c:v>6.5265265265265304</c:v>
                </c:pt>
                <c:pt idx="327">
                  <c:v>6.5465465465465398</c:v>
                </c:pt>
                <c:pt idx="328">
                  <c:v>6.5665665665665696</c:v>
                </c:pt>
                <c:pt idx="329">
                  <c:v>6.5865865865865896</c:v>
                </c:pt>
                <c:pt idx="330">
                  <c:v>6.6066066066066096</c:v>
                </c:pt>
                <c:pt idx="331">
                  <c:v>6.6266266266266198</c:v>
                </c:pt>
                <c:pt idx="332">
                  <c:v>6.6466466466466398</c:v>
                </c:pt>
                <c:pt idx="333">
                  <c:v>6.6666666666666696</c:v>
                </c:pt>
                <c:pt idx="334">
                  <c:v>6.6866866866866896</c:v>
                </c:pt>
                <c:pt idx="335">
                  <c:v>6.7067067067067097</c:v>
                </c:pt>
                <c:pt idx="336">
                  <c:v>6.7267267267267297</c:v>
                </c:pt>
                <c:pt idx="337">
                  <c:v>6.7467467467467497</c:v>
                </c:pt>
                <c:pt idx="338">
                  <c:v>6.7667667667667697</c:v>
                </c:pt>
                <c:pt idx="339">
                  <c:v>6.7867867867867897</c:v>
                </c:pt>
                <c:pt idx="340">
                  <c:v>6.8068068068068097</c:v>
                </c:pt>
                <c:pt idx="341">
                  <c:v>6.8268268268268297</c:v>
                </c:pt>
                <c:pt idx="342">
                  <c:v>6.8468468468468497</c:v>
                </c:pt>
                <c:pt idx="343">
                  <c:v>6.8668668668668698</c:v>
                </c:pt>
                <c:pt idx="344">
                  <c:v>6.8868868868868898</c:v>
                </c:pt>
                <c:pt idx="345">
                  <c:v>6.9069069069069</c:v>
                </c:pt>
                <c:pt idx="346">
                  <c:v>6.9269269269269298</c:v>
                </c:pt>
                <c:pt idx="347">
                  <c:v>6.9469469469469498</c:v>
                </c:pt>
                <c:pt idx="348">
                  <c:v>6.9669669669669698</c:v>
                </c:pt>
                <c:pt idx="349">
                  <c:v>6.9869869869869898</c:v>
                </c:pt>
                <c:pt idx="350">
                  <c:v>7.0070070070070098</c:v>
                </c:pt>
                <c:pt idx="351">
                  <c:v>7.0270270270270299</c:v>
                </c:pt>
                <c:pt idx="352">
                  <c:v>7.0470470470470499</c:v>
                </c:pt>
                <c:pt idx="353">
                  <c:v>7.0670670670670699</c:v>
                </c:pt>
                <c:pt idx="354">
                  <c:v>7.0870870870870899</c:v>
                </c:pt>
                <c:pt idx="355">
                  <c:v>7.1071071071071099</c:v>
                </c:pt>
                <c:pt idx="356">
                  <c:v>7.1271271271271299</c:v>
                </c:pt>
                <c:pt idx="357">
                  <c:v>7.1471471471471499</c:v>
                </c:pt>
                <c:pt idx="358">
                  <c:v>7.1671671671671699</c:v>
                </c:pt>
                <c:pt idx="359">
                  <c:v>7.18718718718719</c:v>
                </c:pt>
                <c:pt idx="360">
                  <c:v>7.20720720720721</c:v>
                </c:pt>
                <c:pt idx="361">
                  <c:v>7.22722722722723</c:v>
                </c:pt>
                <c:pt idx="362">
                  <c:v>7.24724724724725</c:v>
                </c:pt>
                <c:pt idx="363">
                  <c:v>7.26726726726727</c:v>
                </c:pt>
                <c:pt idx="364">
                  <c:v>7.28728728728729</c:v>
                </c:pt>
                <c:pt idx="365">
                  <c:v>7.30730730730731</c:v>
                </c:pt>
                <c:pt idx="366">
                  <c:v>7.3273273273273301</c:v>
                </c:pt>
                <c:pt idx="367">
                  <c:v>7.3473473473473501</c:v>
                </c:pt>
                <c:pt idx="368">
                  <c:v>7.3673673673673701</c:v>
                </c:pt>
                <c:pt idx="369">
                  <c:v>7.3873873873873901</c:v>
                </c:pt>
                <c:pt idx="370">
                  <c:v>7.4074074074074101</c:v>
                </c:pt>
                <c:pt idx="371">
                  <c:v>7.4274274274274301</c:v>
                </c:pt>
                <c:pt idx="372">
                  <c:v>7.4474474474474501</c:v>
                </c:pt>
                <c:pt idx="373">
                  <c:v>7.4674674674674701</c:v>
                </c:pt>
                <c:pt idx="374">
                  <c:v>7.4874874874874902</c:v>
                </c:pt>
                <c:pt idx="375">
                  <c:v>7.5075075075075102</c:v>
                </c:pt>
                <c:pt idx="376">
                  <c:v>7.5275275275275302</c:v>
                </c:pt>
                <c:pt idx="377">
                  <c:v>7.5475475475475502</c:v>
                </c:pt>
                <c:pt idx="378">
                  <c:v>7.5675675675675702</c:v>
                </c:pt>
                <c:pt idx="379">
                  <c:v>7.5875875875875902</c:v>
                </c:pt>
                <c:pt idx="380">
                  <c:v>7.6076076076076102</c:v>
                </c:pt>
                <c:pt idx="381">
                  <c:v>7.6276276276276196</c:v>
                </c:pt>
                <c:pt idx="382">
                  <c:v>7.6476476476476503</c:v>
                </c:pt>
                <c:pt idx="383">
                  <c:v>7.6676676676676703</c:v>
                </c:pt>
                <c:pt idx="384">
                  <c:v>7.6876876876876903</c:v>
                </c:pt>
                <c:pt idx="385">
                  <c:v>7.7077077077077103</c:v>
                </c:pt>
                <c:pt idx="386">
                  <c:v>7.7277277277277303</c:v>
                </c:pt>
                <c:pt idx="387">
                  <c:v>7.7477477477477503</c:v>
                </c:pt>
                <c:pt idx="388">
                  <c:v>7.7677677677677703</c:v>
                </c:pt>
                <c:pt idx="389">
                  <c:v>7.7877877877877904</c:v>
                </c:pt>
                <c:pt idx="390">
                  <c:v>7.8078078078078104</c:v>
                </c:pt>
                <c:pt idx="391">
                  <c:v>7.8278278278278304</c:v>
                </c:pt>
                <c:pt idx="392">
                  <c:v>7.8478478478478504</c:v>
                </c:pt>
                <c:pt idx="393">
                  <c:v>7.8678678678678704</c:v>
                </c:pt>
                <c:pt idx="394">
                  <c:v>7.8878878878878904</c:v>
                </c:pt>
                <c:pt idx="395">
                  <c:v>7.9079079079079104</c:v>
                </c:pt>
                <c:pt idx="396">
                  <c:v>7.9279279279279304</c:v>
                </c:pt>
                <c:pt idx="397">
                  <c:v>7.9479479479479496</c:v>
                </c:pt>
                <c:pt idx="398">
                  <c:v>7.9679679679679696</c:v>
                </c:pt>
                <c:pt idx="399">
                  <c:v>7.9879879879879896</c:v>
                </c:pt>
                <c:pt idx="400">
                  <c:v>8.0080080080080105</c:v>
                </c:pt>
                <c:pt idx="401">
                  <c:v>8.0280280280280305</c:v>
                </c:pt>
                <c:pt idx="402">
                  <c:v>8.0480480480480505</c:v>
                </c:pt>
                <c:pt idx="403">
                  <c:v>8.0680680680680705</c:v>
                </c:pt>
                <c:pt idx="404">
                  <c:v>8.0880880880880905</c:v>
                </c:pt>
                <c:pt idx="405">
                  <c:v>8.1081081081081106</c:v>
                </c:pt>
                <c:pt idx="406">
                  <c:v>8.1281281281281306</c:v>
                </c:pt>
                <c:pt idx="407">
                  <c:v>8.1481481481481506</c:v>
                </c:pt>
                <c:pt idx="408">
                  <c:v>8.1681681681681706</c:v>
                </c:pt>
                <c:pt idx="409">
                  <c:v>8.1881881881881906</c:v>
                </c:pt>
                <c:pt idx="410">
                  <c:v>8.2082082082082106</c:v>
                </c:pt>
                <c:pt idx="411">
                  <c:v>8.2282282282282306</c:v>
                </c:pt>
                <c:pt idx="412">
                  <c:v>8.2482482482482506</c:v>
                </c:pt>
                <c:pt idx="413">
                  <c:v>8.2682682682682707</c:v>
                </c:pt>
                <c:pt idx="414">
                  <c:v>8.2882882882882907</c:v>
                </c:pt>
                <c:pt idx="415">
                  <c:v>8.3083083083083107</c:v>
                </c:pt>
                <c:pt idx="416">
                  <c:v>8.3283283283283307</c:v>
                </c:pt>
                <c:pt idx="417">
                  <c:v>8.3483483483483507</c:v>
                </c:pt>
                <c:pt idx="418">
                  <c:v>8.3683683683683707</c:v>
                </c:pt>
                <c:pt idx="419">
                  <c:v>8.3883883883883907</c:v>
                </c:pt>
                <c:pt idx="420">
                  <c:v>8.4084084084084108</c:v>
                </c:pt>
                <c:pt idx="421">
                  <c:v>8.4284284284284308</c:v>
                </c:pt>
                <c:pt idx="422">
                  <c:v>8.4484484484484508</c:v>
                </c:pt>
                <c:pt idx="423">
                  <c:v>8.4684684684684708</c:v>
                </c:pt>
                <c:pt idx="424">
                  <c:v>8.4884884884884908</c:v>
                </c:pt>
                <c:pt idx="425">
                  <c:v>8.5085085085085108</c:v>
                </c:pt>
                <c:pt idx="426">
                  <c:v>8.5285285285285308</c:v>
                </c:pt>
                <c:pt idx="427">
                  <c:v>8.5485485485485508</c:v>
                </c:pt>
                <c:pt idx="428">
                  <c:v>8.5685685685685709</c:v>
                </c:pt>
                <c:pt idx="429">
                  <c:v>8.5885885885885909</c:v>
                </c:pt>
                <c:pt idx="430">
                  <c:v>8.6086086086086109</c:v>
                </c:pt>
                <c:pt idx="431">
                  <c:v>8.6286286286286291</c:v>
                </c:pt>
                <c:pt idx="432">
                  <c:v>8.6486486486486491</c:v>
                </c:pt>
                <c:pt idx="433">
                  <c:v>8.6686686686686691</c:v>
                </c:pt>
                <c:pt idx="434">
                  <c:v>8.6886886886886892</c:v>
                </c:pt>
                <c:pt idx="435">
                  <c:v>8.7087087087087092</c:v>
                </c:pt>
                <c:pt idx="436">
                  <c:v>8.7287287287287292</c:v>
                </c:pt>
                <c:pt idx="437">
                  <c:v>8.7487487487487492</c:v>
                </c:pt>
                <c:pt idx="438">
                  <c:v>8.7687687687687692</c:v>
                </c:pt>
                <c:pt idx="439">
                  <c:v>8.7887887887887892</c:v>
                </c:pt>
                <c:pt idx="440">
                  <c:v>8.8088088088088092</c:v>
                </c:pt>
                <c:pt idx="441">
                  <c:v>8.8288288288288292</c:v>
                </c:pt>
                <c:pt idx="442">
                  <c:v>8.8488488488488493</c:v>
                </c:pt>
                <c:pt idx="443">
                  <c:v>8.8688688688688693</c:v>
                </c:pt>
                <c:pt idx="444">
                  <c:v>8.8888888888888893</c:v>
                </c:pt>
                <c:pt idx="445">
                  <c:v>8.9089089089089093</c:v>
                </c:pt>
                <c:pt idx="446">
                  <c:v>8.9289289289289293</c:v>
                </c:pt>
                <c:pt idx="447">
                  <c:v>8.9489489489489493</c:v>
                </c:pt>
                <c:pt idx="448">
                  <c:v>8.9689689689689693</c:v>
                </c:pt>
                <c:pt idx="449">
                  <c:v>8.9889889889889893</c:v>
                </c:pt>
                <c:pt idx="450">
                  <c:v>9.0090090090090094</c:v>
                </c:pt>
                <c:pt idx="451">
                  <c:v>9.0290290290290294</c:v>
                </c:pt>
                <c:pt idx="452">
                  <c:v>9.0490490490490494</c:v>
                </c:pt>
                <c:pt idx="453">
                  <c:v>9.0690690690690694</c:v>
                </c:pt>
                <c:pt idx="454">
                  <c:v>9.0890890890890894</c:v>
                </c:pt>
                <c:pt idx="455">
                  <c:v>9.1091091091091094</c:v>
                </c:pt>
                <c:pt idx="456">
                  <c:v>9.1291291291291294</c:v>
                </c:pt>
                <c:pt idx="457">
                  <c:v>9.1491491491491495</c:v>
                </c:pt>
                <c:pt idx="458">
                  <c:v>9.1691691691691695</c:v>
                </c:pt>
                <c:pt idx="459">
                  <c:v>9.1891891891891895</c:v>
                </c:pt>
                <c:pt idx="460">
                  <c:v>9.2092092092092095</c:v>
                </c:pt>
                <c:pt idx="461">
                  <c:v>9.2292292292292295</c:v>
                </c:pt>
                <c:pt idx="462">
                  <c:v>9.2492492492492495</c:v>
                </c:pt>
                <c:pt idx="463">
                  <c:v>9.2692692692692695</c:v>
                </c:pt>
                <c:pt idx="464">
                  <c:v>9.2892892892892895</c:v>
                </c:pt>
                <c:pt idx="465">
                  <c:v>9.3093093093093096</c:v>
                </c:pt>
                <c:pt idx="466">
                  <c:v>9.3293293293293296</c:v>
                </c:pt>
                <c:pt idx="467">
                  <c:v>9.3493493493493496</c:v>
                </c:pt>
                <c:pt idx="468">
                  <c:v>9.3693693693693696</c:v>
                </c:pt>
                <c:pt idx="469">
                  <c:v>9.3893893893893896</c:v>
                </c:pt>
                <c:pt idx="470">
                  <c:v>9.4094094094094096</c:v>
                </c:pt>
                <c:pt idx="471">
                  <c:v>9.4294294294294296</c:v>
                </c:pt>
                <c:pt idx="472">
                  <c:v>9.4494494494494496</c:v>
                </c:pt>
                <c:pt idx="473">
                  <c:v>9.4694694694694697</c:v>
                </c:pt>
                <c:pt idx="474">
                  <c:v>9.4894894894894897</c:v>
                </c:pt>
                <c:pt idx="475">
                  <c:v>9.5095095095095097</c:v>
                </c:pt>
                <c:pt idx="476">
                  <c:v>9.5295295295295297</c:v>
                </c:pt>
                <c:pt idx="477">
                  <c:v>9.5495495495495497</c:v>
                </c:pt>
                <c:pt idx="478">
                  <c:v>9.5695695695695697</c:v>
                </c:pt>
                <c:pt idx="479">
                  <c:v>9.5895895895895897</c:v>
                </c:pt>
                <c:pt idx="480">
                  <c:v>9.6096096096096097</c:v>
                </c:pt>
                <c:pt idx="481">
                  <c:v>9.6296296296296298</c:v>
                </c:pt>
                <c:pt idx="482">
                  <c:v>9.6496496496496498</c:v>
                </c:pt>
                <c:pt idx="483">
                  <c:v>9.6696696696696698</c:v>
                </c:pt>
                <c:pt idx="484">
                  <c:v>9.6896896896896898</c:v>
                </c:pt>
                <c:pt idx="485">
                  <c:v>9.7097097097097098</c:v>
                </c:pt>
                <c:pt idx="486">
                  <c:v>9.7297297297297298</c:v>
                </c:pt>
                <c:pt idx="487">
                  <c:v>9.7497497497497498</c:v>
                </c:pt>
                <c:pt idx="488">
                  <c:v>9.7697697697697699</c:v>
                </c:pt>
                <c:pt idx="489">
                  <c:v>9.7897897897897899</c:v>
                </c:pt>
                <c:pt idx="490">
                  <c:v>9.8098098098098099</c:v>
                </c:pt>
                <c:pt idx="491">
                  <c:v>9.8298298298298299</c:v>
                </c:pt>
                <c:pt idx="492">
                  <c:v>9.8498498498498499</c:v>
                </c:pt>
                <c:pt idx="493">
                  <c:v>9.8698698698698699</c:v>
                </c:pt>
                <c:pt idx="494">
                  <c:v>9.8898898898898899</c:v>
                </c:pt>
                <c:pt idx="495">
                  <c:v>9.9099099099099099</c:v>
                </c:pt>
                <c:pt idx="496">
                  <c:v>9.92992992992993</c:v>
                </c:pt>
                <c:pt idx="497">
                  <c:v>9.94994994994995</c:v>
                </c:pt>
                <c:pt idx="498">
                  <c:v>9.96996996996997</c:v>
                </c:pt>
                <c:pt idx="499">
                  <c:v>9.98998998998999</c:v>
                </c:pt>
                <c:pt idx="500">
                  <c:v>10.01001001</c:v>
                </c:pt>
                <c:pt idx="501">
                  <c:v>10.030030030000001</c:v>
                </c:pt>
                <c:pt idx="502">
                  <c:v>10.050050049999999</c:v>
                </c:pt>
                <c:pt idx="503">
                  <c:v>10.0700700700701</c:v>
                </c:pt>
                <c:pt idx="504">
                  <c:v>10.090090090090101</c:v>
                </c:pt>
                <c:pt idx="505">
                  <c:v>10.110110110110099</c:v>
                </c:pt>
                <c:pt idx="506">
                  <c:v>10.1301301301301</c:v>
                </c:pt>
                <c:pt idx="507">
                  <c:v>10.1501501501502</c:v>
                </c:pt>
                <c:pt idx="508">
                  <c:v>10.1701701701702</c:v>
                </c:pt>
                <c:pt idx="509">
                  <c:v>10.190190190190201</c:v>
                </c:pt>
                <c:pt idx="510">
                  <c:v>10.210210210210199</c:v>
                </c:pt>
                <c:pt idx="511">
                  <c:v>10.2302302302302</c:v>
                </c:pt>
                <c:pt idx="512">
                  <c:v>10.2502502502502</c:v>
                </c:pt>
                <c:pt idx="513">
                  <c:v>10.2702702702703</c:v>
                </c:pt>
                <c:pt idx="514">
                  <c:v>10.290290290290301</c:v>
                </c:pt>
                <c:pt idx="515">
                  <c:v>10.3103103103103</c:v>
                </c:pt>
                <c:pt idx="516">
                  <c:v>10.3303303303303</c:v>
                </c:pt>
                <c:pt idx="517">
                  <c:v>10.3503503503504</c:v>
                </c:pt>
                <c:pt idx="518">
                  <c:v>10.3703703703704</c:v>
                </c:pt>
                <c:pt idx="519">
                  <c:v>10.390390390390399</c:v>
                </c:pt>
                <c:pt idx="520">
                  <c:v>10.4104104104104</c:v>
                </c:pt>
                <c:pt idx="521">
                  <c:v>10.4304304304304</c:v>
                </c:pt>
                <c:pt idx="522">
                  <c:v>10.4504504504505</c:v>
                </c:pt>
                <c:pt idx="523">
                  <c:v>10.470470470470501</c:v>
                </c:pt>
                <c:pt idx="524">
                  <c:v>10.490490490490499</c:v>
                </c:pt>
                <c:pt idx="525">
                  <c:v>10.5105105105105</c:v>
                </c:pt>
                <c:pt idx="526">
                  <c:v>10.5305305305305</c:v>
                </c:pt>
                <c:pt idx="527">
                  <c:v>10.5505505505506</c:v>
                </c:pt>
                <c:pt idx="528">
                  <c:v>10.570570570570601</c:v>
                </c:pt>
                <c:pt idx="529">
                  <c:v>10.590590590590599</c:v>
                </c:pt>
                <c:pt idx="530">
                  <c:v>10.6106106106106</c:v>
                </c:pt>
                <c:pt idx="531">
                  <c:v>10.6306306306306</c:v>
                </c:pt>
                <c:pt idx="532">
                  <c:v>10.650650650650601</c:v>
                </c:pt>
                <c:pt idx="533">
                  <c:v>10.670670670670701</c:v>
                </c:pt>
                <c:pt idx="534">
                  <c:v>10.690690690690699</c:v>
                </c:pt>
                <c:pt idx="535">
                  <c:v>10.7107107107107</c:v>
                </c:pt>
                <c:pt idx="536">
                  <c:v>10.7307307307307</c:v>
                </c:pt>
                <c:pt idx="537">
                  <c:v>10.7507507507508</c:v>
                </c:pt>
                <c:pt idx="538">
                  <c:v>10.770770770770801</c:v>
                </c:pt>
                <c:pt idx="539">
                  <c:v>10.790790790790799</c:v>
                </c:pt>
                <c:pt idx="540">
                  <c:v>10.8108108108108</c:v>
                </c:pt>
                <c:pt idx="541">
                  <c:v>10.8308308308308</c:v>
                </c:pt>
                <c:pt idx="542">
                  <c:v>10.850850850850801</c:v>
                </c:pt>
                <c:pt idx="543">
                  <c:v>10.870870870870901</c:v>
                </c:pt>
                <c:pt idx="544">
                  <c:v>10.890890890890899</c:v>
                </c:pt>
                <c:pt idx="545">
                  <c:v>10.9109109109109</c:v>
                </c:pt>
                <c:pt idx="546">
                  <c:v>10.9309309309309</c:v>
                </c:pt>
                <c:pt idx="547">
                  <c:v>10.950950950951</c:v>
                </c:pt>
                <c:pt idx="548">
                  <c:v>10.970970970971001</c:v>
                </c:pt>
                <c:pt idx="549">
                  <c:v>10.990990990991</c:v>
                </c:pt>
                <c:pt idx="550">
                  <c:v>11.011011011011</c:v>
                </c:pt>
                <c:pt idx="551">
                  <c:v>11.031031031031</c:v>
                </c:pt>
                <c:pt idx="552">
                  <c:v>11.051051051050999</c:v>
                </c:pt>
                <c:pt idx="553">
                  <c:v>11.071071071071099</c:v>
                </c:pt>
                <c:pt idx="554">
                  <c:v>11.0910910910911</c:v>
                </c:pt>
                <c:pt idx="555">
                  <c:v>11.1111111111111</c:v>
                </c:pt>
                <c:pt idx="556">
                  <c:v>11.131131131131101</c:v>
                </c:pt>
                <c:pt idx="557">
                  <c:v>11.1511511511512</c:v>
                </c:pt>
                <c:pt idx="558">
                  <c:v>11.171171171171199</c:v>
                </c:pt>
                <c:pt idx="559">
                  <c:v>11.1911911911912</c:v>
                </c:pt>
                <c:pt idx="560">
                  <c:v>11.2112112112112</c:v>
                </c:pt>
                <c:pt idx="561">
                  <c:v>11.231231231231201</c:v>
                </c:pt>
                <c:pt idx="562">
                  <c:v>11.251251251251199</c:v>
                </c:pt>
                <c:pt idx="563">
                  <c:v>11.271271271271299</c:v>
                </c:pt>
                <c:pt idx="564">
                  <c:v>11.2912912912913</c:v>
                </c:pt>
                <c:pt idx="565">
                  <c:v>11.3113113113113</c:v>
                </c:pt>
                <c:pt idx="566">
                  <c:v>11.331331331331301</c:v>
                </c:pt>
                <c:pt idx="567">
                  <c:v>11.351351351351401</c:v>
                </c:pt>
                <c:pt idx="568">
                  <c:v>11.371371371371399</c:v>
                </c:pt>
                <c:pt idx="569">
                  <c:v>11.3913913913914</c:v>
                </c:pt>
                <c:pt idx="570">
                  <c:v>11.4114114114114</c:v>
                </c:pt>
                <c:pt idx="571">
                  <c:v>11.431431431431401</c:v>
                </c:pt>
                <c:pt idx="572">
                  <c:v>11.451451451451399</c:v>
                </c:pt>
                <c:pt idx="573">
                  <c:v>11.471471471471499</c:v>
                </c:pt>
                <c:pt idx="574">
                  <c:v>11.4914914914915</c:v>
                </c:pt>
                <c:pt idx="575">
                  <c:v>11.5115115115115</c:v>
                </c:pt>
                <c:pt idx="576">
                  <c:v>11.531531531531501</c:v>
                </c:pt>
                <c:pt idx="577">
                  <c:v>11.551551551551601</c:v>
                </c:pt>
                <c:pt idx="578">
                  <c:v>11.571571571571599</c:v>
                </c:pt>
                <c:pt idx="579">
                  <c:v>11.5915915915916</c:v>
                </c:pt>
                <c:pt idx="580">
                  <c:v>11.6116116116116</c:v>
                </c:pt>
                <c:pt idx="581">
                  <c:v>11.631631631631601</c:v>
                </c:pt>
                <c:pt idx="582">
                  <c:v>11.651651651651701</c:v>
                </c:pt>
                <c:pt idx="583">
                  <c:v>11.671671671671699</c:v>
                </c:pt>
                <c:pt idx="584">
                  <c:v>11.6916916916917</c:v>
                </c:pt>
                <c:pt idx="585">
                  <c:v>11.7117117117117</c:v>
                </c:pt>
                <c:pt idx="586">
                  <c:v>11.731731731731699</c:v>
                </c:pt>
                <c:pt idx="587">
                  <c:v>11.751751751751801</c:v>
                </c:pt>
                <c:pt idx="588">
                  <c:v>11.7717717717718</c:v>
                </c:pt>
                <c:pt idx="589">
                  <c:v>11.7917917917918</c:v>
                </c:pt>
                <c:pt idx="590">
                  <c:v>11.811811811811801</c:v>
                </c:pt>
                <c:pt idx="591">
                  <c:v>11.831831831831799</c:v>
                </c:pt>
                <c:pt idx="592">
                  <c:v>11.8518518518518</c:v>
                </c:pt>
                <c:pt idx="593">
                  <c:v>11.8718718718719</c:v>
                </c:pt>
                <c:pt idx="594">
                  <c:v>11.8918918918919</c:v>
                </c:pt>
                <c:pt idx="595">
                  <c:v>11.911911911911901</c:v>
                </c:pt>
                <c:pt idx="596">
                  <c:v>11.931931931931899</c:v>
                </c:pt>
                <c:pt idx="597">
                  <c:v>11.9519519519519</c:v>
                </c:pt>
                <c:pt idx="598">
                  <c:v>11.971971971972</c:v>
                </c:pt>
                <c:pt idx="599">
                  <c:v>11.991991991992</c:v>
                </c:pt>
                <c:pt idx="600">
                  <c:v>12.012012012012001</c:v>
                </c:pt>
                <c:pt idx="601">
                  <c:v>12.032032032031999</c:v>
                </c:pt>
                <c:pt idx="602">
                  <c:v>12.052052052052</c:v>
                </c:pt>
                <c:pt idx="603">
                  <c:v>12.0720720720721</c:v>
                </c:pt>
                <c:pt idx="604">
                  <c:v>12.0920920920921</c:v>
                </c:pt>
                <c:pt idx="605">
                  <c:v>12.112112112112101</c:v>
                </c:pt>
                <c:pt idx="606">
                  <c:v>12.132132132132099</c:v>
                </c:pt>
                <c:pt idx="607">
                  <c:v>12.152152152152199</c:v>
                </c:pt>
                <c:pt idx="608">
                  <c:v>12.1721721721722</c:v>
                </c:pt>
                <c:pt idx="609">
                  <c:v>12.1921921921922</c:v>
                </c:pt>
                <c:pt idx="610">
                  <c:v>12.212212212212201</c:v>
                </c:pt>
                <c:pt idx="611">
                  <c:v>12.232232232232199</c:v>
                </c:pt>
                <c:pt idx="612">
                  <c:v>12.252252252252299</c:v>
                </c:pt>
                <c:pt idx="613">
                  <c:v>12.2722722722723</c:v>
                </c:pt>
                <c:pt idx="614">
                  <c:v>12.2922922922923</c:v>
                </c:pt>
                <c:pt idx="615">
                  <c:v>12.312312312312301</c:v>
                </c:pt>
                <c:pt idx="616">
                  <c:v>12.3323323323323</c:v>
                </c:pt>
                <c:pt idx="617">
                  <c:v>12.3523523523523</c:v>
                </c:pt>
                <c:pt idx="618">
                  <c:v>12.3723723723724</c:v>
                </c:pt>
                <c:pt idx="619">
                  <c:v>12.3923923923924</c:v>
                </c:pt>
                <c:pt idx="620">
                  <c:v>12.412412412412399</c:v>
                </c:pt>
                <c:pt idx="621">
                  <c:v>12.4324324324324</c:v>
                </c:pt>
                <c:pt idx="622">
                  <c:v>12.4524524524524</c:v>
                </c:pt>
                <c:pt idx="623">
                  <c:v>12.4724724724725</c:v>
                </c:pt>
                <c:pt idx="624">
                  <c:v>12.4924924924925</c:v>
                </c:pt>
                <c:pt idx="625">
                  <c:v>12.512512512512499</c:v>
                </c:pt>
                <c:pt idx="626">
                  <c:v>12.5325325325325</c:v>
                </c:pt>
                <c:pt idx="627">
                  <c:v>12.5525525525526</c:v>
                </c:pt>
                <c:pt idx="628">
                  <c:v>12.5725725725726</c:v>
                </c:pt>
                <c:pt idx="629">
                  <c:v>12.592592592592601</c:v>
                </c:pt>
                <c:pt idx="630">
                  <c:v>12.612612612612599</c:v>
                </c:pt>
                <c:pt idx="631">
                  <c:v>12.6326326326326</c:v>
                </c:pt>
                <c:pt idx="632">
                  <c:v>12.6526526526527</c:v>
                </c:pt>
                <c:pt idx="633">
                  <c:v>12.6726726726727</c:v>
                </c:pt>
                <c:pt idx="634">
                  <c:v>12.692692692692701</c:v>
                </c:pt>
                <c:pt idx="635">
                  <c:v>12.712712712712699</c:v>
                </c:pt>
                <c:pt idx="636">
                  <c:v>12.7327327327327</c:v>
                </c:pt>
                <c:pt idx="637">
                  <c:v>12.7527527527528</c:v>
                </c:pt>
                <c:pt idx="638">
                  <c:v>12.7727727727728</c:v>
                </c:pt>
                <c:pt idx="639">
                  <c:v>12.792792792792801</c:v>
                </c:pt>
                <c:pt idx="640">
                  <c:v>12.812812812812799</c:v>
                </c:pt>
                <c:pt idx="641">
                  <c:v>12.8328328328328</c:v>
                </c:pt>
                <c:pt idx="642">
                  <c:v>12.8528528528529</c:v>
                </c:pt>
                <c:pt idx="643">
                  <c:v>12.8728728728729</c:v>
                </c:pt>
                <c:pt idx="644">
                  <c:v>12.892892892892901</c:v>
                </c:pt>
                <c:pt idx="645">
                  <c:v>12.912912912912899</c:v>
                </c:pt>
                <c:pt idx="646">
                  <c:v>12.9329329329329</c:v>
                </c:pt>
                <c:pt idx="647">
                  <c:v>12.952952952953</c:v>
                </c:pt>
                <c:pt idx="648">
                  <c:v>12.972972972973</c:v>
                </c:pt>
                <c:pt idx="649">
                  <c:v>12.992992992993001</c:v>
                </c:pt>
                <c:pt idx="650">
                  <c:v>13.013013013013</c:v>
                </c:pt>
                <c:pt idx="651">
                  <c:v>13.033033033033</c:v>
                </c:pt>
                <c:pt idx="652">
                  <c:v>13.0530530530531</c:v>
                </c:pt>
                <c:pt idx="653">
                  <c:v>13.0730730730731</c:v>
                </c:pt>
                <c:pt idx="654">
                  <c:v>13.093093093093101</c:v>
                </c:pt>
                <c:pt idx="655">
                  <c:v>13.1131131131131</c:v>
                </c:pt>
                <c:pt idx="656">
                  <c:v>13.1331331331331</c:v>
                </c:pt>
                <c:pt idx="657">
                  <c:v>13.1531531531532</c:v>
                </c:pt>
                <c:pt idx="658">
                  <c:v>13.1731731731732</c:v>
                </c:pt>
                <c:pt idx="659">
                  <c:v>13.193193193193199</c:v>
                </c:pt>
                <c:pt idx="660">
                  <c:v>13.2132132132132</c:v>
                </c:pt>
                <c:pt idx="661">
                  <c:v>13.2332332332332</c:v>
                </c:pt>
                <c:pt idx="662">
                  <c:v>13.2532532532533</c:v>
                </c:pt>
                <c:pt idx="663">
                  <c:v>13.273273273273301</c:v>
                </c:pt>
                <c:pt idx="664">
                  <c:v>13.293293293293299</c:v>
                </c:pt>
                <c:pt idx="665">
                  <c:v>13.3133133133133</c:v>
                </c:pt>
                <c:pt idx="666">
                  <c:v>13.3333333333333</c:v>
                </c:pt>
                <c:pt idx="667">
                  <c:v>13.3533533533534</c:v>
                </c:pt>
                <c:pt idx="668">
                  <c:v>13.373373373373401</c:v>
                </c:pt>
                <c:pt idx="669">
                  <c:v>13.393393393393399</c:v>
                </c:pt>
                <c:pt idx="670">
                  <c:v>13.4134134134134</c:v>
                </c:pt>
                <c:pt idx="671">
                  <c:v>13.4334334334334</c:v>
                </c:pt>
                <c:pt idx="672">
                  <c:v>13.4534534534535</c:v>
                </c:pt>
                <c:pt idx="673">
                  <c:v>13.473473473473501</c:v>
                </c:pt>
                <c:pt idx="674">
                  <c:v>13.493493493493499</c:v>
                </c:pt>
                <c:pt idx="675">
                  <c:v>13.5135135135135</c:v>
                </c:pt>
                <c:pt idx="676">
                  <c:v>13.5335335335335</c:v>
                </c:pt>
                <c:pt idx="677">
                  <c:v>13.5535535535536</c:v>
                </c:pt>
                <c:pt idx="678">
                  <c:v>13.573573573573601</c:v>
                </c:pt>
                <c:pt idx="679">
                  <c:v>13.593593593593599</c:v>
                </c:pt>
                <c:pt idx="680">
                  <c:v>13.6136136136136</c:v>
                </c:pt>
                <c:pt idx="681">
                  <c:v>13.6336336336336</c:v>
                </c:pt>
                <c:pt idx="682">
                  <c:v>13.6536536536537</c:v>
                </c:pt>
                <c:pt idx="683">
                  <c:v>13.673673673673701</c:v>
                </c:pt>
                <c:pt idx="684">
                  <c:v>13.693693693693699</c:v>
                </c:pt>
                <c:pt idx="685">
                  <c:v>13.7137137137137</c:v>
                </c:pt>
                <c:pt idx="686">
                  <c:v>13.7337337337337</c:v>
                </c:pt>
                <c:pt idx="687">
                  <c:v>13.7537537537538</c:v>
                </c:pt>
                <c:pt idx="688">
                  <c:v>13.773773773773801</c:v>
                </c:pt>
                <c:pt idx="689">
                  <c:v>13.7937937937938</c:v>
                </c:pt>
                <c:pt idx="690">
                  <c:v>13.8138138138138</c:v>
                </c:pt>
                <c:pt idx="691">
                  <c:v>13.8338338338338</c:v>
                </c:pt>
                <c:pt idx="692">
                  <c:v>13.8538538538539</c:v>
                </c:pt>
                <c:pt idx="693">
                  <c:v>13.873873873873899</c:v>
                </c:pt>
                <c:pt idx="694">
                  <c:v>13.8938938938939</c:v>
                </c:pt>
                <c:pt idx="695">
                  <c:v>13.9139139139139</c:v>
                </c:pt>
                <c:pt idx="696">
                  <c:v>13.933933933933901</c:v>
                </c:pt>
                <c:pt idx="697">
                  <c:v>13.953953953954001</c:v>
                </c:pt>
                <c:pt idx="698">
                  <c:v>13.973973973973999</c:v>
                </c:pt>
                <c:pt idx="699">
                  <c:v>13.993993993994</c:v>
                </c:pt>
                <c:pt idx="700">
                  <c:v>14.014014014014</c:v>
                </c:pt>
                <c:pt idx="701">
                  <c:v>14.034034034034001</c:v>
                </c:pt>
                <c:pt idx="702">
                  <c:v>14.054054054054101</c:v>
                </c:pt>
                <c:pt idx="703">
                  <c:v>14.074074074074099</c:v>
                </c:pt>
                <c:pt idx="704">
                  <c:v>14.0940940940941</c:v>
                </c:pt>
                <c:pt idx="705">
                  <c:v>14.1141141141141</c:v>
                </c:pt>
                <c:pt idx="706">
                  <c:v>14.134134134134101</c:v>
                </c:pt>
                <c:pt idx="707">
                  <c:v>14.154154154154201</c:v>
                </c:pt>
                <c:pt idx="708">
                  <c:v>14.174174174174199</c:v>
                </c:pt>
                <c:pt idx="709">
                  <c:v>14.1941941941942</c:v>
                </c:pt>
                <c:pt idx="710">
                  <c:v>14.2142142142142</c:v>
                </c:pt>
                <c:pt idx="711">
                  <c:v>14.234234234234201</c:v>
                </c:pt>
                <c:pt idx="712">
                  <c:v>14.254254254254301</c:v>
                </c:pt>
                <c:pt idx="713">
                  <c:v>14.274274274274299</c:v>
                </c:pt>
                <c:pt idx="714">
                  <c:v>14.2942942942943</c:v>
                </c:pt>
                <c:pt idx="715">
                  <c:v>14.3143143143143</c:v>
                </c:pt>
                <c:pt idx="716">
                  <c:v>14.334334334334301</c:v>
                </c:pt>
                <c:pt idx="717">
                  <c:v>14.354354354354401</c:v>
                </c:pt>
                <c:pt idx="718">
                  <c:v>14.374374374374399</c:v>
                </c:pt>
                <c:pt idx="719">
                  <c:v>14.3943943943944</c:v>
                </c:pt>
                <c:pt idx="720">
                  <c:v>14.4144144144144</c:v>
                </c:pt>
                <c:pt idx="721">
                  <c:v>14.434434434434401</c:v>
                </c:pt>
                <c:pt idx="722">
                  <c:v>14.454454454454501</c:v>
                </c:pt>
                <c:pt idx="723">
                  <c:v>14.4744744744745</c:v>
                </c:pt>
                <c:pt idx="724">
                  <c:v>14.4944944944945</c:v>
                </c:pt>
                <c:pt idx="725">
                  <c:v>14.5145145145145</c:v>
                </c:pt>
                <c:pt idx="726">
                  <c:v>14.534534534534499</c:v>
                </c:pt>
                <c:pt idx="727">
                  <c:v>14.554554554554599</c:v>
                </c:pt>
                <c:pt idx="728">
                  <c:v>14.5745745745746</c:v>
                </c:pt>
                <c:pt idx="729">
                  <c:v>14.5945945945946</c:v>
                </c:pt>
                <c:pt idx="730">
                  <c:v>14.614614614614601</c:v>
                </c:pt>
                <c:pt idx="731">
                  <c:v>14.634634634634599</c:v>
                </c:pt>
                <c:pt idx="732">
                  <c:v>14.654654654654699</c:v>
                </c:pt>
                <c:pt idx="733">
                  <c:v>14.6746746746747</c:v>
                </c:pt>
                <c:pt idx="734">
                  <c:v>14.6946946946947</c:v>
                </c:pt>
                <c:pt idx="735">
                  <c:v>14.714714714714701</c:v>
                </c:pt>
                <c:pt idx="736">
                  <c:v>14.734734734734699</c:v>
                </c:pt>
                <c:pt idx="737">
                  <c:v>14.754754754754799</c:v>
                </c:pt>
                <c:pt idx="738">
                  <c:v>14.7747747747748</c:v>
                </c:pt>
                <c:pt idx="739">
                  <c:v>14.7947947947948</c:v>
                </c:pt>
                <c:pt idx="740">
                  <c:v>14.814814814814801</c:v>
                </c:pt>
                <c:pt idx="741">
                  <c:v>14.834834834834799</c:v>
                </c:pt>
                <c:pt idx="742">
                  <c:v>14.854854854854899</c:v>
                </c:pt>
                <c:pt idx="743">
                  <c:v>14.8748748748749</c:v>
                </c:pt>
                <c:pt idx="744">
                  <c:v>14.8948948948949</c:v>
                </c:pt>
                <c:pt idx="745">
                  <c:v>14.914914914914901</c:v>
                </c:pt>
                <c:pt idx="746">
                  <c:v>14.934934934934899</c:v>
                </c:pt>
                <c:pt idx="747">
                  <c:v>14.954954954954999</c:v>
                </c:pt>
                <c:pt idx="748">
                  <c:v>14.974974974975</c:v>
                </c:pt>
                <c:pt idx="749">
                  <c:v>14.994994994995</c:v>
                </c:pt>
                <c:pt idx="750">
                  <c:v>15.015015015015001</c:v>
                </c:pt>
                <c:pt idx="751">
                  <c:v>15.035035035034999</c:v>
                </c:pt>
                <c:pt idx="752">
                  <c:v>15.055055055055099</c:v>
                </c:pt>
                <c:pt idx="753">
                  <c:v>15.0750750750751</c:v>
                </c:pt>
                <c:pt idx="754">
                  <c:v>15.0950950950951</c:v>
                </c:pt>
                <c:pt idx="755">
                  <c:v>15.115115115115101</c:v>
                </c:pt>
                <c:pt idx="756">
                  <c:v>15.1351351351351</c:v>
                </c:pt>
                <c:pt idx="757">
                  <c:v>15.1551551551552</c:v>
                </c:pt>
                <c:pt idx="758">
                  <c:v>15.1751751751752</c:v>
                </c:pt>
                <c:pt idx="759">
                  <c:v>15.1951951951952</c:v>
                </c:pt>
                <c:pt idx="760">
                  <c:v>15.215215215215199</c:v>
                </c:pt>
                <c:pt idx="761">
                  <c:v>15.2352352352352</c:v>
                </c:pt>
                <c:pt idx="762">
                  <c:v>15.2552552552553</c:v>
                </c:pt>
                <c:pt idx="763">
                  <c:v>15.2752752752753</c:v>
                </c:pt>
                <c:pt idx="764">
                  <c:v>15.295295295295301</c:v>
                </c:pt>
                <c:pt idx="765">
                  <c:v>15.315315315315299</c:v>
                </c:pt>
                <c:pt idx="766">
                  <c:v>15.3353353353353</c:v>
                </c:pt>
                <c:pt idx="767">
                  <c:v>15.3553553553554</c:v>
                </c:pt>
                <c:pt idx="768">
                  <c:v>15.3753753753754</c:v>
                </c:pt>
                <c:pt idx="769">
                  <c:v>15.395395395395401</c:v>
                </c:pt>
                <c:pt idx="770">
                  <c:v>15.415415415415399</c:v>
                </c:pt>
                <c:pt idx="771">
                  <c:v>15.4354354354354</c:v>
                </c:pt>
                <c:pt idx="772">
                  <c:v>15.4554554554555</c:v>
                </c:pt>
                <c:pt idx="773">
                  <c:v>15.4754754754755</c:v>
                </c:pt>
                <c:pt idx="774">
                  <c:v>15.495495495495501</c:v>
                </c:pt>
                <c:pt idx="775">
                  <c:v>15.515515515515499</c:v>
                </c:pt>
                <c:pt idx="776">
                  <c:v>15.5355355355355</c:v>
                </c:pt>
                <c:pt idx="777">
                  <c:v>15.5555555555556</c:v>
                </c:pt>
                <c:pt idx="778">
                  <c:v>15.5755755755756</c:v>
                </c:pt>
                <c:pt idx="779">
                  <c:v>15.595595595595601</c:v>
                </c:pt>
                <c:pt idx="780">
                  <c:v>15.615615615615599</c:v>
                </c:pt>
                <c:pt idx="781">
                  <c:v>15.6356356356356</c:v>
                </c:pt>
                <c:pt idx="782">
                  <c:v>15.6556556556557</c:v>
                </c:pt>
                <c:pt idx="783">
                  <c:v>15.6756756756757</c:v>
                </c:pt>
                <c:pt idx="784">
                  <c:v>15.695695695695701</c:v>
                </c:pt>
                <c:pt idx="785">
                  <c:v>15.715715715715699</c:v>
                </c:pt>
                <c:pt idx="786">
                  <c:v>15.7357357357357</c:v>
                </c:pt>
                <c:pt idx="787">
                  <c:v>15.7557557557558</c:v>
                </c:pt>
                <c:pt idx="788">
                  <c:v>15.7757757757758</c:v>
                </c:pt>
                <c:pt idx="789">
                  <c:v>15.795795795795801</c:v>
                </c:pt>
                <c:pt idx="790">
                  <c:v>15.8158158158158</c:v>
                </c:pt>
                <c:pt idx="791">
                  <c:v>15.8358358358358</c:v>
                </c:pt>
                <c:pt idx="792">
                  <c:v>15.8558558558559</c:v>
                </c:pt>
                <c:pt idx="793">
                  <c:v>15.8758758758759</c:v>
                </c:pt>
                <c:pt idx="794">
                  <c:v>15.895895895895899</c:v>
                </c:pt>
                <c:pt idx="795">
                  <c:v>15.9159159159159</c:v>
                </c:pt>
                <c:pt idx="796">
                  <c:v>15.9359359359359</c:v>
                </c:pt>
                <c:pt idx="797">
                  <c:v>15.955955955956</c:v>
                </c:pt>
                <c:pt idx="798">
                  <c:v>15.975975975976</c:v>
                </c:pt>
                <c:pt idx="799">
                  <c:v>15.995995995995999</c:v>
                </c:pt>
                <c:pt idx="800">
                  <c:v>16.016016016016</c:v>
                </c:pt>
                <c:pt idx="801">
                  <c:v>16.036036036035998</c:v>
                </c:pt>
                <c:pt idx="802">
                  <c:v>16.0560560560561</c:v>
                </c:pt>
                <c:pt idx="803">
                  <c:v>16.076076076076099</c:v>
                </c:pt>
                <c:pt idx="804">
                  <c:v>16.096096096096101</c:v>
                </c:pt>
                <c:pt idx="805">
                  <c:v>16.1161161161161</c:v>
                </c:pt>
                <c:pt idx="806">
                  <c:v>16.136136136136098</c:v>
                </c:pt>
                <c:pt idx="807">
                  <c:v>16.1561561561562</c:v>
                </c:pt>
                <c:pt idx="808">
                  <c:v>16.176176176176199</c:v>
                </c:pt>
                <c:pt idx="809">
                  <c:v>16.196196196196201</c:v>
                </c:pt>
                <c:pt idx="810">
                  <c:v>16.2162162162162</c:v>
                </c:pt>
                <c:pt idx="811">
                  <c:v>16.236236236236198</c:v>
                </c:pt>
                <c:pt idx="812">
                  <c:v>16.2562562562563</c:v>
                </c:pt>
                <c:pt idx="813">
                  <c:v>16.276276276276299</c:v>
                </c:pt>
                <c:pt idx="814">
                  <c:v>16.296296296296301</c:v>
                </c:pt>
                <c:pt idx="815">
                  <c:v>16.3163163163163</c:v>
                </c:pt>
                <c:pt idx="816">
                  <c:v>16.336336336336299</c:v>
                </c:pt>
                <c:pt idx="817">
                  <c:v>16.3563563563564</c:v>
                </c:pt>
                <c:pt idx="818">
                  <c:v>16.376376376376399</c:v>
                </c:pt>
                <c:pt idx="819">
                  <c:v>16.396396396396401</c:v>
                </c:pt>
                <c:pt idx="820">
                  <c:v>16.4164164164164</c:v>
                </c:pt>
                <c:pt idx="821">
                  <c:v>16.436436436436399</c:v>
                </c:pt>
                <c:pt idx="822">
                  <c:v>16.4564564564565</c:v>
                </c:pt>
                <c:pt idx="823">
                  <c:v>16.476476476476499</c:v>
                </c:pt>
                <c:pt idx="824">
                  <c:v>16.496496496496501</c:v>
                </c:pt>
                <c:pt idx="825">
                  <c:v>16.5165165165165</c:v>
                </c:pt>
                <c:pt idx="826">
                  <c:v>16.536536536536499</c:v>
                </c:pt>
                <c:pt idx="827">
                  <c:v>16.5565565565566</c:v>
                </c:pt>
                <c:pt idx="828">
                  <c:v>16.576576576576599</c:v>
                </c:pt>
                <c:pt idx="829">
                  <c:v>16.596596596596601</c:v>
                </c:pt>
                <c:pt idx="830">
                  <c:v>16.6166166166166</c:v>
                </c:pt>
                <c:pt idx="831">
                  <c:v>16.636636636636599</c:v>
                </c:pt>
                <c:pt idx="832">
                  <c:v>16.6566566566567</c:v>
                </c:pt>
                <c:pt idx="833">
                  <c:v>16.676676676676699</c:v>
                </c:pt>
                <c:pt idx="834">
                  <c:v>16.696696696696701</c:v>
                </c:pt>
                <c:pt idx="835">
                  <c:v>16.7167167167167</c:v>
                </c:pt>
                <c:pt idx="836">
                  <c:v>16.736736736736699</c:v>
                </c:pt>
                <c:pt idx="837">
                  <c:v>16.756756756756801</c:v>
                </c:pt>
                <c:pt idx="838">
                  <c:v>16.776776776776799</c:v>
                </c:pt>
                <c:pt idx="839">
                  <c:v>16.796796796796801</c:v>
                </c:pt>
                <c:pt idx="840">
                  <c:v>16.8168168168168</c:v>
                </c:pt>
                <c:pt idx="841">
                  <c:v>16.836836836836799</c:v>
                </c:pt>
                <c:pt idx="842">
                  <c:v>16.856856856856901</c:v>
                </c:pt>
                <c:pt idx="843">
                  <c:v>16.876876876876899</c:v>
                </c:pt>
                <c:pt idx="844">
                  <c:v>16.896896896896902</c:v>
                </c:pt>
                <c:pt idx="845">
                  <c:v>16.9169169169169</c:v>
                </c:pt>
                <c:pt idx="846">
                  <c:v>16.936936936936899</c:v>
                </c:pt>
                <c:pt idx="847">
                  <c:v>16.956956956957001</c:v>
                </c:pt>
                <c:pt idx="848">
                  <c:v>16.976976976976999</c:v>
                </c:pt>
                <c:pt idx="849">
                  <c:v>16.996996996997002</c:v>
                </c:pt>
                <c:pt idx="850">
                  <c:v>17.017017017017</c:v>
                </c:pt>
                <c:pt idx="851">
                  <c:v>17.037037037036999</c:v>
                </c:pt>
                <c:pt idx="852">
                  <c:v>17.057057057057101</c:v>
                </c:pt>
                <c:pt idx="853">
                  <c:v>17.077077077077099</c:v>
                </c:pt>
                <c:pt idx="854">
                  <c:v>17.097097097097102</c:v>
                </c:pt>
                <c:pt idx="855">
                  <c:v>17.1171171171171</c:v>
                </c:pt>
                <c:pt idx="856">
                  <c:v>17.137137137137099</c:v>
                </c:pt>
                <c:pt idx="857">
                  <c:v>17.157157157157201</c:v>
                </c:pt>
                <c:pt idx="858">
                  <c:v>17.177177177177199</c:v>
                </c:pt>
                <c:pt idx="859">
                  <c:v>17.197197197197202</c:v>
                </c:pt>
                <c:pt idx="860">
                  <c:v>17.2172172172172</c:v>
                </c:pt>
                <c:pt idx="861">
                  <c:v>17.237237237237199</c:v>
                </c:pt>
                <c:pt idx="862">
                  <c:v>17.257257257257301</c:v>
                </c:pt>
                <c:pt idx="863">
                  <c:v>17.2772772772773</c:v>
                </c:pt>
                <c:pt idx="864">
                  <c:v>17.297297297297298</c:v>
                </c:pt>
                <c:pt idx="865">
                  <c:v>17.317317317317301</c:v>
                </c:pt>
                <c:pt idx="866">
                  <c:v>17.337337337337299</c:v>
                </c:pt>
                <c:pt idx="867">
                  <c:v>17.357357357357401</c:v>
                </c:pt>
                <c:pt idx="868">
                  <c:v>17.3773773773774</c:v>
                </c:pt>
                <c:pt idx="869">
                  <c:v>17.397397397397398</c:v>
                </c:pt>
                <c:pt idx="870">
                  <c:v>17.417417417417401</c:v>
                </c:pt>
                <c:pt idx="871">
                  <c:v>17.437437437437399</c:v>
                </c:pt>
                <c:pt idx="872">
                  <c:v>17.457457457457501</c:v>
                </c:pt>
                <c:pt idx="873">
                  <c:v>17.4774774774775</c:v>
                </c:pt>
                <c:pt idx="874">
                  <c:v>17.497497497497498</c:v>
                </c:pt>
                <c:pt idx="875">
                  <c:v>17.517517517517501</c:v>
                </c:pt>
                <c:pt idx="876">
                  <c:v>17.537537537537499</c:v>
                </c:pt>
                <c:pt idx="877">
                  <c:v>17.557557557557601</c:v>
                </c:pt>
                <c:pt idx="878">
                  <c:v>17.5775775775776</c:v>
                </c:pt>
                <c:pt idx="879">
                  <c:v>17.597597597597598</c:v>
                </c:pt>
                <c:pt idx="880">
                  <c:v>17.617617617617601</c:v>
                </c:pt>
                <c:pt idx="881">
                  <c:v>17.637637637637599</c:v>
                </c:pt>
                <c:pt idx="882">
                  <c:v>17.657657657657701</c:v>
                </c:pt>
                <c:pt idx="883">
                  <c:v>17.6776776776777</c:v>
                </c:pt>
                <c:pt idx="884">
                  <c:v>17.697697697697699</c:v>
                </c:pt>
                <c:pt idx="885">
                  <c:v>17.717717717717701</c:v>
                </c:pt>
                <c:pt idx="886">
                  <c:v>17.737737737737699</c:v>
                </c:pt>
                <c:pt idx="887">
                  <c:v>17.757757757757801</c:v>
                </c:pt>
                <c:pt idx="888">
                  <c:v>17.7777777777778</c:v>
                </c:pt>
                <c:pt idx="889">
                  <c:v>17.797797797797799</c:v>
                </c:pt>
                <c:pt idx="890">
                  <c:v>17.817817817817801</c:v>
                </c:pt>
                <c:pt idx="891">
                  <c:v>17.8378378378378</c:v>
                </c:pt>
                <c:pt idx="892">
                  <c:v>17.857857857857901</c:v>
                </c:pt>
                <c:pt idx="893">
                  <c:v>17.8778778778779</c:v>
                </c:pt>
                <c:pt idx="894">
                  <c:v>17.897897897897899</c:v>
                </c:pt>
                <c:pt idx="895">
                  <c:v>17.917917917917901</c:v>
                </c:pt>
                <c:pt idx="896">
                  <c:v>17.9379379379379</c:v>
                </c:pt>
                <c:pt idx="897">
                  <c:v>17.957957957958001</c:v>
                </c:pt>
                <c:pt idx="898">
                  <c:v>17.977977977978</c:v>
                </c:pt>
                <c:pt idx="899">
                  <c:v>17.997997997997999</c:v>
                </c:pt>
                <c:pt idx="900">
                  <c:v>18.018018018018001</c:v>
                </c:pt>
                <c:pt idx="901">
                  <c:v>18.038038038038</c:v>
                </c:pt>
                <c:pt idx="902">
                  <c:v>18.058058058058101</c:v>
                </c:pt>
                <c:pt idx="903">
                  <c:v>18.0780780780781</c:v>
                </c:pt>
                <c:pt idx="904">
                  <c:v>18.098098098098099</c:v>
                </c:pt>
                <c:pt idx="905">
                  <c:v>18.118118118118101</c:v>
                </c:pt>
                <c:pt idx="906">
                  <c:v>18.1381381381381</c:v>
                </c:pt>
                <c:pt idx="907">
                  <c:v>18.158158158158201</c:v>
                </c:pt>
                <c:pt idx="908">
                  <c:v>18.1781781781782</c:v>
                </c:pt>
                <c:pt idx="909">
                  <c:v>18.198198198198199</c:v>
                </c:pt>
                <c:pt idx="910">
                  <c:v>18.218218218218201</c:v>
                </c:pt>
                <c:pt idx="911">
                  <c:v>18.2382382382382</c:v>
                </c:pt>
                <c:pt idx="912">
                  <c:v>18.258258258258302</c:v>
                </c:pt>
                <c:pt idx="913">
                  <c:v>18.2782782782783</c:v>
                </c:pt>
                <c:pt idx="914">
                  <c:v>18.298298298298299</c:v>
                </c:pt>
                <c:pt idx="915">
                  <c:v>18.318318318318301</c:v>
                </c:pt>
                <c:pt idx="916">
                  <c:v>18.3383383383383</c:v>
                </c:pt>
                <c:pt idx="917">
                  <c:v>18.358358358358402</c:v>
                </c:pt>
                <c:pt idx="918">
                  <c:v>18.3783783783784</c:v>
                </c:pt>
                <c:pt idx="919">
                  <c:v>18.398398398398399</c:v>
                </c:pt>
                <c:pt idx="920">
                  <c:v>18.418418418418401</c:v>
                </c:pt>
                <c:pt idx="921">
                  <c:v>18.4384384384384</c:v>
                </c:pt>
                <c:pt idx="922">
                  <c:v>18.458458458458502</c:v>
                </c:pt>
                <c:pt idx="923">
                  <c:v>18.4784784784785</c:v>
                </c:pt>
                <c:pt idx="924">
                  <c:v>18.498498498498499</c:v>
                </c:pt>
                <c:pt idx="925">
                  <c:v>18.518518518518501</c:v>
                </c:pt>
                <c:pt idx="926">
                  <c:v>18.5385385385385</c:v>
                </c:pt>
                <c:pt idx="927">
                  <c:v>18.558558558558602</c:v>
                </c:pt>
                <c:pt idx="928">
                  <c:v>18.5785785785786</c:v>
                </c:pt>
                <c:pt idx="929">
                  <c:v>18.598598598598599</c:v>
                </c:pt>
                <c:pt idx="930">
                  <c:v>18.618618618618601</c:v>
                </c:pt>
                <c:pt idx="931">
                  <c:v>18.6386386386386</c:v>
                </c:pt>
                <c:pt idx="932">
                  <c:v>18.658658658658702</c:v>
                </c:pt>
                <c:pt idx="933">
                  <c:v>18.6786786786787</c:v>
                </c:pt>
                <c:pt idx="934">
                  <c:v>18.698698698698699</c:v>
                </c:pt>
                <c:pt idx="935">
                  <c:v>18.718718718718701</c:v>
                </c:pt>
                <c:pt idx="936">
                  <c:v>18.7387387387387</c:v>
                </c:pt>
                <c:pt idx="937">
                  <c:v>18.758758758758798</c:v>
                </c:pt>
                <c:pt idx="938">
                  <c:v>18.778778778778801</c:v>
                </c:pt>
                <c:pt idx="939">
                  <c:v>18.798798798798799</c:v>
                </c:pt>
                <c:pt idx="940">
                  <c:v>18.818818818818801</c:v>
                </c:pt>
                <c:pt idx="941">
                  <c:v>18.8388388388388</c:v>
                </c:pt>
                <c:pt idx="942">
                  <c:v>18.858858858858898</c:v>
                </c:pt>
                <c:pt idx="943">
                  <c:v>18.878878878878901</c:v>
                </c:pt>
                <c:pt idx="944">
                  <c:v>18.898898898898899</c:v>
                </c:pt>
                <c:pt idx="945">
                  <c:v>18.918918918918902</c:v>
                </c:pt>
                <c:pt idx="946">
                  <c:v>18.9389389389389</c:v>
                </c:pt>
                <c:pt idx="947">
                  <c:v>18.958958958958998</c:v>
                </c:pt>
                <c:pt idx="948">
                  <c:v>18.978978978979001</c:v>
                </c:pt>
                <c:pt idx="949">
                  <c:v>18.998998998998999</c:v>
                </c:pt>
                <c:pt idx="950">
                  <c:v>19.019019019019002</c:v>
                </c:pt>
                <c:pt idx="951">
                  <c:v>19.039039039039</c:v>
                </c:pt>
                <c:pt idx="952">
                  <c:v>19.059059059059098</c:v>
                </c:pt>
                <c:pt idx="953">
                  <c:v>19.079079079079101</c:v>
                </c:pt>
                <c:pt idx="954">
                  <c:v>19.099099099099099</c:v>
                </c:pt>
                <c:pt idx="955">
                  <c:v>19.119119119119102</c:v>
                </c:pt>
                <c:pt idx="956">
                  <c:v>19.1391391391391</c:v>
                </c:pt>
                <c:pt idx="957">
                  <c:v>19.159159159159199</c:v>
                </c:pt>
                <c:pt idx="958">
                  <c:v>19.179179179179201</c:v>
                </c:pt>
                <c:pt idx="959">
                  <c:v>19.199199199199199</c:v>
                </c:pt>
                <c:pt idx="960">
                  <c:v>19.219219219219202</c:v>
                </c:pt>
                <c:pt idx="961">
                  <c:v>19.2392392392392</c:v>
                </c:pt>
                <c:pt idx="962">
                  <c:v>19.259259259259299</c:v>
                </c:pt>
                <c:pt idx="963">
                  <c:v>19.279279279279301</c:v>
                </c:pt>
                <c:pt idx="964">
                  <c:v>19.2992992992993</c:v>
                </c:pt>
                <c:pt idx="965">
                  <c:v>19.319319319319298</c:v>
                </c:pt>
                <c:pt idx="966">
                  <c:v>19.3393393393393</c:v>
                </c:pt>
                <c:pt idx="967">
                  <c:v>19.359359359359399</c:v>
                </c:pt>
                <c:pt idx="968">
                  <c:v>19.379379379379401</c:v>
                </c:pt>
                <c:pt idx="969">
                  <c:v>19.3993993993994</c:v>
                </c:pt>
                <c:pt idx="970">
                  <c:v>19.419419419419398</c:v>
                </c:pt>
                <c:pt idx="971">
                  <c:v>19.439439439439401</c:v>
                </c:pt>
                <c:pt idx="972">
                  <c:v>19.459459459459499</c:v>
                </c:pt>
                <c:pt idx="973">
                  <c:v>19.479479479479501</c:v>
                </c:pt>
                <c:pt idx="974">
                  <c:v>19.4994994994995</c:v>
                </c:pt>
                <c:pt idx="975">
                  <c:v>19.519519519519498</c:v>
                </c:pt>
                <c:pt idx="976">
                  <c:v>19.539539539539501</c:v>
                </c:pt>
                <c:pt idx="977">
                  <c:v>19.559559559559599</c:v>
                </c:pt>
                <c:pt idx="978">
                  <c:v>19.579579579579601</c:v>
                </c:pt>
                <c:pt idx="979">
                  <c:v>19.5995995995996</c:v>
                </c:pt>
                <c:pt idx="980">
                  <c:v>19.619619619619598</c:v>
                </c:pt>
                <c:pt idx="981">
                  <c:v>19.639639639639601</c:v>
                </c:pt>
                <c:pt idx="982">
                  <c:v>19.659659659659699</c:v>
                </c:pt>
                <c:pt idx="983">
                  <c:v>19.679679679679701</c:v>
                </c:pt>
                <c:pt idx="984">
                  <c:v>19.6996996996997</c:v>
                </c:pt>
                <c:pt idx="985">
                  <c:v>19.719719719719699</c:v>
                </c:pt>
                <c:pt idx="986">
                  <c:v>19.739739739739701</c:v>
                </c:pt>
                <c:pt idx="987">
                  <c:v>19.759759759759799</c:v>
                </c:pt>
                <c:pt idx="988">
                  <c:v>19.779779779779801</c:v>
                </c:pt>
                <c:pt idx="989">
                  <c:v>19.7997997997998</c:v>
                </c:pt>
                <c:pt idx="990">
                  <c:v>19.819819819819799</c:v>
                </c:pt>
                <c:pt idx="991">
                  <c:v>19.839839839839801</c:v>
                </c:pt>
                <c:pt idx="992">
                  <c:v>19.859859859859899</c:v>
                </c:pt>
                <c:pt idx="993">
                  <c:v>19.879879879879901</c:v>
                </c:pt>
                <c:pt idx="994">
                  <c:v>19.8998998998999</c:v>
                </c:pt>
                <c:pt idx="995">
                  <c:v>19.919919919919899</c:v>
                </c:pt>
                <c:pt idx="996">
                  <c:v>19.939939939939901</c:v>
                </c:pt>
                <c:pt idx="997">
                  <c:v>19.959959959999999</c:v>
                </c:pt>
                <c:pt idx="998">
                  <c:v>19.97997998</c:v>
                </c:pt>
                <c:pt idx="999">
                  <c:v>20</c:v>
                </c:pt>
              </c:numCache>
            </c:numRef>
          </c:xVal>
          <c:yVal>
            <c:numRef>
              <c:f>Sheet1!$B$2:$B$1001</c:f>
              <c:numCache>
                <c:formatCode>General</c:formatCode>
                <c:ptCount val="1000"/>
                <c:pt idx="0">
                  <c:v>0.23250747581779699</c:v>
                </c:pt>
                <c:pt idx="1">
                  <c:v>0.237693564476748</c:v>
                </c:pt>
                <c:pt idx="2">
                  <c:v>0.242942093971626</c:v>
                </c:pt>
                <c:pt idx="3">
                  <c:v>0.24867827611037999</c:v>
                </c:pt>
                <c:pt idx="4">
                  <c:v>0.25581101635095999</c:v>
                </c:pt>
                <c:pt idx="5">
                  <c:v>0.26303449799975098</c:v>
                </c:pt>
                <c:pt idx="6">
                  <c:v>0.27034872105675301</c:v>
                </c:pt>
                <c:pt idx="7">
                  <c:v>0.277753685521966</c:v>
                </c:pt>
                <c:pt idx="8">
                  <c:v>0.28524939139539002</c:v>
                </c:pt>
                <c:pt idx="9">
                  <c:v>0.29283583867702401</c:v>
                </c:pt>
                <c:pt idx="10">
                  <c:v>0.30051302736686902</c:v>
                </c:pt>
                <c:pt idx="11">
                  <c:v>0.30828095746492501</c:v>
                </c:pt>
                <c:pt idx="12">
                  <c:v>0.31613962897119402</c:v>
                </c:pt>
                <c:pt idx="13">
                  <c:v>0.324089041885671</c:v>
                </c:pt>
                <c:pt idx="14">
                  <c:v>0.33212919620836001</c:v>
                </c:pt>
                <c:pt idx="15">
                  <c:v>0.34026009193925899</c:v>
                </c:pt>
                <c:pt idx="16">
                  <c:v>0.34848172907837099</c:v>
                </c:pt>
                <c:pt idx="17">
                  <c:v>0.35679410762569203</c:v>
                </c:pt>
                <c:pt idx="18">
                  <c:v>0.36519722758122403</c:v>
                </c:pt>
                <c:pt idx="19">
                  <c:v>0.373691088944967</c:v>
                </c:pt>
                <c:pt idx="20">
                  <c:v>0.382275691716921</c:v>
                </c:pt>
                <c:pt idx="21">
                  <c:v>0.39095103589708702</c:v>
                </c:pt>
                <c:pt idx="22">
                  <c:v>0.39971712148546201</c:v>
                </c:pt>
                <c:pt idx="23">
                  <c:v>0.40857394848204798</c:v>
                </c:pt>
                <c:pt idx="24">
                  <c:v>0.41752151688684602</c:v>
                </c:pt>
                <c:pt idx="25">
                  <c:v>0.42678194049062002</c:v>
                </c:pt>
                <c:pt idx="26">
                  <c:v>0.436203359891433</c:v>
                </c:pt>
                <c:pt idx="27">
                  <c:v>0.44572480239370399</c:v>
                </c:pt>
                <c:pt idx="28">
                  <c:v>0.45534626799743499</c:v>
                </c:pt>
                <c:pt idx="29">
                  <c:v>0.46506775670262501</c:v>
                </c:pt>
                <c:pt idx="30">
                  <c:v>0.47488926850927399</c:v>
                </c:pt>
                <c:pt idx="31">
                  <c:v>0.48481080341738197</c:v>
                </c:pt>
                <c:pt idx="32">
                  <c:v>0.49483236142694897</c:v>
                </c:pt>
                <c:pt idx="33">
                  <c:v>0.50495394253797399</c:v>
                </c:pt>
                <c:pt idx="34">
                  <c:v>0.51517554675045996</c:v>
                </c:pt>
                <c:pt idx="35">
                  <c:v>0.52549717406440399</c:v>
                </c:pt>
                <c:pt idx="36">
                  <c:v>0.53591882447980599</c:v>
                </c:pt>
                <c:pt idx="37">
                  <c:v>0.54644049799666805</c:v>
                </c:pt>
                <c:pt idx="38">
                  <c:v>0.55680901147417905</c:v>
                </c:pt>
                <c:pt idx="39">
                  <c:v>0.56663167479997101</c:v>
                </c:pt>
                <c:pt idx="40">
                  <c:v>0.57652245177471995</c:v>
                </c:pt>
                <c:pt idx="41">
                  <c:v>0.58648134239842498</c:v>
                </c:pt>
                <c:pt idx="42">
                  <c:v>0.59650834667108799</c:v>
                </c:pt>
                <c:pt idx="43">
                  <c:v>0.60660346459270797</c:v>
                </c:pt>
                <c:pt idx="44">
                  <c:v>0.61676669616328395</c:v>
                </c:pt>
                <c:pt idx="45">
                  <c:v>0.62699804138281801</c:v>
                </c:pt>
                <c:pt idx="46">
                  <c:v>0.63729750025130805</c:v>
                </c:pt>
                <c:pt idx="47">
                  <c:v>0.64766507276875696</c:v>
                </c:pt>
                <c:pt idx="48">
                  <c:v>0.65810075893516096</c:v>
                </c:pt>
                <c:pt idx="49">
                  <c:v>0.66860455875052205</c:v>
                </c:pt>
                <c:pt idx="50">
                  <c:v>0.67917647221484001</c:v>
                </c:pt>
                <c:pt idx="51">
                  <c:v>0.68981649932811495</c:v>
                </c:pt>
                <c:pt idx="52">
                  <c:v>0.70052464009034798</c:v>
                </c:pt>
                <c:pt idx="53">
                  <c:v>0.711300894501537</c:v>
                </c:pt>
                <c:pt idx="54">
                  <c:v>0.72214526256168299</c:v>
                </c:pt>
                <c:pt idx="55">
                  <c:v>0.73305774427078596</c:v>
                </c:pt>
                <c:pt idx="56">
                  <c:v>0.74403833962884702</c:v>
                </c:pt>
                <c:pt idx="57">
                  <c:v>0.75508704863586396</c:v>
                </c:pt>
                <c:pt idx="58">
                  <c:v>0.76620387129183798</c:v>
                </c:pt>
                <c:pt idx="59">
                  <c:v>0.77738880759676798</c:v>
                </c:pt>
                <c:pt idx="60">
                  <c:v>0.78864185755065597</c:v>
                </c:pt>
                <c:pt idx="61">
                  <c:v>0.79996302115350204</c:v>
                </c:pt>
                <c:pt idx="62">
                  <c:v>0.81135229840530299</c:v>
                </c:pt>
                <c:pt idx="63">
                  <c:v>0.82280968930606202</c:v>
                </c:pt>
                <c:pt idx="64">
                  <c:v>0.83433519385577704</c:v>
                </c:pt>
                <c:pt idx="65">
                  <c:v>0.84592881205445103</c:v>
                </c:pt>
                <c:pt idx="66">
                  <c:v>0.85759054390208</c:v>
                </c:pt>
                <c:pt idx="67">
                  <c:v>0.86932038939866696</c:v>
                </c:pt>
                <c:pt idx="68">
                  <c:v>0.88111834854421001</c:v>
                </c:pt>
                <c:pt idx="69">
                  <c:v>0.89298442133871003</c:v>
                </c:pt>
                <c:pt idx="70">
                  <c:v>0.90491860778216804</c:v>
                </c:pt>
                <c:pt idx="71">
                  <c:v>0.91692090787458302</c:v>
                </c:pt>
                <c:pt idx="72">
                  <c:v>0.92899132161595299</c:v>
                </c:pt>
                <c:pt idx="73">
                  <c:v>0.93847585799036004</c:v>
                </c:pt>
                <c:pt idx="74">
                  <c:v>0.94262175125021697</c:v>
                </c:pt>
                <c:pt idx="75">
                  <c:v>0.94672595436541196</c:v>
                </c:pt>
                <c:pt idx="76">
                  <c:v>0.95078846733594702</c:v>
                </c:pt>
                <c:pt idx="77">
                  <c:v>0.95480929016182003</c:v>
                </c:pt>
                <c:pt idx="78">
                  <c:v>0.95878842284303301</c:v>
                </c:pt>
                <c:pt idx="79">
                  <c:v>0.96272586537958404</c:v>
                </c:pt>
                <c:pt idx="80">
                  <c:v>0.96662161777147504</c:v>
                </c:pt>
                <c:pt idx="81">
                  <c:v>0.97047568001870499</c:v>
                </c:pt>
                <c:pt idx="82">
                  <c:v>0.97428805212127301</c:v>
                </c:pt>
                <c:pt idx="83">
                  <c:v>0.97805873407918098</c:v>
                </c:pt>
                <c:pt idx="84">
                  <c:v>0.98178772589242802</c:v>
                </c:pt>
                <c:pt idx="85">
                  <c:v>0.98457846030288498</c:v>
                </c:pt>
                <c:pt idx="86">
                  <c:v>0.98444313974727804</c:v>
                </c:pt>
                <c:pt idx="87">
                  <c:v>0.98428592433881001</c:v>
                </c:pt>
                <c:pt idx="88">
                  <c:v>0.98410681407748302</c:v>
                </c:pt>
                <c:pt idx="89">
                  <c:v>0.98390580896329405</c:v>
                </c:pt>
                <c:pt idx="90">
                  <c:v>0.983682908996245</c:v>
                </c:pt>
                <c:pt idx="91">
                  <c:v>0.98343811417633598</c:v>
                </c:pt>
                <c:pt idx="92">
                  <c:v>0.98317142450356598</c:v>
                </c:pt>
                <c:pt idx="93">
                  <c:v>0.98288283997793602</c:v>
                </c:pt>
                <c:pt idx="94">
                  <c:v>0.98257236059944497</c:v>
                </c:pt>
                <c:pt idx="95">
                  <c:v>0.98223998636809395</c:v>
                </c:pt>
                <c:pt idx="96">
                  <c:v>0.98188571728388196</c:v>
                </c:pt>
                <c:pt idx="97">
                  <c:v>0.981509553346809</c:v>
                </c:pt>
                <c:pt idx="98">
                  <c:v>0.98111149455687696</c:v>
                </c:pt>
                <c:pt idx="99">
                  <c:v>0.98069154091408395</c:v>
                </c:pt>
                <c:pt idx="100">
                  <c:v>0.98024969241842996</c:v>
                </c:pt>
                <c:pt idx="101">
                  <c:v>0.97978594906991601</c:v>
                </c:pt>
                <c:pt idx="102">
                  <c:v>0.97930031086854097</c:v>
                </c:pt>
                <c:pt idx="103">
                  <c:v>0.97879277781430596</c:v>
                </c:pt>
                <c:pt idx="104">
                  <c:v>0.97826334990720998</c:v>
                </c:pt>
                <c:pt idx="105">
                  <c:v>0.97771202714725403</c:v>
                </c:pt>
                <c:pt idx="106">
                  <c:v>0.97713880953443799</c:v>
                </c:pt>
                <c:pt idx="107">
                  <c:v>0.97654369706876099</c:v>
                </c:pt>
                <c:pt idx="108">
                  <c:v>0.97312187776343995</c:v>
                </c:pt>
                <c:pt idx="109">
                  <c:v>0.96502384760414595</c:v>
                </c:pt>
                <c:pt idx="110">
                  <c:v>0.95689513420669503</c:v>
                </c:pt>
                <c:pt idx="111">
                  <c:v>0.94873573757108498</c:v>
                </c:pt>
                <c:pt idx="112">
                  <c:v>0.94054565769731902</c:v>
                </c:pt>
                <c:pt idx="113">
                  <c:v>0.93232489458539303</c:v>
                </c:pt>
                <c:pt idx="114">
                  <c:v>0.92407344823531001</c:v>
                </c:pt>
                <c:pt idx="115">
                  <c:v>0.91579131864706897</c:v>
                </c:pt>
                <c:pt idx="116">
                  <c:v>0.90747850582067102</c:v>
                </c:pt>
                <c:pt idx="117">
                  <c:v>0.89913500975611504</c:v>
                </c:pt>
                <c:pt idx="118">
                  <c:v>0.89076083045340004</c:v>
                </c:pt>
                <c:pt idx="119">
                  <c:v>0.88235596791252702</c:v>
                </c:pt>
                <c:pt idx="120">
                  <c:v>0.87392042213349697</c:v>
                </c:pt>
                <c:pt idx="121">
                  <c:v>0.865454193116309</c:v>
                </c:pt>
                <c:pt idx="122">
                  <c:v>0.85695728086096301</c:v>
                </c:pt>
                <c:pt idx="123">
                  <c:v>0.848429685367459</c:v>
                </c:pt>
                <c:pt idx="124">
                  <c:v>0.83987140663579696</c:v>
                </c:pt>
                <c:pt idx="125">
                  <c:v>0.831282444665978</c:v>
                </c:pt>
                <c:pt idx="126">
                  <c:v>0.82266279945800103</c:v>
                </c:pt>
                <c:pt idx="127">
                  <c:v>0.81401247101186402</c:v>
                </c:pt>
                <c:pt idx="128">
                  <c:v>0.805331459327571</c:v>
                </c:pt>
                <c:pt idx="129">
                  <c:v>0.79661976440511995</c:v>
                </c:pt>
                <c:pt idx="130">
                  <c:v>0.78787738624451098</c:v>
                </c:pt>
                <c:pt idx="131">
                  <c:v>0.77910432484574499</c:v>
                </c:pt>
                <c:pt idx="132">
                  <c:v>0.77030058020881897</c:v>
                </c:pt>
                <c:pt idx="133">
                  <c:v>0.76146615233373605</c:v>
                </c:pt>
                <c:pt idx="134">
                  <c:v>0.75260104122049598</c:v>
                </c:pt>
                <c:pt idx="135">
                  <c:v>0.743705246869098</c:v>
                </c:pt>
                <c:pt idx="136">
                  <c:v>0.734778769279541</c:v>
                </c:pt>
                <c:pt idx="137">
                  <c:v>0.72582160845182697</c:v>
                </c:pt>
                <c:pt idx="138">
                  <c:v>0.71683376438595403</c:v>
                </c:pt>
                <c:pt idx="139">
                  <c:v>0.70781523708192495</c:v>
                </c:pt>
                <c:pt idx="140">
                  <c:v>0.69876602653973596</c:v>
                </c:pt>
                <c:pt idx="141">
                  <c:v>0.68968613275939095</c:v>
                </c:pt>
                <c:pt idx="142">
                  <c:v>0.68057555574088702</c:v>
                </c:pt>
                <c:pt idx="143">
                  <c:v>0.67202464840944398</c:v>
                </c:pt>
                <c:pt idx="144">
                  <c:v>0.66426671003239401</c:v>
                </c:pt>
                <c:pt idx="145">
                  <c:v>0.65649177870798903</c:v>
                </c:pt>
                <c:pt idx="146">
                  <c:v>0.64687923184153695</c:v>
                </c:pt>
                <c:pt idx="147">
                  <c:v>0.63651367739990605</c:v>
                </c:pt>
                <c:pt idx="148">
                  <c:v>0.62622394922647096</c:v>
                </c:pt>
                <c:pt idx="149">
                  <c:v>0.61601004732123299</c:v>
                </c:pt>
                <c:pt idx="150">
                  <c:v>0.60587197168419205</c:v>
                </c:pt>
                <c:pt idx="151">
                  <c:v>0.59580972231534901</c:v>
                </c:pt>
                <c:pt idx="152">
                  <c:v>0.585823299214703</c:v>
                </c:pt>
                <c:pt idx="153">
                  <c:v>0.575912702382254</c:v>
                </c:pt>
                <c:pt idx="154">
                  <c:v>0.56607793181800303</c:v>
                </c:pt>
                <c:pt idx="155">
                  <c:v>0.55631898752194897</c:v>
                </c:pt>
                <c:pt idx="156">
                  <c:v>0.54663586949409204</c:v>
                </c:pt>
                <c:pt idx="157">
                  <c:v>0.53702857773443302</c:v>
                </c:pt>
                <c:pt idx="158">
                  <c:v>0.52749711224297002</c:v>
                </c:pt>
                <c:pt idx="159">
                  <c:v>0.51804147301970505</c:v>
                </c:pt>
                <c:pt idx="160">
                  <c:v>0.50866166006463698</c:v>
                </c:pt>
                <c:pt idx="161">
                  <c:v>0.49935767337776699</c:v>
                </c:pt>
                <c:pt idx="162">
                  <c:v>0.49012951295909402</c:v>
                </c:pt>
                <c:pt idx="163">
                  <c:v>0.48097717880861801</c:v>
                </c:pt>
                <c:pt idx="164">
                  <c:v>0.47190067092633797</c:v>
                </c:pt>
                <c:pt idx="165">
                  <c:v>0.46289998931225701</c:v>
                </c:pt>
                <c:pt idx="166">
                  <c:v>0.45397513396637401</c:v>
                </c:pt>
                <c:pt idx="167">
                  <c:v>0.44512610488868598</c:v>
                </c:pt>
                <c:pt idx="168">
                  <c:v>0.43635290207919702</c:v>
                </c:pt>
                <c:pt idx="169">
                  <c:v>0.42765552553790398</c:v>
                </c:pt>
                <c:pt idx="170">
                  <c:v>0.41903397526480901</c:v>
                </c:pt>
                <c:pt idx="171">
                  <c:v>0.41048825125991101</c:v>
                </c:pt>
                <c:pt idx="172">
                  <c:v>0.40201835352321103</c:v>
                </c:pt>
                <c:pt idx="173">
                  <c:v>0.39362428205470701</c:v>
                </c:pt>
                <c:pt idx="174">
                  <c:v>0.38530603685440101</c:v>
                </c:pt>
                <c:pt idx="175">
                  <c:v>0.37706361792229298</c:v>
                </c:pt>
                <c:pt idx="176">
                  <c:v>0.36889702525838097</c:v>
                </c:pt>
                <c:pt idx="177">
                  <c:v>0.36080625886266599</c:v>
                </c:pt>
                <c:pt idx="178">
                  <c:v>0.35447020628588999</c:v>
                </c:pt>
                <c:pt idx="179">
                  <c:v>0.35012096121852099</c:v>
                </c:pt>
                <c:pt idx="180">
                  <c:v>0.34581362192000298</c:v>
                </c:pt>
                <c:pt idx="181">
                  <c:v>0.34154818839033702</c:v>
                </c:pt>
                <c:pt idx="182">
                  <c:v>0.33732466062952199</c:v>
                </c:pt>
                <c:pt idx="183">
                  <c:v>0.33314303863755901</c:v>
                </c:pt>
                <c:pt idx="184">
                  <c:v>0.32900332241444802</c:v>
                </c:pt>
                <c:pt idx="185">
                  <c:v>0.32490551196018702</c:v>
                </c:pt>
                <c:pt idx="186">
                  <c:v>0.32084960727477901</c:v>
                </c:pt>
                <c:pt idx="187">
                  <c:v>0.316835608358222</c:v>
                </c:pt>
                <c:pt idx="188">
                  <c:v>0.31286351521051697</c:v>
                </c:pt>
                <c:pt idx="189">
                  <c:v>0.308933327831664</c:v>
                </c:pt>
                <c:pt idx="190">
                  <c:v>0.30504504622166201</c:v>
                </c:pt>
                <c:pt idx="191">
                  <c:v>0.30119867038051101</c:v>
                </c:pt>
                <c:pt idx="192">
                  <c:v>0.29739420030821301</c:v>
                </c:pt>
                <c:pt idx="193">
                  <c:v>0.293631636004765</c:v>
                </c:pt>
                <c:pt idx="194">
                  <c:v>0.28991097747016997</c:v>
                </c:pt>
                <c:pt idx="195">
                  <c:v>0.286232224704426</c:v>
                </c:pt>
                <c:pt idx="196">
                  <c:v>0.28259537770753301</c:v>
                </c:pt>
                <c:pt idx="197">
                  <c:v>0.27900043647949202</c:v>
                </c:pt>
                <c:pt idx="198">
                  <c:v>0.27544740102030302</c:v>
                </c:pt>
                <c:pt idx="199">
                  <c:v>0.27193627132996501</c:v>
                </c:pt>
                <c:pt idx="200">
                  <c:v>0.26846704740847899</c:v>
                </c:pt>
                <c:pt idx="201">
                  <c:v>0.26503972925584401</c:v>
                </c:pt>
                <c:pt idx="202">
                  <c:v>0.26165431687206198</c:v>
                </c:pt>
                <c:pt idx="203">
                  <c:v>0.25831081025712999</c:v>
                </c:pt>
                <c:pt idx="204">
                  <c:v>0.25500920941104999</c:v>
                </c:pt>
                <c:pt idx="205">
                  <c:v>0.25174951433382198</c:v>
                </c:pt>
                <c:pt idx="206">
                  <c:v>0.248477304370537</c:v>
                </c:pt>
                <c:pt idx="207">
                  <c:v>0.244936872448062</c:v>
                </c:pt>
                <c:pt idx="208">
                  <c:v>0.24145509705872401</c:v>
                </c:pt>
                <c:pt idx="209">
                  <c:v>0.238031978202525</c:v>
                </c:pt>
                <c:pt idx="210">
                  <c:v>0.234667515879463</c:v>
                </c:pt>
                <c:pt idx="211">
                  <c:v>0.23136171008953901</c:v>
                </c:pt>
                <c:pt idx="212">
                  <c:v>0.228114560832754</c:v>
                </c:pt>
                <c:pt idx="213">
                  <c:v>0.22646788890852401</c:v>
                </c:pt>
                <c:pt idx="214">
                  <c:v>0.22635581871625399</c:v>
                </c:pt>
                <c:pt idx="215">
                  <c:v>0.22628361037353301</c:v>
                </c:pt>
                <c:pt idx="216">
                  <c:v>0.22625126388036201</c:v>
                </c:pt>
                <c:pt idx="217">
                  <c:v>0.22625877923674101</c:v>
                </c:pt>
                <c:pt idx="218">
                  <c:v>0.22630615644266899</c:v>
                </c:pt>
                <c:pt idx="219">
                  <c:v>0.22639339549814699</c:v>
                </c:pt>
                <c:pt idx="220">
                  <c:v>0.22652049640317501</c:v>
                </c:pt>
                <c:pt idx="221">
                  <c:v>0.22668745915775201</c:v>
                </c:pt>
                <c:pt idx="222">
                  <c:v>0.22689428376188001</c:v>
                </c:pt>
                <c:pt idx="223">
                  <c:v>0.22714097021555599</c:v>
                </c:pt>
                <c:pt idx="224">
                  <c:v>0.22742751851878301</c:v>
                </c:pt>
                <c:pt idx="225">
                  <c:v>0.227753928671559</c:v>
                </c:pt>
                <c:pt idx="226">
                  <c:v>0.228120200673885</c:v>
                </c:pt>
                <c:pt idx="227">
                  <c:v>0.22852633452575999</c:v>
                </c:pt>
                <c:pt idx="228">
                  <c:v>0.22897233022718599</c:v>
                </c:pt>
                <c:pt idx="229">
                  <c:v>0.22945818777816099</c:v>
                </c:pt>
                <c:pt idx="230">
                  <c:v>0.229983907178685</c:v>
                </c:pt>
                <c:pt idx="231">
                  <c:v>0.23054948842876</c:v>
                </c:pt>
                <c:pt idx="232">
                  <c:v>0.23115493152838401</c:v>
                </c:pt>
                <c:pt idx="233">
                  <c:v>0.23180023647755699</c:v>
                </c:pt>
                <c:pt idx="234">
                  <c:v>0.23248540327628101</c:v>
                </c:pt>
                <c:pt idx="235">
                  <c:v>0.23321043192455401</c:v>
                </c:pt>
                <c:pt idx="236">
                  <c:v>0.23397532242237701</c:v>
                </c:pt>
                <c:pt idx="237">
                  <c:v>0.23478007476974899</c:v>
                </c:pt>
                <c:pt idx="238">
                  <c:v>0.23562468896667099</c:v>
                </c:pt>
                <c:pt idx="239">
                  <c:v>0.23650916501314301</c:v>
                </c:pt>
                <c:pt idx="240">
                  <c:v>0.23743350290916501</c:v>
                </c:pt>
                <c:pt idx="241">
                  <c:v>0.238397702654736</c:v>
                </c:pt>
                <c:pt idx="242">
                  <c:v>0.23940176424985701</c:v>
                </c:pt>
                <c:pt idx="243">
                  <c:v>0.24044568769452701</c:v>
                </c:pt>
                <c:pt idx="244">
                  <c:v>0.241529472988748</c:v>
                </c:pt>
                <c:pt idx="245">
                  <c:v>0.242653120132518</c:v>
                </c:pt>
                <c:pt idx="246">
                  <c:v>0.24381662912583699</c:v>
                </c:pt>
                <c:pt idx="247">
                  <c:v>0.24501999996870699</c:v>
                </c:pt>
                <c:pt idx="248">
                  <c:v>0.247843758128168</c:v>
                </c:pt>
                <c:pt idx="249">
                  <c:v>0.251994179774154</c:v>
                </c:pt>
                <c:pt idx="250">
                  <c:v>0.25619363539114498</c:v>
                </c:pt>
                <c:pt idx="251">
                  <c:v>0.26044212497914199</c:v>
                </c:pt>
                <c:pt idx="252">
                  <c:v>0.26473964853814502</c:v>
                </c:pt>
                <c:pt idx="253">
                  <c:v>0.26908620606815298</c:v>
                </c:pt>
                <c:pt idx="254">
                  <c:v>0.27348179756916802</c:v>
                </c:pt>
                <c:pt idx="255">
                  <c:v>0.27792642304118698</c:v>
                </c:pt>
                <c:pt idx="256">
                  <c:v>0.28242008248421402</c:v>
                </c:pt>
                <c:pt idx="257">
                  <c:v>0.28696277589824498</c:v>
                </c:pt>
                <c:pt idx="258">
                  <c:v>0.29155450328328297</c:v>
                </c:pt>
                <c:pt idx="259">
                  <c:v>0.29619526463932599</c:v>
                </c:pt>
                <c:pt idx="260">
                  <c:v>0.30088505996637499</c:v>
                </c:pt>
                <c:pt idx="261">
                  <c:v>0.30562388926443002</c:v>
                </c:pt>
                <c:pt idx="262">
                  <c:v>0.31041175253348902</c:v>
                </c:pt>
                <c:pt idx="263">
                  <c:v>0.31524864977355599</c:v>
                </c:pt>
                <c:pt idx="264">
                  <c:v>0.32013458098462799</c:v>
                </c:pt>
                <c:pt idx="265">
                  <c:v>0.32506954616670503</c:v>
                </c:pt>
                <c:pt idx="266">
                  <c:v>0.33005354531978898</c:v>
                </c:pt>
                <c:pt idx="267">
                  <c:v>0.33510890311394997</c:v>
                </c:pt>
                <c:pt idx="268">
                  <c:v>0.34022984564844899</c:v>
                </c:pt>
                <c:pt idx="269">
                  <c:v>0.34540190672389198</c:v>
                </c:pt>
                <c:pt idx="270">
                  <c:v>0.35062508634028</c:v>
                </c:pt>
                <c:pt idx="271">
                  <c:v>0.35589938449761199</c:v>
                </c:pt>
                <c:pt idx="272">
                  <c:v>0.36122480119588801</c:v>
                </c:pt>
                <c:pt idx="273">
                  <c:v>0.36660133643510801</c:v>
                </c:pt>
                <c:pt idx="274">
                  <c:v>0.37202899021527203</c:v>
                </c:pt>
                <c:pt idx="275">
                  <c:v>0.37750776253638002</c:v>
                </c:pt>
                <c:pt idx="276">
                  <c:v>0.38303765339843299</c:v>
                </c:pt>
                <c:pt idx="277">
                  <c:v>0.38861866280142998</c:v>
                </c:pt>
                <c:pt idx="278">
                  <c:v>0.394250790745371</c:v>
                </c:pt>
                <c:pt idx="279">
                  <c:v>0.399934037230256</c:v>
                </c:pt>
                <c:pt idx="280">
                  <c:v>0.40566840225608602</c:v>
                </c:pt>
                <c:pt idx="281">
                  <c:v>0.41145388582285902</c:v>
                </c:pt>
                <c:pt idx="282">
                  <c:v>0.41729048793057699</c:v>
                </c:pt>
                <c:pt idx="283">
                  <c:v>0.42437049068217497</c:v>
                </c:pt>
                <c:pt idx="284">
                  <c:v>0.43232410487207001</c:v>
                </c:pt>
                <c:pt idx="285">
                  <c:v>0.44034951071220202</c:v>
                </c:pt>
                <c:pt idx="286">
                  <c:v>0.44844670820257099</c:v>
                </c:pt>
                <c:pt idx="287">
                  <c:v>0.45661569734317797</c:v>
                </c:pt>
                <c:pt idx="288">
                  <c:v>0.46485647813402298</c:v>
                </c:pt>
                <c:pt idx="289">
                  <c:v>0.473169050575105</c:v>
                </c:pt>
                <c:pt idx="290">
                  <c:v>0.48155341466642299</c:v>
                </c:pt>
                <c:pt idx="291">
                  <c:v>0.49000957040797999</c:v>
                </c:pt>
                <c:pt idx="292">
                  <c:v>0.49853751779977401</c:v>
                </c:pt>
                <c:pt idx="293">
                  <c:v>0.507137256841805</c:v>
                </c:pt>
                <c:pt idx="294">
                  <c:v>0.515808787534074</c:v>
                </c:pt>
                <c:pt idx="295">
                  <c:v>0.52455210987657996</c:v>
                </c:pt>
                <c:pt idx="296">
                  <c:v>0.533367223869324</c:v>
                </c:pt>
                <c:pt idx="297">
                  <c:v>0.54225412951230401</c:v>
                </c:pt>
                <c:pt idx="298">
                  <c:v>0.55121282680552297</c:v>
                </c:pt>
                <c:pt idx="299">
                  <c:v>0.56024331574897801</c:v>
                </c:pt>
                <c:pt idx="300">
                  <c:v>0.56934559634267101</c:v>
                </c:pt>
                <c:pt idx="301">
                  <c:v>0.57851966858660198</c:v>
                </c:pt>
                <c:pt idx="302">
                  <c:v>0.58776553248077001</c:v>
                </c:pt>
                <c:pt idx="303">
                  <c:v>0.59708318802517502</c:v>
                </c:pt>
                <c:pt idx="304">
                  <c:v>0.60647263521981798</c:v>
                </c:pt>
                <c:pt idx="305">
                  <c:v>0.61593387406469802</c:v>
                </c:pt>
                <c:pt idx="306">
                  <c:v>0.62546690455981602</c:v>
                </c:pt>
                <c:pt idx="307">
                  <c:v>0.63507172670517098</c:v>
                </c:pt>
                <c:pt idx="308">
                  <c:v>0.64474834050076302</c:v>
                </c:pt>
                <c:pt idx="309">
                  <c:v>0.65449674594659202</c:v>
                </c:pt>
                <c:pt idx="310">
                  <c:v>0.66431694304265998</c:v>
                </c:pt>
                <c:pt idx="311">
                  <c:v>0.67420893178896502</c:v>
                </c:pt>
                <c:pt idx="312">
                  <c:v>0.68417271218550701</c:v>
                </c:pt>
                <c:pt idx="313">
                  <c:v>0.69420828423228598</c:v>
                </c:pt>
                <c:pt idx="314">
                  <c:v>0.70431564792930301</c:v>
                </c:pt>
                <c:pt idx="315">
                  <c:v>0.71449480327655701</c:v>
                </c:pt>
                <c:pt idx="316">
                  <c:v>0.72474575027404897</c:v>
                </c:pt>
                <c:pt idx="317">
                  <c:v>0.73506848892177701</c:v>
                </c:pt>
                <c:pt idx="318">
                  <c:v>0.74382704331712401</c:v>
                </c:pt>
                <c:pt idx="319">
                  <c:v>0.75172625446013397</c:v>
                </c:pt>
                <c:pt idx="320">
                  <c:v>0.75968045932110095</c:v>
                </c:pt>
                <c:pt idx="321">
                  <c:v>0.76768965790002597</c:v>
                </c:pt>
                <c:pt idx="322">
                  <c:v>0.77575385019690801</c:v>
                </c:pt>
                <c:pt idx="323">
                  <c:v>0.78387303621174897</c:v>
                </c:pt>
                <c:pt idx="324">
                  <c:v>0.79204721594454797</c:v>
                </c:pt>
                <c:pt idx="325">
                  <c:v>0.80027638939530399</c:v>
                </c:pt>
                <c:pt idx="326">
                  <c:v>0.80856055656401804</c:v>
                </c:pt>
                <c:pt idx="327">
                  <c:v>0.81681240722580695</c:v>
                </c:pt>
                <c:pt idx="328">
                  <c:v>0.82359572423905703</c:v>
                </c:pt>
                <c:pt idx="329">
                  <c:v>0.83041478471383501</c:v>
                </c:pt>
                <c:pt idx="330">
                  <c:v>0.83726958865014101</c:v>
                </c:pt>
                <c:pt idx="331">
                  <c:v>0.84416013604797402</c:v>
                </c:pt>
                <c:pt idx="332">
                  <c:v>0.85108642690733505</c:v>
                </c:pt>
                <c:pt idx="333">
                  <c:v>0.85804846122822498</c:v>
                </c:pt>
                <c:pt idx="334">
                  <c:v>0.86504623901064304</c:v>
                </c:pt>
                <c:pt idx="335">
                  <c:v>0.872079760254588</c:v>
                </c:pt>
                <c:pt idx="336">
                  <c:v>0.87914902496006098</c:v>
                </c:pt>
                <c:pt idx="337">
                  <c:v>0.88625403312706297</c:v>
                </c:pt>
                <c:pt idx="338">
                  <c:v>0.89339478475559297</c:v>
                </c:pt>
                <c:pt idx="339">
                  <c:v>0.90057127984565</c:v>
                </c:pt>
                <c:pt idx="340">
                  <c:v>0.90778351839723403</c:v>
                </c:pt>
                <c:pt idx="341">
                  <c:v>0.91503150041034798</c:v>
                </c:pt>
                <c:pt idx="342">
                  <c:v>0.92231522588498904</c:v>
                </c:pt>
                <c:pt idx="343">
                  <c:v>0.92963469482115801</c:v>
                </c:pt>
                <c:pt idx="344">
                  <c:v>0.936989907218855</c:v>
                </c:pt>
                <c:pt idx="345">
                  <c:v>0.94438086307808</c:v>
                </c:pt>
                <c:pt idx="346">
                  <c:v>0.95180756239883302</c:v>
                </c:pt>
                <c:pt idx="347">
                  <c:v>0.95927000518111405</c:v>
                </c:pt>
                <c:pt idx="348">
                  <c:v>0.96676819142492298</c:v>
                </c:pt>
                <c:pt idx="349">
                  <c:v>0.97430212113025905</c:v>
                </c:pt>
                <c:pt idx="350">
                  <c:v>0.98187179429712401</c:v>
                </c:pt>
                <c:pt idx="351">
                  <c:v>0.98947721092551699</c:v>
                </c:pt>
                <c:pt idx="352">
                  <c:v>0.99711837101543799</c:v>
                </c:pt>
                <c:pt idx="353">
                  <c:v>0.99944170165857604</c:v>
                </c:pt>
                <c:pt idx="354">
                  <c:v>0.99931375341818496</c:v>
                </c:pt>
                <c:pt idx="355">
                  <c:v>0.99919455480081398</c:v>
                </c:pt>
                <c:pt idx="356">
                  <c:v>0.99908410580646401</c:v>
                </c:pt>
                <c:pt idx="357">
                  <c:v>0.99898240643513603</c:v>
                </c:pt>
                <c:pt idx="358">
                  <c:v>0.99888945668682805</c:v>
                </c:pt>
                <c:pt idx="359">
                  <c:v>0.99880525656154096</c:v>
                </c:pt>
                <c:pt idx="360">
                  <c:v>0.99872980605927497</c:v>
                </c:pt>
                <c:pt idx="361">
                  <c:v>0.99866310518002899</c:v>
                </c:pt>
                <c:pt idx="362">
                  <c:v>0.998605153923805</c:v>
                </c:pt>
                <c:pt idx="363">
                  <c:v>0.99855595229060201</c:v>
                </c:pt>
                <c:pt idx="364">
                  <c:v>0.99851550028042002</c:v>
                </c:pt>
                <c:pt idx="365">
                  <c:v>0.99848379789325803</c:v>
                </c:pt>
                <c:pt idx="366">
                  <c:v>0.99846084512911804</c:v>
                </c:pt>
                <c:pt idx="367">
                  <c:v>0.99844664198799804</c:v>
                </c:pt>
                <c:pt idx="368">
                  <c:v>0.99844118846990004</c:v>
                </c:pt>
                <c:pt idx="369">
                  <c:v>0.99844448457482204</c:v>
                </c:pt>
                <c:pt idx="370">
                  <c:v>0.99845653030276504</c:v>
                </c:pt>
                <c:pt idx="371">
                  <c:v>0.99847732565372904</c:v>
                </c:pt>
                <c:pt idx="372">
                  <c:v>0.99850687062771404</c:v>
                </c:pt>
                <c:pt idx="373">
                  <c:v>0.99854516522472003</c:v>
                </c:pt>
                <c:pt idx="374">
                  <c:v>0.99859220944474703</c:v>
                </c:pt>
                <c:pt idx="375">
                  <c:v>0.99864800328779502</c:v>
                </c:pt>
                <c:pt idx="376">
                  <c:v>0.99871254675386301</c:v>
                </c:pt>
                <c:pt idx="377">
                  <c:v>0.99878583984295299</c:v>
                </c:pt>
                <c:pt idx="378">
                  <c:v>0.99886788255506298</c:v>
                </c:pt>
                <c:pt idx="379">
                  <c:v>0.99895867489019496</c:v>
                </c:pt>
                <c:pt idx="380">
                  <c:v>0.99905821684834695</c:v>
                </c:pt>
                <c:pt idx="381">
                  <c:v>0.99916650842952104</c:v>
                </c:pt>
                <c:pt idx="382">
                  <c:v>0.99928354963371502</c:v>
                </c:pt>
                <c:pt idx="383">
                  <c:v>0.99940934046093</c:v>
                </c:pt>
                <c:pt idx="384">
                  <c:v>0.99954388091116597</c:v>
                </c:pt>
                <c:pt idx="385">
                  <c:v>0.99968717098442295</c:v>
                </c:pt>
                <c:pt idx="386">
                  <c:v>0.99983921068070103</c:v>
                </c:pt>
                <c:pt idx="387">
                  <c:v>1</c:v>
                </c:pt>
                <c:pt idx="388">
                  <c:v>0.99365849058717504</c:v>
                </c:pt>
                <c:pt idx="389">
                  <c:v>0.98392168979703898</c:v>
                </c:pt>
                <c:pt idx="390">
                  <c:v>0.97423222476036397</c:v>
                </c:pt>
                <c:pt idx="391">
                  <c:v>0.96459009547714802</c:v>
                </c:pt>
                <c:pt idx="392">
                  <c:v>0.95499530194739402</c:v>
                </c:pt>
                <c:pt idx="393">
                  <c:v>0.94544784417110195</c:v>
                </c:pt>
                <c:pt idx="394">
                  <c:v>0.93594772214827104</c:v>
                </c:pt>
                <c:pt idx="395">
                  <c:v>0.92649493587890097</c:v>
                </c:pt>
                <c:pt idx="396">
                  <c:v>0.91708948536299095</c:v>
                </c:pt>
                <c:pt idx="397">
                  <c:v>0.90773137060054399</c:v>
                </c:pt>
                <c:pt idx="398">
                  <c:v>0.89842059159155696</c:v>
                </c:pt>
                <c:pt idx="399">
                  <c:v>0.88915714833603099</c:v>
                </c:pt>
                <c:pt idx="400">
                  <c:v>0.87994104083396596</c:v>
                </c:pt>
                <c:pt idx="401">
                  <c:v>0.87077226908536198</c:v>
                </c:pt>
                <c:pt idx="402">
                  <c:v>0.86165083309021995</c:v>
                </c:pt>
                <c:pt idx="403">
                  <c:v>0.85257673284853897</c:v>
                </c:pt>
                <c:pt idx="404">
                  <c:v>0.84354996836031804</c:v>
                </c:pt>
                <c:pt idx="405">
                  <c:v>0.83457053962555805</c:v>
                </c:pt>
                <c:pt idx="406">
                  <c:v>0.825638446644261</c:v>
                </c:pt>
                <c:pt idx="407">
                  <c:v>0.81675368941642401</c:v>
                </c:pt>
                <c:pt idx="408">
                  <c:v>0.80791626794204796</c:v>
                </c:pt>
                <c:pt idx="409">
                  <c:v>0.79912618222113296</c:v>
                </c:pt>
                <c:pt idx="410">
                  <c:v>0.79038343225368002</c:v>
                </c:pt>
                <c:pt idx="411">
                  <c:v>0.78168801803968702</c:v>
                </c:pt>
                <c:pt idx="412">
                  <c:v>0.77303993957915595</c:v>
                </c:pt>
                <c:pt idx="413">
                  <c:v>0.76443919687208495</c:v>
                </c:pt>
                <c:pt idx="414">
                  <c:v>0.75588578991847599</c:v>
                </c:pt>
                <c:pt idx="415">
                  <c:v>0.74737971871832798</c:v>
                </c:pt>
                <c:pt idx="416">
                  <c:v>0.73892098327164202</c:v>
                </c:pt>
                <c:pt idx="417">
                  <c:v>0.730509583578415</c:v>
                </c:pt>
                <c:pt idx="418">
                  <c:v>0.72214551963865004</c:v>
                </c:pt>
                <c:pt idx="419">
                  <c:v>0.71382879145234601</c:v>
                </c:pt>
                <c:pt idx="420">
                  <c:v>0.70555939901950404</c:v>
                </c:pt>
                <c:pt idx="421">
                  <c:v>0.69733734234012201</c:v>
                </c:pt>
                <c:pt idx="422">
                  <c:v>0.68916262141420104</c:v>
                </c:pt>
                <c:pt idx="423">
                  <c:v>0.68056262862003603</c:v>
                </c:pt>
                <c:pt idx="424">
                  <c:v>0.67186226348123201</c:v>
                </c:pt>
                <c:pt idx="425">
                  <c:v>0.66319924209125203</c:v>
                </c:pt>
                <c:pt idx="426">
                  <c:v>0.65457356445009796</c:v>
                </c:pt>
                <c:pt idx="427">
                  <c:v>0.64598523055776902</c:v>
                </c:pt>
                <c:pt idx="428">
                  <c:v>0.63743424041426699</c:v>
                </c:pt>
                <c:pt idx="429">
                  <c:v>0.628920594019589</c:v>
                </c:pt>
                <c:pt idx="430">
                  <c:v>0.62044429137373702</c:v>
                </c:pt>
                <c:pt idx="431">
                  <c:v>0.61200533247670896</c:v>
                </c:pt>
                <c:pt idx="432">
                  <c:v>0.60360371732850804</c:v>
                </c:pt>
                <c:pt idx="433">
                  <c:v>0.59523944592913303</c:v>
                </c:pt>
                <c:pt idx="434">
                  <c:v>0.58691251827858204</c:v>
                </c:pt>
                <c:pt idx="435">
                  <c:v>0.57862293437685597</c:v>
                </c:pt>
                <c:pt idx="436">
                  <c:v>0.57037069422395703</c:v>
                </c:pt>
                <c:pt idx="437">
                  <c:v>0.56215579781988301</c:v>
                </c:pt>
                <c:pt idx="438">
                  <c:v>0.55397824516463501</c:v>
                </c:pt>
                <c:pt idx="439">
                  <c:v>0.54583803625821103</c:v>
                </c:pt>
                <c:pt idx="440">
                  <c:v>0.53773517110061297</c:v>
                </c:pt>
                <c:pt idx="441">
                  <c:v>0.52966964969184005</c:v>
                </c:pt>
                <c:pt idx="442">
                  <c:v>0.52164147203189304</c:v>
                </c:pt>
                <c:pt idx="443">
                  <c:v>0.51365063812077105</c:v>
                </c:pt>
                <c:pt idx="444">
                  <c:v>0.50569714795847498</c:v>
                </c:pt>
                <c:pt idx="445">
                  <c:v>0.49778100154500299</c:v>
                </c:pt>
                <c:pt idx="446">
                  <c:v>0.48990219888035802</c:v>
                </c:pt>
                <c:pt idx="447">
                  <c:v>0.48206073996453802</c:v>
                </c:pt>
                <c:pt idx="448">
                  <c:v>0.47425662479754299</c:v>
                </c:pt>
                <c:pt idx="449">
                  <c:v>0.46554204217006101</c:v>
                </c:pt>
                <c:pt idx="450">
                  <c:v>0.45687311806416298</c:v>
                </c:pt>
                <c:pt idx="451">
                  <c:v>0.44828643525971501</c:v>
                </c:pt>
                <c:pt idx="452">
                  <c:v>0.439781993756719</c:v>
                </c:pt>
                <c:pt idx="453">
                  <c:v>0.43135979355517201</c:v>
                </c:pt>
                <c:pt idx="454">
                  <c:v>0.42301983465507698</c:v>
                </c:pt>
                <c:pt idx="455">
                  <c:v>0.41476211705643301</c:v>
                </c:pt>
                <c:pt idx="456">
                  <c:v>0.40658664075924</c:v>
                </c:pt>
                <c:pt idx="457">
                  <c:v>0.39849340576349701</c:v>
                </c:pt>
                <c:pt idx="458">
                  <c:v>0.39287648154351701</c:v>
                </c:pt>
                <c:pt idx="459">
                  <c:v>0.38784916232244698</c:v>
                </c:pt>
                <c:pt idx="460">
                  <c:v>0.38287222917068198</c:v>
                </c:pt>
                <c:pt idx="461">
                  <c:v>0.37794568208821999</c:v>
                </c:pt>
                <c:pt idx="462">
                  <c:v>0.37306952107506097</c:v>
                </c:pt>
                <c:pt idx="463">
                  <c:v>0.36824374613120497</c:v>
                </c:pt>
                <c:pt idx="464">
                  <c:v>0.363468357256653</c:v>
                </c:pt>
                <c:pt idx="465">
                  <c:v>0.35874335445140298</c:v>
                </c:pt>
                <c:pt idx="466">
                  <c:v>0.35406873771545799</c:v>
                </c:pt>
                <c:pt idx="467">
                  <c:v>0.34944450704881602</c:v>
                </c:pt>
                <c:pt idx="468">
                  <c:v>0.34487066245147702</c:v>
                </c:pt>
                <c:pt idx="469">
                  <c:v>0.34034720392344098</c:v>
                </c:pt>
                <c:pt idx="470">
                  <c:v>0.33587413146470901</c:v>
                </c:pt>
                <c:pt idx="471">
                  <c:v>0.33145144507527902</c:v>
                </c:pt>
                <c:pt idx="472">
                  <c:v>0.32707914475515398</c:v>
                </c:pt>
                <c:pt idx="473">
                  <c:v>0.32275723050433103</c:v>
                </c:pt>
                <c:pt idx="474">
                  <c:v>0.31848570232281198</c:v>
                </c:pt>
                <c:pt idx="475">
                  <c:v>0.31426456021059601</c:v>
                </c:pt>
                <c:pt idx="476">
                  <c:v>0.31009380416768401</c:v>
                </c:pt>
                <c:pt idx="477">
                  <c:v>0.30597343419407402</c:v>
                </c:pt>
                <c:pt idx="478">
                  <c:v>0.301903450289769</c:v>
                </c:pt>
                <c:pt idx="479">
                  <c:v>0.29788385245476601</c:v>
                </c:pt>
                <c:pt idx="480">
                  <c:v>0.29391464068906697</c:v>
                </c:pt>
                <c:pt idx="481">
                  <c:v>0.28999581499267102</c:v>
                </c:pt>
                <c:pt idx="482">
                  <c:v>0.28612737536557897</c:v>
                </c:pt>
                <c:pt idx="483">
                  <c:v>0.282309321807789</c:v>
                </c:pt>
                <c:pt idx="484">
                  <c:v>0.278541654319303</c:v>
                </c:pt>
                <c:pt idx="485">
                  <c:v>0.27482437290012102</c:v>
                </c:pt>
                <c:pt idx="486">
                  <c:v>0.271157477550241</c:v>
                </c:pt>
                <c:pt idx="487">
                  <c:v>0.267540968269665</c:v>
                </c:pt>
                <c:pt idx="488">
                  <c:v>0.26397484505839303</c:v>
                </c:pt>
                <c:pt idx="489">
                  <c:v>0.26045910791642302</c:v>
                </c:pt>
                <c:pt idx="490">
                  <c:v>0.25699375684375703</c:v>
                </c:pt>
                <c:pt idx="491">
                  <c:v>0.253578791840395</c:v>
                </c:pt>
                <c:pt idx="492">
                  <c:v>0.250214212906335</c:v>
                </c:pt>
                <c:pt idx="493">
                  <c:v>0.24930882606544799</c:v>
                </c:pt>
                <c:pt idx="494">
                  <c:v>0.24882805420774801</c:v>
                </c:pt>
                <c:pt idx="495">
                  <c:v>0.24838209995041699</c:v>
                </c:pt>
                <c:pt idx="496">
                  <c:v>0.247970963293453</c:v>
                </c:pt>
                <c:pt idx="497">
                  <c:v>0.24759464423685801</c:v>
                </c:pt>
                <c:pt idx="498">
                  <c:v>0.24725314278062999</c:v>
                </c:pt>
                <c:pt idx="499">
                  <c:v>0.24694645892477099</c:v>
                </c:pt>
                <c:pt idx="500">
                  <c:v>0.24667459266927899</c:v>
                </c:pt>
                <c:pt idx="501">
                  <c:v>0.24643754401415599</c:v>
                </c:pt>
                <c:pt idx="502">
                  <c:v>0.24623531295939999</c:v>
                </c:pt>
                <c:pt idx="503">
                  <c:v>0.24606789950501301</c:v>
                </c:pt>
                <c:pt idx="504">
                  <c:v>0.245935303650993</c:v>
                </c:pt>
                <c:pt idx="505">
                  <c:v>0.24583752539734199</c:v>
                </c:pt>
                <c:pt idx="506">
                  <c:v>0.24577456474405801</c:v>
                </c:pt>
                <c:pt idx="507">
                  <c:v>0.245746421691143</c:v>
                </c:pt>
                <c:pt idx="508">
                  <c:v>0.24575309623859501</c:v>
                </c:pt>
                <c:pt idx="509">
                  <c:v>0.24581119245413199</c:v>
                </c:pt>
                <c:pt idx="510">
                  <c:v>0.24593361812978201</c:v>
                </c:pt>
                <c:pt idx="511">
                  <c:v>0.24609990192240699</c:v>
                </c:pt>
                <c:pt idx="512">
                  <c:v>0.246310043832007</c:v>
                </c:pt>
                <c:pt idx="513">
                  <c:v>0.24656404385858299</c:v>
                </c:pt>
                <c:pt idx="514">
                  <c:v>0.24686190200213501</c:v>
                </c:pt>
                <c:pt idx="515">
                  <c:v>0.24720361826266199</c:v>
                </c:pt>
                <c:pt idx="516">
                  <c:v>0.24758919264016499</c:v>
                </c:pt>
                <c:pt idx="517">
                  <c:v>0.24801862513464401</c:v>
                </c:pt>
                <c:pt idx="518">
                  <c:v>0.248491915746097</c:v>
                </c:pt>
                <c:pt idx="519">
                  <c:v>0.249009064474527</c:v>
                </c:pt>
                <c:pt idx="520">
                  <c:v>0.249570071319932</c:v>
                </c:pt>
                <c:pt idx="521">
                  <c:v>0.25017493628231302</c:v>
                </c:pt>
                <c:pt idx="522">
                  <c:v>0.250823659361669</c:v>
                </c:pt>
                <c:pt idx="523">
                  <c:v>0.25151624055799998</c:v>
                </c:pt>
                <c:pt idx="524">
                  <c:v>0.25225267987130801</c:v>
                </c:pt>
                <c:pt idx="525">
                  <c:v>0.25303297730159102</c:v>
                </c:pt>
                <c:pt idx="526">
                  <c:v>0.25385713284884898</c:v>
                </c:pt>
                <c:pt idx="527">
                  <c:v>0.25472514651308298</c:v>
                </c:pt>
                <c:pt idx="528">
                  <c:v>0.257989578691873</c:v>
                </c:pt>
                <c:pt idx="529">
                  <c:v>0.261554283528937</c:v>
                </c:pt>
                <c:pt idx="530">
                  <c:v>0.26517312654208602</c:v>
                </c:pt>
                <c:pt idx="531">
                  <c:v>0.268846107731322</c:v>
                </c:pt>
                <c:pt idx="532">
                  <c:v>0.272573227096644</c:v>
                </c:pt>
                <c:pt idx="533">
                  <c:v>0.27635448463805301</c:v>
                </c:pt>
                <c:pt idx="534">
                  <c:v>0.28018988035554698</c:v>
                </c:pt>
                <c:pt idx="535">
                  <c:v>0.28407941424912803</c:v>
                </c:pt>
                <c:pt idx="536">
                  <c:v>0.28802308631879497</c:v>
                </c:pt>
                <c:pt idx="537">
                  <c:v>0.29202089656454799</c:v>
                </c:pt>
                <c:pt idx="538">
                  <c:v>0.29607284498638697</c:v>
                </c:pt>
                <c:pt idx="539">
                  <c:v>0.30017893158431402</c:v>
                </c:pt>
                <c:pt idx="540">
                  <c:v>0.30433915635832498</c:v>
                </c:pt>
                <c:pt idx="541">
                  <c:v>0.30855351930842301</c:v>
                </c:pt>
                <c:pt idx="542">
                  <c:v>0.312822020434607</c:v>
                </c:pt>
                <c:pt idx="543">
                  <c:v>0.317144659736878</c:v>
                </c:pt>
                <c:pt idx="544">
                  <c:v>0.32152143721523402</c:v>
                </c:pt>
                <c:pt idx="545">
                  <c:v>0.325952352869678</c:v>
                </c:pt>
                <c:pt idx="546">
                  <c:v>0.33043740670020599</c:v>
                </c:pt>
                <c:pt idx="547">
                  <c:v>0.334976598706822</c:v>
                </c:pt>
                <c:pt idx="548">
                  <c:v>0.33956992888952298</c:v>
                </c:pt>
                <c:pt idx="549">
                  <c:v>0.34421739724831102</c:v>
                </c:pt>
                <c:pt idx="550">
                  <c:v>0.34891900378318502</c:v>
                </c:pt>
                <c:pt idx="551">
                  <c:v>0.35367474849414599</c:v>
                </c:pt>
                <c:pt idx="552">
                  <c:v>0.35848463138119102</c:v>
                </c:pt>
                <c:pt idx="553">
                  <c:v>0.36334865244432502</c:v>
                </c:pt>
                <c:pt idx="554">
                  <c:v>0.36826681168354303</c:v>
                </c:pt>
                <c:pt idx="555">
                  <c:v>0.373239109098849</c:v>
                </c:pt>
                <c:pt idx="556">
                  <c:v>0.37826554469023899</c:v>
                </c:pt>
                <c:pt idx="557">
                  <c:v>0.38334611845771699</c:v>
                </c:pt>
                <c:pt idx="558">
                  <c:v>0.38848083040128101</c:v>
                </c:pt>
                <c:pt idx="559">
                  <c:v>0.39366968052093099</c:v>
                </c:pt>
                <c:pt idx="560">
                  <c:v>0.39891266881666598</c:v>
                </c:pt>
                <c:pt idx="561">
                  <c:v>0.40420979528848999</c:v>
                </c:pt>
                <c:pt idx="562">
                  <c:v>0.40956105993639702</c:v>
                </c:pt>
                <c:pt idx="563">
                  <c:v>0.41634593657663299</c:v>
                </c:pt>
                <c:pt idx="564">
                  <c:v>0.42326014159752301</c:v>
                </c:pt>
                <c:pt idx="565">
                  <c:v>0.43022985295479999</c:v>
                </c:pt>
                <c:pt idx="566">
                  <c:v>0.43725507064845898</c:v>
                </c:pt>
                <c:pt idx="567">
                  <c:v>0.44433579467850398</c:v>
                </c:pt>
                <c:pt idx="568">
                  <c:v>0.451472025044932</c:v>
                </c:pt>
                <c:pt idx="569">
                  <c:v>0.45866376174774698</c:v>
                </c:pt>
                <c:pt idx="570">
                  <c:v>0.46548069063334302</c:v>
                </c:pt>
                <c:pt idx="571">
                  <c:v>0.472271783310936</c:v>
                </c:pt>
                <c:pt idx="572">
                  <c:v>0.47909853063881003</c:v>
                </c:pt>
                <c:pt idx="573">
                  <c:v>0.48596093261696599</c:v>
                </c:pt>
                <c:pt idx="574">
                  <c:v>0.492858989245401</c:v>
                </c:pt>
                <c:pt idx="575">
                  <c:v>0.499792700524119</c:v>
                </c:pt>
                <c:pt idx="576">
                  <c:v>0.50676206645311594</c:v>
                </c:pt>
                <c:pt idx="577">
                  <c:v>0.51376708703239604</c:v>
                </c:pt>
                <c:pt idx="578">
                  <c:v>0.52080776226195602</c:v>
                </c:pt>
                <c:pt idx="579">
                  <c:v>0.52788409214179799</c:v>
                </c:pt>
                <c:pt idx="580">
                  <c:v>0.53499607667191895</c:v>
                </c:pt>
                <c:pt idx="581">
                  <c:v>0.54214371585232302</c:v>
                </c:pt>
                <c:pt idx="582">
                  <c:v>0.54932700968300596</c:v>
                </c:pt>
                <c:pt idx="583">
                  <c:v>0.55654595816397101</c:v>
                </c:pt>
                <c:pt idx="584">
                  <c:v>0.56380056129521705</c:v>
                </c:pt>
                <c:pt idx="585">
                  <c:v>0.57109081907674497</c:v>
                </c:pt>
                <c:pt idx="586">
                  <c:v>0.57841673150855299</c:v>
                </c:pt>
                <c:pt idx="587">
                  <c:v>0.58577829859064201</c:v>
                </c:pt>
                <c:pt idx="588">
                  <c:v>0.59317552032301202</c:v>
                </c:pt>
                <c:pt idx="589">
                  <c:v>0.60060839670566302</c:v>
                </c:pt>
                <c:pt idx="590">
                  <c:v>0.60807692773859501</c:v>
                </c:pt>
                <c:pt idx="591">
                  <c:v>0.61558111342180799</c:v>
                </c:pt>
                <c:pt idx="592">
                  <c:v>0.62312095375530197</c:v>
                </c:pt>
                <c:pt idx="593">
                  <c:v>0.63069644873907704</c:v>
                </c:pt>
                <c:pt idx="594">
                  <c:v>0.638307598373132</c:v>
                </c:pt>
                <c:pt idx="595">
                  <c:v>0.64595440265746995</c:v>
                </c:pt>
                <c:pt idx="596">
                  <c:v>0.653636861592088</c:v>
                </c:pt>
                <c:pt idx="597">
                  <c:v>0.66135497517698705</c:v>
                </c:pt>
                <c:pt idx="598">
                  <c:v>0.66597800554970898</c:v>
                </c:pt>
                <c:pt idx="599">
                  <c:v>0.67057971390487803</c:v>
                </c:pt>
                <c:pt idx="600">
                  <c:v>0.67518126645674104</c:v>
                </c:pt>
                <c:pt idx="601">
                  <c:v>0.67978266320529901</c:v>
                </c:pt>
                <c:pt idx="602">
                  <c:v>0.68438390415055195</c:v>
                </c:pt>
                <c:pt idx="603">
                  <c:v>0.68898498929249996</c:v>
                </c:pt>
                <c:pt idx="604">
                  <c:v>0.69358591863114205</c:v>
                </c:pt>
                <c:pt idx="605">
                  <c:v>0.69818669216647899</c:v>
                </c:pt>
                <c:pt idx="606">
                  <c:v>0.70278730989851101</c:v>
                </c:pt>
                <c:pt idx="607">
                  <c:v>0.707387771827238</c:v>
                </c:pt>
                <c:pt idx="608">
                  <c:v>0.71198807795265895</c:v>
                </c:pt>
                <c:pt idx="609">
                  <c:v>0.71658822827477497</c:v>
                </c:pt>
                <c:pt idx="610">
                  <c:v>0.72118822279358596</c:v>
                </c:pt>
                <c:pt idx="611">
                  <c:v>0.72578806150909203</c:v>
                </c:pt>
                <c:pt idx="612">
                  <c:v>0.73038774442129195</c:v>
                </c:pt>
                <c:pt idx="613">
                  <c:v>0.73498727153018795</c:v>
                </c:pt>
                <c:pt idx="614">
                  <c:v>0.73958664283577702</c:v>
                </c:pt>
                <c:pt idx="615">
                  <c:v>0.74418585833806195</c:v>
                </c:pt>
                <c:pt idx="616">
                  <c:v>0.74878491803704095</c:v>
                </c:pt>
                <c:pt idx="617">
                  <c:v>0.75338382193271602</c:v>
                </c:pt>
                <c:pt idx="618">
                  <c:v>0.75798257002508396</c:v>
                </c:pt>
                <c:pt idx="619">
                  <c:v>0.76258116231414796</c:v>
                </c:pt>
                <c:pt idx="620">
                  <c:v>0.76717959879990605</c:v>
                </c:pt>
                <c:pt idx="621">
                  <c:v>0.77177787948235999</c:v>
                </c:pt>
                <c:pt idx="622">
                  <c:v>0.776376004361508</c:v>
                </c:pt>
                <c:pt idx="623">
                  <c:v>0.78097397343735098</c:v>
                </c:pt>
                <c:pt idx="624">
                  <c:v>0.78557178670988803</c:v>
                </c:pt>
                <c:pt idx="625">
                  <c:v>0.79016944417912105</c:v>
                </c:pt>
                <c:pt idx="626">
                  <c:v>0.79476694584504803</c:v>
                </c:pt>
                <c:pt idx="627">
                  <c:v>0.79936429170766998</c:v>
                </c:pt>
                <c:pt idx="628">
                  <c:v>0.80396148176698701</c:v>
                </c:pt>
                <c:pt idx="629">
                  <c:v>0.808558516022998</c:v>
                </c:pt>
                <c:pt idx="630">
                  <c:v>0.81228563001385401</c:v>
                </c:pt>
                <c:pt idx="631">
                  <c:v>0.81421575210408703</c:v>
                </c:pt>
                <c:pt idx="632">
                  <c:v>0.81590177019035803</c:v>
                </c:pt>
                <c:pt idx="633">
                  <c:v>0.81163613501921605</c:v>
                </c:pt>
                <c:pt idx="634">
                  <c:v>0.80736982884369302</c:v>
                </c:pt>
                <c:pt idx="635">
                  <c:v>0.80310285166379003</c:v>
                </c:pt>
                <c:pt idx="636">
                  <c:v>0.79883520347950698</c:v>
                </c:pt>
                <c:pt idx="637">
                  <c:v>0.79456688429084399</c:v>
                </c:pt>
                <c:pt idx="638">
                  <c:v>0.79029789409780005</c:v>
                </c:pt>
                <c:pt idx="639">
                  <c:v>0.78602823290037604</c:v>
                </c:pt>
                <c:pt idx="640">
                  <c:v>0.78175790069857298</c:v>
                </c:pt>
                <c:pt idx="641">
                  <c:v>0.77748689749238797</c:v>
                </c:pt>
                <c:pt idx="642">
                  <c:v>0.77321522328182402</c:v>
                </c:pt>
                <c:pt idx="643">
                  <c:v>0.76894287806688</c:v>
                </c:pt>
                <c:pt idx="644">
                  <c:v>0.76466986184755503</c:v>
                </c:pt>
                <c:pt idx="645">
                  <c:v>0.76039617462385001</c:v>
                </c:pt>
                <c:pt idx="646">
                  <c:v>0.75612181639576503</c:v>
                </c:pt>
                <c:pt idx="647">
                  <c:v>0.7518467871633</c:v>
                </c:pt>
                <c:pt idx="648">
                  <c:v>0.74757108692645502</c:v>
                </c:pt>
                <c:pt idx="649">
                  <c:v>0.74329471568522898</c:v>
                </c:pt>
                <c:pt idx="650">
                  <c:v>0.73901767343962299</c:v>
                </c:pt>
                <c:pt idx="651">
                  <c:v>0.73473996018963705</c:v>
                </c:pt>
                <c:pt idx="652">
                  <c:v>0.73046157593527095</c:v>
                </c:pt>
                <c:pt idx="653">
                  <c:v>0.726182520676525</c:v>
                </c:pt>
                <c:pt idx="654">
                  <c:v>0.721902794413398</c:v>
                </c:pt>
                <c:pt idx="655">
                  <c:v>0.71762239714589204</c:v>
                </c:pt>
                <c:pt idx="656">
                  <c:v>0.71334132887400503</c:v>
                </c:pt>
                <c:pt idx="657">
                  <c:v>0.70905958959773796</c:v>
                </c:pt>
                <c:pt idx="658">
                  <c:v>0.70477717931709105</c:v>
                </c:pt>
                <c:pt idx="659">
                  <c:v>0.70049409803206297</c:v>
                </c:pt>
                <c:pt idx="660">
                  <c:v>0.69621034574265594</c:v>
                </c:pt>
                <c:pt idx="661">
                  <c:v>0.69192592244886797</c:v>
                </c:pt>
                <c:pt idx="662">
                  <c:v>0.68764082815070005</c:v>
                </c:pt>
                <c:pt idx="663">
                  <c:v>0.68335506284815195</c:v>
                </c:pt>
                <c:pt idx="664">
                  <c:v>0.67906862654122402</c:v>
                </c:pt>
                <c:pt idx="665">
                  <c:v>0.67478151922991503</c:v>
                </c:pt>
                <c:pt idx="666">
                  <c:v>0.67049374091422698</c:v>
                </c:pt>
                <c:pt idx="667">
                  <c:v>0.66596480215403797</c:v>
                </c:pt>
                <c:pt idx="668">
                  <c:v>0.65872868768908599</c:v>
                </c:pt>
                <c:pt idx="669">
                  <c:v>0.65150713512657199</c:v>
                </c:pt>
                <c:pt idx="670">
                  <c:v>0.64430014446649697</c:v>
                </c:pt>
                <c:pt idx="671">
                  <c:v>0.63710771570886005</c:v>
                </c:pt>
                <c:pt idx="672">
                  <c:v>0.62992984885366199</c:v>
                </c:pt>
                <c:pt idx="673">
                  <c:v>0.62276654390090302</c:v>
                </c:pt>
                <c:pt idx="674">
                  <c:v>0.61561780085058204</c:v>
                </c:pt>
                <c:pt idx="675">
                  <c:v>0.60848361970270004</c:v>
                </c:pt>
                <c:pt idx="676">
                  <c:v>0.60136400045725602</c:v>
                </c:pt>
                <c:pt idx="677">
                  <c:v>0.59425894311425098</c:v>
                </c:pt>
                <c:pt idx="678">
                  <c:v>0.58716844767368503</c:v>
                </c:pt>
                <c:pt idx="679">
                  <c:v>0.58009251413555696</c:v>
                </c:pt>
                <c:pt idx="680">
                  <c:v>0.57303114249986797</c:v>
                </c:pt>
                <c:pt idx="681">
                  <c:v>0.56598433276661697</c:v>
                </c:pt>
                <c:pt idx="682">
                  <c:v>0.55895208493580495</c:v>
                </c:pt>
                <c:pt idx="683">
                  <c:v>0.55193439900743102</c:v>
                </c:pt>
                <c:pt idx="684">
                  <c:v>0.54493127498149596</c:v>
                </c:pt>
                <c:pt idx="685">
                  <c:v>0.53794271285799999</c:v>
                </c:pt>
                <c:pt idx="686">
                  <c:v>0.53096871263694201</c:v>
                </c:pt>
                <c:pt idx="687">
                  <c:v>0.524009274318323</c:v>
                </c:pt>
                <c:pt idx="688">
                  <c:v>0.51706439790214298</c:v>
                </c:pt>
                <c:pt idx="689">
                  <c:v>0.51013408338840105</c:v>
                </c:pt>
                <c:pt idx="690">
                  <c:v>0.50321833077709799</c:v>
                </c:pt>
                <c:pt idx="691">
                  <c:v>0.49556023712997399</c:v>
                </c:pt>
                <c:pt idx="692">
                  <c:v>0.48774679455402298</c:v>
                </c:pt>
                <c:pt idx="693">
                  <c:v>0.47999429111036301</c:v>
                </c:pt>
                <c:pt idx="694">
                  <c:v>0.47230272679899599</c:v>
                </c:pt>
                <c:pt idx="695">
                  <c:v>0.46467210161992101</c:v>
                </c:pt>
                <c:pt idx="696">
                  <c:v>0.45710241557314002</c:v>
                </c:pt>
                <c:pt idx="697">
                  <c:v>0.44959366865865003</c:v>
                </c:pt>
                <c:pt idx="698">
                  <c:v>0.44214586087645302</c:v>
                </c:pt>
                <c:pt idx="699">
                  <c:v>0.43475899222654801</c:v>
                </c:pt>
                <c:pt idx="700">
                  <c:v>0.427433062708936</c:v>
                </c:pt>
                <c:pt idx="701">
                  <c:v>0.42016807232361703</c:v>
                </c:pt>
                <c:pt idx="702">
                  <c:v>0.413140177135222</c:v>
                </c:pt>
                <c:pt idx="703">
                  <c:v>0.40739404546374203</c:v>
                </c:pt>
                <c:pt idx="704">
                  <c:v>0.40169589726170102</c:v>
                </c:pt>
                <c:pt idx="705">
                  <c:v>0.39604573252909903</c:v>
                </c:pt>
                <c:pt idx="706">
                  <c:v>0.390443551265935</c:v>
                </c:pt>
                <c:pt idx="707">
                  <c:v>0.38488935347220998</c:v>
                </c:pt>
                <c:pt idx="708">
                  <c:v>0.37938313914792399</c:v>
                </c:pt>
                <c:pt idx="709">
                  <c:v>0.37392490829307701</c:v>
                </c:pt>
                <c:pt idx="710">
                  <c:v>0.36851466090766999</c:v>
                </c:pt>
                <c:pt idx="711">
                  <c:v>0.36315239699170099</c:v>
                </c:pt>
                <c:pt idx="712">
                  <c:v>0.35783811654517</c:v>
                </c:pt>
                <c:pt idx="713">
                  <c:v>0.35257181956807898</c:v>
                </c:pt>
                <c:pt idx="714">
                  <c:v>0.34735350606042598</c:v>
                </c:pt>
                <c:pt idx="715">
                  <c:v>0.34218317602221199</c:v>
                </c:pt>
                <c:pt idx="716">
                  <c:v>0.33706082945343702</c:v>
                </c:pt>
                <c:pt idx="717">
                  <c:v>0.33198646635410101</c:v>
                </c:pt>
                <c:pt idx="718">
                  <c:v>0.32696008672420401</c:v>
                </c:pt>
                <c:pt idx="719">
                  <c:v>0.32198169056374598</c:v>
                </c:pt>
                <c:pt idx="720">
                  <c:v>0.31705127787272602</c:v>
                </c:pt>
                <c:pt idx="721">
                  <c:v>0.31216884865114602</c:v>
                </c:pt>
                <c:pt idx="722">
                  <c:v>0.30733440289900399</c:v>
                </c:pt>
                <c:pt idx="723">
                  <c:v>0.30254794061630103</c:v>
                </c:pt>
                <c:pt idx="724">
                  <c:v>0.29780946180303702</c:v>
                </c:pt>
                <c:pt idx="725">
                  <c:v>0.29311896645921198</c:v>
                </c:pt>
                <c:pt idx="726">
                  <c:v>0.28847645458482601</c:v>
                </c:pt>
                <c:pt idx="727">
                  <c:v>0.28388192617987901</c:v>
                </c:pt>
                <c:pt idx="728">
                  <c:v>0.27933538124437002</c:v>
                </c:pt>
                <c:pt idx="729">
                  <c:v>0.27483681977830099</c:v>
                </c:pt>
                <c:pt idx="730">
                  <c:v>0.27038624178166998</c:v>
                </c:pt>
                <c:pt idx="731">
                  <c:v>0.26598364725447798</c:v>
                </c:pt>
                <c:pt idx="732">
                  <c:v>0.26162903619672501</c:v>
                </c:pt>
                <c:pt idx="733">
                  <c:v>0.25732240860841099</c:v>
                </c:pt>
                <c:pt idx="734">
                  <c:v>0.25306376448953599</c:v>
                </c:pt>
                <c:pt idx="735">
                  <c:v>0.24885310384010001</c:v>
                </c:pt>
                <c:pt idx="736">
                  <c:v>0.24469042666010199</c:v>
                </c:pt>
                <c:pt idx="737">
                  <c:v>0.240996313917725</c:v>
                </c:pt>
                <c:pt idx="738">
                  <c:v>0.239398694997627</c:v>
                </c:pt>
                <c:pt idx="739">
                  <c:v>0.23782839029408701</c:v>
                </c:pt>
                <c:pt idx="740">
                  <c:v>0.236285399807106</c:v>
                </c:pt>
                <c:pt idx="741">
                  <c:v>0.23476972353668399</c:v>
                </c:pt>
                <c:pt idx="742">
                  <c:v>0.233281361482821</c:v>
                </c:pt>
                <c:pt idx="743">
                  <c:v>0.231820313645517</c:v>
                </c:pt>
                <c:pt idx="744">
                  <c:v>0.230386580024771</c:v>
                </c:pt>
                <c:pt idx="745">
                  <c:v>0.22898016062058399</c:v>
                </c:pt>
                <c:pt idx="746">
                  <c:v>0.227601055432957</c:v>
                </c:pt>
                <c:pt idx="747">
                  <c:v>0.22624926446188801</c:v>
                </c:pt>
                <c:pt idx="748">
                  <c:v>0.22492478770737701</c:v>
                </c:pt>
                <c:pt idx="749">
                  <c:v>0.223627625169426</c:v>
                </c:pt>
                <c:pt idx="750">
                  <c:v>0.22235777684803401</c:v>
                </c:pt>
                <c:pt idx="751">
                  <c:v>0.22116922896300101</c:v>
                </c:pt>
                <c:pt idx="752">
                  <c:v>0.2201835838774</c:v>
                </c:pt>
                <c:pt idx="753">
                  <c:v>0.21922714818712599</c:v>
                </c:pt>
                <c:pt idx="754">
                  <c:v>0.21829992189217701</c:v>
                </c:pt>
                <c:pt idx="755">
                  <c:v>0.21740190499255399</c:v>
                </c:pt>
                <c:pt idx="756">
                  <c:v>0.216533097488257</c:v>
                </c:pt>
                <c:pt idx="757">
                  <c:v>0.215693499379287</c:v>
                </c:pt>
                <c:pt idx="758">
                  <c:v>0.214883110665641</c:v>
                </c:pt>
                <c:pt idx="759">
                  <c:v>0.214101931347322</c:v>
                </c:pt>
                <c:pt idx="760">
                  <c:v>0.21334996142432899</c:v>
                </c:pt>
                <c:pt idx="761">
                  <c:v>0.21262720089666201</c:v>
                </c:pt>
                <c:pt idx="762">
                  <c:v>0.21193364976432</c:v>
                </c:pt>
                <c:pt idx="763">
                  <c:v>0.21126930802730501</c:v>
                </c:pt>
                <c:pt idx="764">
                  <c:v>0.21063417568561499</c:v>
                </c:pt>
                <c:pt idx="765">
                  <c:v>0.21002825273925099</c:v>
                </c:pt>
                <c:pt idx="766">
                  <c:v>0.20945153918821399</c:v>
                </c:pt>
                <c:pt idx="767">
                  <c:v>0.20890403503250199</c:v>
                </c:pt>
                <c:pt idx="768">
                  <c:v>0.20838574027211601</c:v>
                </c:pt>
                <c:pt idx="769">
                  <c:v>0.207896654907055</c:v>
                </c:pt>
                <c:pt idx="770">
                  <c:v>0.20743677893732099</c:v>
                </c:pt>
                <c:pt idx="771">
                  <c:v>0.207006112362913</c:v>
                </c:pt>
                <c:pt idx="772">
                  <c:v>0.20704911368582901</c:v>
                </c:pt>
                <c:pt idx="773">
                  <c:v>0.208757005649015</c:v>
                </c:pt>
                <c:pt idx="774">
                  <c:v>0.21049260627684499</c:v>
                </c:pt>
                <c:pt idx="775">
                  <c:v>0.212255915569319</c:v>
                </c:pt>
                <c:pt idx="776">
                  <c:v>0.214046933526437</c:v>
                </c:pt>
                <c:pt idx="777">
                  <c:v>0.215865660148199</c:v>
                </c:pt>
                <c:pt idx="778">
                  <c:v>0.21771209543460501</c:v>
                </c:pt>
                <c:pt idx="779">
                  <c:v>0.219586239385655</c:v>
                </c:pt>
                <c:pt idx="780">
                  <c:v>0.221488092001349</c:v>
                </c:pt>
                <c:pt idx="781">
                  <c:v>0.223417653281687</c:v>
                </c:pt>
                <c:pt idx="782">
                  <c:v>0.22537492322666899</c:v>
                </c:pt>
                <c:pt idx="783">
                  <c:v>0.22735990183629501</c:v>
                </c:pt>
                <c:pt idx="784">
                  <c:v>0.22937258911056599</c:v>
                </c:pt>
                <c:pt idx="785">
                  <c:v>0.23141298504947999</c:v>
                </c:pt>
                <c:pt idx="786">
                  <c:v>0.23348108965303799</c:v>
                </c:pt>
                <c:pt idx="787">
                  <c:v>0.23557690292124001</c:v>
                </c:pt>
                <c:pt idx="788">
                  <c:v>0.23770042485408699</c:v>
                </c:pt>
                <c:pt idx="789">
                  <c:v>0.23985165545157699</c:v>
                </c:pt>
                <c:pt idx="790">
                  <c:v>0.24203059471371199</c:v>
                </c:pt>
                <c:pt idx="791">
                  <c:v>0.24423724264048999</c:v>
                </c:pt>
                <c:pt idx="792">
                  <c:v>0.246471599231913</c:v>
                </c:pt>
                <c:pt idx="793">
                  <c:v>0.24873366448797901</c:v>
                </c:pt>
                <c:pt idx="794">
                  <c:v>0.25102343840869001</c:v>
                </c:pt>
                <c:pt idx="795">
                  <c:v>0.25334092099404398</c:v>
                </c:pt>
                <c:pt idx="796">
                  <c:v>0.25568611224404297</c:v>
                </c:pt>
                <c:pt idx="797">
                  <c:v>0.25805901215868599</c:v>
                </c:pt>
                <c:pt idx="798">
                  <c:v>0.26045962073797202</c:v>
                </c:pt>
                <c:pt idx="799">
                  <c:v>0.26288793798190302</c:v>
                </c:pt>
                <c:pt idx="800">
                  <c:v>0.26534396389047799</c:v>
                </c:pt>
                <c:pt idx="801">
                  <c:v>0.26782769846369697</c:v>
                </c:pt>
                <c:pt idx="802">
                  <c:v>0.27033914170155898</c:v>
                </c:pt>
                <c:pt idx="803">
                  <c:v>0.27287829360406601</c:v>
                </c:pt>
                <c:pt idx="804">
                  <c:v>0.27544515417121701</c:v>
                </c:pt>
                <c:pt idx="805">
                  <c:v>0.27803972340301197</c:v>
                </c:pt>
                <c:pt idx="806">
                  <c:v>0.28066200129945101</c:v>
                </c:pt>
                <c:pt idx="807">
                  <c:v>0.283944143210699</c:v>
                </c:pt>
                <c:pt idx="808">
                  <c:v>0.28908281680607301</c:v>
                </c:pt>
                <c:pt idx="809">
                  <c:v>0.29426086651926497</c:v>
                </c:pt>
                <c:pt idx="810">
                  <c:v>0.29947829235027501</c:v>
                </c:pt>
                <c:pt idx="811">
                  <c:v>0.30473509429910201</c:v>
                </c:pt>
                <c:pt idx="812">
                  <c:v>0.31028277499354801</c:v>
                </c:pt>
                <c:pt idx="813">
                  <c:v>0.31598643526855702</c:v>
                </c:pt>
                <c:pt idx="814">
                  <c:v>0.32173430826587801</c:v>
                </c:pt>
                <c:pt idx="815">
                  <c:v>0.32752639398551098</c:v>
                </c:pt>
                <c:pt idx="816">
                  <c:v>0.33336269242745498</c:v>
                </c:pt>
                <c:pt idx="817">
                  <c:v>0.33924320359171001</c:v>
                </c:pt>
                <c:pt idx="818">
                  <c:v>0.34516792747827801</c:v>
                </c:pt>
                <c:pt idx="819">
                  <c:v>0.351136864087157</c:v>
                </c:pt>
                <c:pt idx="820">
                  <c:v>0.35715001341834801</c:v>
                </c:pt>
                <c:pt idx="821">
                  <c:v>0.363207375471851</c:v>
                </c:pt>
                <c:pt idx="822">
                  <c:v>0.36930895024766502</c:v>
                </c:pt>
                <c:pt idx="823">
                  <c:v>0.37545473774579102</c:v>
                </c:pt>
                <c:pt idx="824">
                  <c:v>0.381644737966229</c:v>
                </c:pt>
                <c:pt idx="825">
                  <c:v>0.387878950908979</c:v>
                </c:pt>
                <c:pt idx="826">
                  <c:v>0.39415737657403999</c:v>
                </c:pt>
                <c:pt idx="827">
                  <c:v>0.400480014961412</c:v>
                </c:pt>
                <c:pt idx="828">
                  <c:v>0.40684686607109699</c:v>
                </c:pt>
                <c:pt idx="829">
                  <c:v>0.41325792990309301</c:v>
                </c:pt>
                <c:pt idx="830">
                  <c:v>0.41971320645740101</c:v>
                </c:pt>
                <c:pt idx="831">
                  <c:v>0.42621269573402099</c:v>
                </c:pt>
                <c:pt idx="832">
                  <c:v>0.43275639773295199</c:v>
                </c:pt>
                <c:pt idx="833">
                  <c:v>0.43934431245419497</c:v>
                </c:pt>
                <c:pt idx="834">
                  <c:v>0.44597643989774999</c:v>
                </c:pt>
                <c:pt idx="835">
                  <c:v>0.45265278006361598</c:v>
                </c:pt>
                <c:pt idx="836">
                  <c:v>0.459373332951795</c:v>
                </c:pt>
                <c:pt idx="837">
                  <c:v>0.466138098562284</c:v>
                </c:pt>
                <c:pt idx="838">
                  <c:v>0.47294707689508603</c:v>
                </c:pt>
                <c:pt idx="839">
                  <c:v>0.47980026795019898</c:v>
                </c:pt>
                <c:pt idx="840">
                  <c:v>0.48669767172762401</c:v>
                </c:pt>
                <c:pt idx="841">
                  <c:v>0.49363928822736097</c:v>
                </c:pt>
                <c:pt idx="842">
                  <c:v>0.50099215213862103</c:v>
                </c:pt>
                <c:pt idx="843">
                  <c:v>0.50924321285247598</c:v>
                </c:pt>
                <c:pt idx="844">
                  <c:v>0.5175453763665</c:v>
                </c:pt>
                <c:pt idx="845">
                  <c:v>0.52589864268069297</c:v>
                </c:pt>
                <c:pt idx="846">
                  <c:v>0.53430301179505602</c:v>
                </c:pt>
                <c:pt idx="847">
                  <c:v>0.54275848370958601</c:v>
                </c:pt>
                <c:pt idx="848">
                  <c:v>0.55126505842428597</c:v>
                </c:pt>
                <c:pt idx="849">
                  <c:v>0.55982273593915399</c:v>
                </c:pt>
                <c:pt idx="850">
                  <c:v>0.56843151625419097</c:v>
                </c:pt>
                <c:pt idx="851">
                  <c:v>0.57709139936939702</c:v>
                </c:pt>
                <c:pt idx="852">
                  <c:v>0.58580238528477302</c:v>
                </c:pt>
                <c:pt idx="853">
                  <c:v>0.59456447400031598</c:v>
                </c:pt>
                <c:pt idx="854">
                  <c:v>0.603377665516029</c:v>
                </c:pt>
                <c:pt idx="855">
                  <c:v>0.61224195983190999</c:v>
                </c:pt>
                <c:pt idx="856">
                  <c:v>0.62115735694796104</c:v>
                </c:pt>
                <c:pt idx="857">
                  <c:v>0.63012385686418004</c:v>
                </c:pt>
                <c:pt idx="858">
                  <c:v>0.63914145958056801</c:v>
                </c:pt>
                <c:pt idx="859">
                  <c:v>0.64821016509712404</c:v>
                </c:pt>
                <c:pt idx="860">
                  <c:v>0.65732997341385002</c:v>
                </c:pt>
                <c:pt idx="861">
                  <c:v>0.66650088453074496</c:v>
                </c:pt>
                <c:pt idx="862">
                  <c:v>0.67572289844780797</c:v>
                </c:pt>
                <c:pt idx="863">
                  <c:v>0.68499601516504005</c:v>
                </c:pt>
                <c:pt idx="864">
                  <c:v>0.69432023468244097</c:v>
                </c:pt>
                <c:pt idx="865">
                  <c:v>0.70369555700000996</c:v>
                </c:pt>
                <c:pt idx="866">
                  <c:v>0.71312198211774902</c:v>
                </c:pt>
                <c:pt idx="867">
                  <c:v>0.72259951003565603</c:v>
                </c:pt>
                <c:pt idx="868">
                  <c:v>0.732128140753733</c:v>
                </c:pt>
                <c:pt idx="869">
                  <c:v>0.74170787427197804</c:v>
                </c:pt>
                <c:pt idx="870">
                  <c:v>0.75133871059039203</c:v>
                </c:pt>
                <c:pt idx="871">
                  <c:v>0.76102064970897398</c:v>
                </c:pt>
                <c:pt idx="872">
                  <c:v>0.77063250307704001</c:v>
                </c:pt>
                <c:pt idx="873">
                  <c:v>0.77956683088828105</c:v>
                </c:pt>
                <c:pt idx="874">
                  <c:v>0.78852319771575397</c:v>
                </c:pt>
                <c:pt idx="875">
                  <c:v>0.79750160355945798</c:v>
                </c:pt>
                <c:pt idx="876">
                  <c:v>0.80650204841939099</c:v>
                </c:pt>
                <c:pt idx="877">
                  <c:v>0.81395887419731305</c:v>
                </c:pt>
                <c:pt idx="878">
                  <c:v>0.81846245062810297</c:v>
                </c:pt>
                <c:pt idx="879">
                  <c:v>0.82296886221189902</c:v>
                </c:pt>
                <c:pt idx="880">
                  <c:v>0.8274781089487</c:v>
                </c:pt>
                <c:pt idx="881">
                  <c:v>0.83199019083850601</c:v>
                </c:pt>
                <c:pt idx="882">
                  <c:v>0.83650510788131804</c:v>
                </c:pt>
                <c:pt idx="883">
                  <c:v>0.841022860077135</c:v>
                </c:pt>
                <c:pt idx="884">
                  <c:v>0.845543447425957</c:v>
                </c:pt>
                <c:pt idx="885">
                  <c:v>0.85006686992778402</c:v>
                </c:pt>
                <c:pt idx="886">
                  <c:v>0.85459312758261696</c:v>
                </c:pt>
                <c:pt idx="887">
                  <c:v>0.85912222039045505</c:v>
                </c:pt>
                <c:pt idx="888">
                  <c:v>0.86365414835129795</c:v>
                </c:pt>
                <c:pt idx="889">
                  <c:v>0.86818891146514598</c:v>
                </c:pt>
                <c:pt idx="890">
                  <c:v>0.87272650973200006</c:v>
                </c:pt>
                <c:pt idx="891">
                  <c:v>0.87726694315185905</c:v>
                </c:pt>
                <c:pt idx="892">
                  <c:v>0.88181021172472296</c:v>
                </c:pt>
                <c:pt idx="893">
                  <c:v>0.88635631545059301</c:v>
                </c:pt>
                <c:pt idx="894">
                  <c:v>0.89090525432946799</c:v>
                </c:pt>
                <c:pt idx="895">
                  <c:v>0.895457028361348</c:v>
                </c:pt>
                <c:pt idx="896">
                  <c:v>0.90001163754623303</c:v>
                </c:pt>
                <c:pt idx="897">
                  <c:v>0.90456908188412399</c:v>
                </c:pt>
                <c:pt idx="898">
                  <c:v>0.90912936137501899</c:v>
                </c:pt>
                <c:pt idx="899">
                  <c:v>0.91369247601892101</c:v>
                </c:pt>
                <c:pt idx="900">
                  <c:v>0.91825842581582695</c:v>
                </c:pt>
                <c:pt idx="901">
                  <c:v>0.92282721076573904</c:v>
                </c:pt>
                <c:pt idx="902">
                  <c:v>0.92739883086865604</c:v>
                </c:pt>
                <c:pt idx="903">
                  <c:v>0.93197328612457797</c:v>
                </c:pt>
                <c:pt idx="904">
                  <c:v>0.93655057653350604</c:v>
                </c:pt>
                <c:pt idx="905">
                  <c:v>0.94113070209543803</c:v>
                </c:pt>
                <c:pt idx="906">
                  <c:v>0.94571366281037605</c:v>
                </c:pt>
                <c:pt idx="907">
                  <c:v>0.95029945867832</c:v>
                </c:pt>
                <c:pt idx="908">
                  <c:v>0.95488808969926897</c:v>
                </c:pt>
                <c:pt idx="909">
                  <c:v>0.95947955587322298</c:v>
                </c:pt>
                <c:pt idx="910">
                  <c:v>0.96407385720018202</c:v>
                </c:pt>
                <c:pt idx="911">
                  <c:v>0.96867099368014598</c:v>
                </c:pt>
                <c:pt idx="912">
                  <c:v>0.97026508996657501</c:v>
                </c:pt>
                <c:pt idx="913">
                  <c:v>0.96713864858412901</c:v>
                </c:pt>
                <c:pt idx="914">
                  <c:v>0.96398822332434797</c:v>
                </c:pt>
                <c:pt idx="915">
                  <c:v>0.96081381418723</c:v>
                </c:pt>
                <c:pt idx="916">
                  <c:v>0.95761542117277698</c:v>
                </c:pt>
                <c:pt idx="917">
                  <c:v>0.95439304428098704</c:v>
                </c:pt>
                <c:pt idx="918">
                  <c:v>0.95114668351186105</c:v>
                </c:pt>
                <c:pt idx="919">
                  <c:v>0.94787633886539902</c:v>
                </c:pt>
                <c:pt idx="920">
                  <c:v>0.94458201034160105</c:v>
                </c:pt>
                <c:pt idx="921">
                  <c:v>0.94126369794046705</c:v>
                </c:pt>
                <c:pt idx="922">
                  <c:v>0.937921401661996</c:v>
                </c:pt>
                <c:pt idx="923">
                  <c:v>0.93455512150618902</c:v>
                </c:pt>
                <c:pt idx="924">
                  <c:v>0.931164857473046</c:v>
                </c:pt>
                <c:pt idx="925">
                  <c:v>0.92775060956256705</c:v>
                </c:pt>
                <c:pt idx="926">
                  <c:v>0.92431237777475195</c:v>
                </c:pt>
                <c:pt idx="927">
                  <c:v>0.92085016210960002</c:v>
                </c:pt>
                <c:pt idx="928">
                  <c:v>0.91736396256711294</c:v>
                </c:pt>
                <c:pt idx="929">
                  <c:v>0.91385377914728905</c:v>
                </c:pt>
                <c:pt idx="930">
                  <c:v>0.910319611850129</c:v>
                </c:pt>
                <c:pt idx="931">
                  <c:v>0.90676146067563301</c:v>
                </c:pt>
                <c:pt idx="932">
                  <c:v>0.90317932562380099</c:v>
                </c:pt>
                <c:pt idx="933">
                  <c:v>0.89766927519212103</c:v>
                </c:pt>
                <c:pt idx="934">
                  <c:v>0.89088904128382895</c:v>
                </c:pt>
                <c:pt idx="935">
                  <c:v>0.88411368358453202</c:v>
                </c:pt>
                <c:pt idx="936">
                  <c:v>0.877343202094232</c:v>
                </c:pt>
                <c:pt idx="937">
                  <c:v>0.87057759681292801</c:v>
                </c:pt>
                <c:pt idx="938">
                  <c:v>0.86381686774061905</c:v>
                </c:pt>
                <c:pt idx="939">
                  <c:v>0.85706101487730602</c:v>
                </c:pt>
                <c:pt idx="940">
                  <c:v>0.85031003822298901</c:v>
                </c:pt>
                <c:pt idx="941">
                  <c:v>0.84356393777766803</c:v>
                </c:pt>
                <c:pt idx="942">
                  <c:v>0.83682271354134297</c:v>
                </c:pt>
                <c:pt idx="943">
                  <c:v>0.83008636551401405</c:v>
                </c:pt>
                <c:pt idx="944">
                  <c:v>0.82335489369568104</c:v>
                </c:pt>
                <c:pt idx="945">
                  <c:v>0.81662829808634296</c:v>
                </c:pt>
                <c:pt idx="946">
                  <c:v>0.80990657868600102</c:v>
                </c:pt>
                <c:pt idx="947">
                  <c:v>0.80163810262683599</c:v>
                </c:pt>
                <c:pt idx="948">
                  <c:v>0.79136764421598804</c:v>
                </c:pt>
                <c:pt idx="949">
                  <c:v>0.78112648391381601</c:v>
                </c:pt>
                <c:pt idx="950">
                  <c:v>0.77091462172032199</c:v>
                </c:pt>
                <c:pt idx="951">
                  <c:v>0.760732057635504</c:v>
                </c:pt>
                <c:pt idx="952">
                  <c:v>0.75057879165936403</c:v>
                </c:pt>
                <c:pt idx="953">
                  <c:v>0.74045482379190197</c:v>
                </c:pt>
                <c:pt idx="954">
                  <c:v>0.73036015403311705</c:v>
                </c:pt>
                <c:pt idx="955">
                  <c:v>0.72029478238300904</c:v>
                </c:pt>
                <c:pt idx="956">
                  <c:v>0.71025870884157905</c:v>
                </c:pt>
                <c:pt idx="957">
                  <c:v>0.70025193340882497</c:v>
                </c:pt>
                <c:pt idx="958">
                  <c:v>0.69027445608475002</c:v>
                </c:pt>
                <c:pt idx="959">
                  <c:v>0.68032627686934899</c:v>
                </c:pt>
                <c:pt idx="960">
                  <c:v>0.67040739576262798</c:v>
                </c:pt>
                <c:pt idx="961">
                  <c:v>0.66051781276458399</c:v>
                </c:pt>
                <c:pt idx="962">
                  <c:v>0.65065752787521702</c:v>
                </c:pt>
                <c:pt idx="963">
                  <c:v>0.64082654109452597</c:v>
                </c:pt>
                <c:pt idx="964">
                  <c:v>0.63102485242251405</c:v>
                </c:pt>
                <c:pt idx="965">
                  <c:v>0.62125246185917904</c:v>
                </c:pt>
                <c:pt idx="966">
                  <c:v>0.61150936940452205</c:v>
                </c:pt>
                <c:pt idx="967">
                  <c:v>0.60179557505853998</c:v>
                </c:pt>
                <c:pt idx="968">
                  <c:v>0.59211107882123704</c:v>
                </c:pt>
                <c:pt idx="969">
                  <c:v>0.58245588069261101</c:v>
                </c:pt>
                <c:pt idx="970">
                  <c:v>0.572829980672663</c:v>
                </c:pt>
                <c:pt idx="971">
                  <c:v>0.56323337876139001</c:v>
                </c:pt>
                <c:pt idx="972">
                  <c:v>0.55366607495879605</c:v>
                </c:pt>
                <c:pt idx="973">
                  <c:v>0.544128069264879</c:v>
                </c:pt>
                <c:pt idx="974">
                  <c:v>0.53461936167963997</c:v>
                </c:pt>
                <c:pt idx="975">
                  <c:v>0.52513995220307697</c:v>
                </c:pt>
                <c:pt idx="976">
                  <c:v>0.51568984083519198</c:v>
                </c:pt>
                <c:pt idx="977">
                  <c:v>0.50626902757598402</c:v>
                </c:pt>
                <c:pt idx="978">
                  <c:v>0.49687751242545403</c:v>
                </c:pt>
                <c:pt idx="979">
                  <c:v>0.4875152953836</c:v>
                </c:pt>
                <c:pt idx="980">
                  <c:v>0.478182376450424</c:v>
                </c:pt>
                <c:pt idx="981">
                  <c:v>0.46887875562592601</c:v>
                </c:pt>
                <c:pt idx="982">
                  <c:v>0.460517478949658</c:v>
                </c:pt>
                <c:pt idx="983">
                  <c:v>0.45318000422191002</c:v>
                </c:pt>
                <c:pt idx="984">
                  <c:v>0.445868147954322</c:v>
                </c:pt>
                <c:pt idx="985">
                  <c:v>0.43858191014689402</c:v>
                </c:pt>
                <c:pt idx="986">
                  <c:v>0.431321290799625</c:v>
                </c:pt>
                <c:pt idx="987">
                  <c:v>0.42408628991251501</c:v>
                </c:pt>
                <c:pt idx="988">
                  <c:v>0.416876907485565</c:v>
                </c:pt>
                <c:pt idx="989">
                  <c:v>0.409693143518775</c:v>
                </c:pt>
                <c:pt idx="990">
                  <c:v>0.40253499801214498</c:v>
                </c:pt>
                <c:pt idx="991">
                  <c:v>0.39540247096567199</c:v>
                </c:pt>
                <c:pt idx="992">
                  <c:v>0.38829556237936103</c:v>
                </c:pt>
                <c:pt idx="993">
                  <c:v>0.38115403156141098</c:v>
                </c:pt>
                <c:pt idx="994">
                  <c:v>0.37301362160032298</c:v>
                </c:pt>
                <c:pt idx="995">
                  <c:v>0.36493614359362597</c:v>
                </c:pt>
                <c:pt idx="996">
                  <c:v>0.35692159754132002</c:v>
                </c:pt>
                <c:pt idx="997">
                  <c:v>0.34896998344340702</c:v>
                </c:pt>
                <c:pt idx="998">
                  <c:v>0.34108130129988501</c:v>
                </c:pt>
                <c:pt idx="999">
                  <c:v>0.333255551110755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39-4751-BFA8-CBC513B207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34925" cap="rnd">
              <a:solidFill>
                <a:srgbClr val="77437E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2.0020020020019302E-2</c:v>
                </c:pt>
                <c:pt idx="2">
                  <c:v>4.00400400400387E-2</c:v>
                </c:pt>
                <c:pt idx="3">
                  <c:v>6.00600600600611E-2</c:v>
                </c:pt>
                <c:pt idx="4">
                  <c:v>8.0080080080080399E-2</c:v>
                </c:pt>
                <c:pt idx="5">
                  <c:v>0.1001001001001</c:v>
                </c:pt>
                <c:pt idx="6">
                  <c:v>0.12012012012011899</c:v>
                </c:pt>
                <c:pt idx="7">
                  <c:v>0.14014014014014101</c:v>
                </c:pt>
                <c:pt idx="8">
                  <c:v>0.16016016016016099</c:v>
                </c:pt>
                <c:pt idx="9">
                  <c:v>0.18018018018018001</c:v>
                </c:pt>
                <c:pt idx="10">
                  <c:v>0.20020020020019899</c:v>
                </c:pt>
                <c:pt idx="11">
                  <c:v>0.220220220220219</c:v>
                </c:pt>
                <c:pt idx="12">
                  <c:v>0.24024024024024099</c:v>
                </c:pt>
                <c:pt idx="13">
                  <c:v>0.260260260260261</c:v>
                </c:pt>
                <c:pt idx="14">
                  <c:v>0.28028028028028001</c:v>
                </c:pt>
                <c:pt idx="15">
                  <c:v>0.30030030030029897</c:v>
                </c:pt>
                <c:pt idx="16">
                  <c:v>0.32032032032032198</c:v>
                </c:pt>
                <c:pt idx="17">
                  <c:v>0.340340340340341</c:v>
                </c:pt>
                <c:pt idx="18">
                  <c:v>0.36036036036036001</c:v>
                </c:pt>
                <c:pt idx="19">
                  <c:v>0.38038038038038002</c:v>
                </c:pt>
                <c:pt idx="20">
                  <c:v>0.40040040040039898</c:v>
                </c:pt>
                <c:pt idx="21">
                  <c:v>0.42042042042042099</c:v>
                </c:pt>
                <c:pt idx="22">
                  <c:v>0.44044044044044101</c:v>
                </c:pt>
                <c:pt idx="23">
                  <c:v>0.46046046046046002</c:v>
                </c:pt>
                <c:pt idx="24">
                  <c:v>0.48048048048047898</c:v>
                </c:pt>
                <c:pt idx="25">
                  <c:v>0.50050050050050199</c:v>
                </c:pt>
                <c:pt idx="26">
                  <c:v>0.520520520520521</c:v>
                </c:pt>
                <c:pt idx="27">
                  <c:v>0.54054054054054002</c:v>
                </c:pt>
                <c:pt idx="28">
                  <c:v>0.56056056056056003</c:v>
                </c:pt>
                <c:pt idx="29">
                  <c:v>0.58058058058057904</c:v>
                </c:pt>
                <c:pt idx="30">
                  <c:v>0.60060060060060105</c:v>
                </c:pt>
                <c:pt idx="31">
                  <c:v>0.62062062062062096</c:v>
                </c:pt>
                <c:pt idx="32">
                  <c:v>0.64064064064063997</c:v>
                </c:pt>
                <c:pt idx="33">
                  <c:v>0.66066066066065898</c:v>
                </c:pt>
                <c:pt idx="34">
                  <c:v>0.68068068068068199</c:v>
                </c:pt>
                <c:pt idx="35">
                  <c:v>0.70070070070070101</c:v>
                </c:pt>
                <c:pt idx="36">
                  <c:v>0.72072072072072002</c:v>
                </c:pt>
                <c:pt idx="37">
                  <c:v>0.74074074074074003</c:v>
                </c:pt>
                <c:pt idx="38">
                  <c:v>0.76076076076076204</c:v>
                </c:pt>
                <c:pt idx="39">
                  <c:v>0.78078078078078095</c:v>
                </c:pt>
                <c:pt idx="40">
                  <c:v>0.80080080080080096</c:v>
                </c:pt>
                <c:pt idx="41">
                  <c:v>0.82082082082081997</c:v>
                </c:pt>
                <c:pt idx="42">
                  <c:v>0.84084084084083899</c:v>
                </c:pt>
                <c:pt idx="43">
                  <c:v>0.860860860860862</c:v>
                </c:pt>
                <c:pt idx="44">
                  <c:v>0.88088088088088101</c:v>
                </c:pt>
                <c:pt idx="45">
                  <c:v>0.90090090090090003</c:v>
                </c:pt>
                <c:pt idx="46">
                  <c:v>0.92092092092092004</c:v>
                </c:pt>
                <c:pt idx="47">
                  <c:v>0.94094094094094205</c:v>
                </c:pt>
                <c:pt idx="48">
                  <c:v>0.96096096096096195</c:v>
                </c:pt>
                <c:pt idx="49">
                  <c:v>0.98098098098098097</c:v>
                </c:pt>
                <c:pt idx="50">
                  <c:v>1.0010010009999999</c:v>
                </c:pt>
                <c:pt idx="51">
                  <c:v>1.02102102102102</c:v>
                </c:pt>
                <c:pt idx="52">
                  <c:v>1.04104104104104</c:v>
                </c:pt>
                <c:pt idx="53">
                  <c:v>1.06106106106106</c:v>
                </c:pt>
                <c:pt idx="54">
                  <c:v>1.08108108108108</c:v>
                </c:pt>
                <c:pt idx="55">
                  <c:v>1.1011011011011</c:v>
                </c:pt>
                <c:pt idx="56">
                  <c:v>1.1211211211211201</c:v>
                </c:pt>
                <c:pt idx="57">
                  <c:v>1.1411411411411401</c:v>
                </c:pt>
                <c:pt idx="58">
                  <c:v>1.1611611611611601</c:v>
                </c:pt>
                <c:pt idx="59">
                  <c:v>1.1811811811811801</c:v>
                </c:pt>
                <c:pt idx="60">
                  <c:v>1.2012012012012001</c:v>
                </c:pt>
                <c:pt idx="61">
                  <c:v>1.2212212212212199</c:v>
                </c:pt>
                <c:pt idx="62">
                  <c:v>1.2412412412412399</c:v>
                </c:pt>
                <c:pt idx="63">
                  <c:v>1.2612612612612599</c:v>
                </c:pt>
                <c:pt idx="64">
                  <c:v>1.2812812812812799</c:v>
                </c:pt>
                <c:pt idx="65">
                  <c:v>1.3013013013013</c:v>
                </c:pt>
                <c:pt idx="66">
                  <c:v>1.32132132132132</c:v>
                </c:pt>
                <c:pt idx="67">
                  <c:v>1.34134134134134</c:v>
                </c:pt>
                <c:pt idx="68">
                  <c:v>1.36136136136136</c:v>
                </c:pt>
                <c:pt idx="69">
                  <c:v>1.38138138138138</c:v>
                </c:pt>
                <c:pt idx="70">
                  <c:v>1.4014014014014</c:v>
                </c:pt>
                <c:pt idx="71">
                  <c:v>1.42142142142142</c:v>
                </c:pt>
                <c:pt idx="72">
                  <c:v>1.44144144144144</c:v>
                </c:pt>
                <c:pt idx="73">
                  <c:v>1.4614614614614601</c:v>
                </c:pt>
                <c:pt idx="74">
                  <c:v>1.4814814814814801</c:v>
                </c:pt>
                <c:pt idx="75">
                  <c:v>1.5015015015015001</c:v>
                </c:pt>
                <c:pt idx="76">
                  <c:v>1.5215215215215201</c:v>
                </c:pt>
                <c:pt idx="77">
                  <c:v>1.5415415415415401</c:v>
                </c:pt>
                <c:pt idx="78">
                  <c:v>1.5615615615615599</c:v>
                </c:pt>
                <c:pt idx="79">
                  <c:v>1.5815815815815799</c:v>
                </c:pt>
                <c:pt idx="80">
                  <c:v>1.6016016016015999</c:v>
                </c:pt>
                <c:pt idx="81">
                  <c:v>1.6216216216216199</c:v>
                </c:pt>
                <c:pt idx="82">
                  <c:v>1.6416416416416399</c:v>
                </c:pt>
                <c:pt idx="83">
                  <c:v>1.66166166166166</c:v>
                </c:pt>
                <c:pt idx="84">
                  <c:v>1.68168168168168</c:v>
                </c:pt>
                <c:pt idx="85">
                  <c:v>1.7017017017017</c:v>
                </c:pt>
                <c:pt idx="86">
                  <c:v>1.72172172172172</c:v>
                </c:pt>
                <c:pt idx="87">
                  <c:v>1.74174174174174</c:v>
                </c:pt>
                <c:pt idx="88">
                  <c:v>1.76176176176176</c:v>
                </c:pt>
                <c:pt idx="89">
                  <c:v>1.78178178178178</c:v>
                </c:pt>
                <c:pt idx="90">
                  <c:v>1.8018018018018001</c:v>
                </c:pt>
                <c:pt idx="91">
                  <c:v>1.8218218218218201</c:v>
                </c:pt>
                <c:pt idx="92">
                  <c:v>1.8418418418418401</c:v>
                </c:pt>
                <c:pt idx="93">
                  <c:v>1.8618618618618601</c:v>
                </c:pt>
                <c:pt idx="94">
                  <c:v>1.8818818818818801</c:v>
                </c:pt>
                <c:pt idx="95">
                  <c:v>1.9019019019018999</c:v>
                </c:pt>
                <c:pt idx="96">
                  <c:v>1.9219219219219199</c:v>
                </c:pt>
                <c:pt idx="97">
                  <c:v>1.9419419419419399</c:v>
                </c:pt>
                <c:pt idx="98">
                  <c:v>1.9619619619619599</c:v>
                </c:pt>
                <c:pt idx="99">
                  <c:v>1.9819819819819799</c:v>
                </c:pt>
                <c:pt idx="100">
                  <c:v>2.0020020019999998</c:v>
                </c:pt>
                <c:pt idx="101">
                  <c:v>2.02202202202202</c:v>
                </c:pt>
                <c:pt idx="102">
                  <c:v>2.04204204204204</c:v>
                </c:pt>
                <c:pt idx="103">
                  <c:v>2.06206206206206</c:v>
                </c:pt>
                <c:pt idx="104">
                  <c:v>2.08208208208208</c:v>
                </c:pt>
                <c:pt idx="105">
                  <c:v>2.1021021021021</c:v>
                </c:pt>
                <c:pt idx="106">
                  <c:v>2.12212212212212</c:v>
                </c:pt>
                <c:pt idx="107">
                  <c:v>2.14214214214214</c:v>
                </c:pt>
                <c:pt idx="108">
                  <c:v>2.1621621621621601</c:v>
                </c:pt>
                <c:pt idx="109">
                  <c:v>2.1821821821821801</c:v>
                </c:pt>
                <c:pt idx="110">
                  <c:v>2.2022022022022001</c:v>
                </c:pt>
                <c:pt idx="111">
                  <c:v>2.2222222222222201</c:v>
                </c:pt>
                <c:pt idx="112">
                  <c:v>2.2422422422422401</c:v>
                </c:pt>
                <c:pt idx="113">
                  <c:v>2.2622622622622601</c:v>
                </c:pt>
                <c:pt idx="114">
                  <c:v>2.2822822822822801</c:v>
                </c:pt>
                <c:pt idx="115">
                  <c:v>2.3023023023023002</c:v>
                </c:pt>
                <c:pt idx="116">
                  <c:v>2.3223223223223202</c:v>
                </c:pt>
                <c:pt idx="117">
                  <c:v>2.3423423423423402</c:v>
                </c:pt>
                <c:pt idx="118">
                  <c:v>2.3623623623623602</c:v>
                </c:pt>
                <c:pt idx="119">
                  <c:v>2.3823823823823802</c:v>
                </c:pt>
                <c:pt idx="120">
                  <c:v>2.4024024024024002</c:v>
                </c:pt>
                <c:pt idx="121">
                  <c:v>2.4224224224224198</c:v>
                </c:pt>
                <c:pt idx="122">
                  <c:v>2.4424424424424398</c:v>
                </c:pt>
                <c:pt idx="123">
                  <c:v>2.4624624624624598</c:v>
                </c:pt>
                <c:pt idx="124">
                  <c:v>2.4824824824824798</c:v>
                </c:pt>
                <c:pt idx="125">
                  <c:v>2.5025025025024998</c:v>
                </c:pt>
                <c:pt idx="126">
                  <c:v>2.5225225225225198</c:v>
                </c:pt>
                <c:pt idx="127">
                  <c:v>2.5425425425425399</c:v>
                </c:pt>
                <c:pt idx="128">
                  <c:v>2.5625625625625599</c:v>
                </c:pt>
                <c:pt idx="129">
                  <c:v>2.5825825825825799</c:v>
                </c:pt>
                <c:pt idx="130">
                  <c:v>2.6026026026025999</c:v>
                </c:pt>
                <c:pt idx="131">
                  <c:v>2.6226226226226199</c:v>
                </c:pt>
                <c:pt idx="132">
                  <c:v>2.6426426426426399</c:v>
                </c:pt>
                <c:pt idx="133">
                  <c:v>2.6626626626626599</c:v>
                </c:pt>
                <c:pt idx="134">
                  <c:v>2.68268268268268</c:v>
                </c:pt>
                <c:pt idx="135">
                  <c:v>2.7027027027027</c:v>
                </c:pt>
                <c:pt idx="136">
                  <c:v>2.72272272272272</c:v>
                </c:pt>
                <c:pt idx="137">
                  <c:v>2.74274274274274</c:v>
                </c:pt>
                <c:pt idx="138">
                  <c:v>2.76276276276276</c:v>
                </c:pt>
                <c:pt idx="139">
                  <c:v>2.78278278278278</c:v>
                </c:pt>
                <c:pt idx="140">
                  <c:v>2.8028028028028</c:v>
                </c:pt>
                <c:pt idx="141">
                  <c:v>2.82282282282282</c:v>
                </c:pt>
                <c:pt idx="142">
                  <c:v>2.8428428428428401</c:v>
                </c:pt>
                <c:pt idx="143">
                  <c:v>2.8628628628628601</c:v>
                </c:pt>
                <c:pt idx="144">
                  <c:v>2.8828828828828801</c:v>
                </c:pt>
                <c:pt idx="145">
                  <c:v>2.9029029029029001</c:v>
                </c:pt>
                <c:pt idx="146">
                  <c:v>2.9229229229229201</c:v>
                </c:pt>
                <c:pt idx="147">
                  <c:v>2.9429429429429401</c:v>
                </c:pt>
                <c:pt idx="148">
                  <c:v>2.9629629629629601</c:v>
                </c:pt>
                <c:pt idx="149">
                  <c:v>2.9829829829829801</c:v>
                </c:pt>
                <c:pt idx="150">
                  <c:v>3.0030030029999999</c:v>
                </c:pt>
                <c:pt idx="151">
                  <c:v>3.0230230230230202</c:v>
                </c:pt>
                <c:pt idx="152">
                  <c:v>3.0430430430430402</c:v>
                </c:pt>
                <c:pt idx="153">
                  <c:v>3.0630630630630602</c:v>
                </c:pt>
                <c:pt idx="154">
                  <c:v>3.0830830830830802</c:v>
                </c:pt>
                <c:pt idx="155">
                  <c:v>3.1031031031030998</c:v>
                </c:pt>
                <c:pt idx="156">
                  <c:v>3.1231231231231198</c:v>
                </c:pt>
                <c:pt idx="157">
                  <c:v>3.1431431431431398</c:v>
                </c:pt>
                <c:pt idx="158">
                  <c:v>3.1631631631631598</c:v>
                </c:pt>
                <c:pt idx="159">
                  <c:v>3.1831831831831798</c:v>
                </c:pt>
                <c:pt idx="160">
                  <c:v>3.2032032032031998</c:v>
                </c:pt>
                <c:pt idx="161">
                  <c:v>3.2232232232232199</c:v>
                </c:pt>
                <c:pt idx="162">
                  <c:v>3.2432432432432399</c:v>
                </c:pt>
                <c:pt idx="163">
                  <c:v>3.2632632632632599</c:v>
                </c:pt>
                <c:pt idx="164">
                  <c:v>3.2832832832832799</c:v>
                </c:pt>
                <c:pt idx="165">
                  <c:v>3.3033033033032999</c:v>
                </c:pt>
                <c:pt idx="166">
                  <c:v>3.3233233233233199</c:v>
                </c:pt>
                <c:pt idx="167">
                  <c:v>3.3433433433433399</c:v>
                </c:pt>
                <c:pt idx="168">
                  <c:v>3.3633633633633599</c:v>
                </c:pt>
                <c:pt idx="169">
                  <c:v>3.38338338338338</c:v>
                </c:pt>
                <c:pt idx="170">
                  <c:v>3.4034034034034</c:v>
                </c:pt>
                <c:pt idx="171">
                  <c:v>3.42342342342342</c:v>
                </c:pt>
                <c:pt idx="172">
                  <c:v>3.44344344344344</c:v>
                </c:pt>
                <c:pt idx="173">
                  <c:v>3.46346346346346</c:v>
                </c:pt>
                <c:pt idx="174">
                  <c:v>3.48348348348348</c:v>
                </c:pt>
                <c:pt idx="175">
                  <c:v>3.5035035035035</c:v>
                </c:pt>
                <c:pt idx="176">
                  <c:v>3.5235235235235201</c:v>
                </c:pt>
                <c:pt idx="177">
                  <c:v>3.5435435435435401</c:v>
                </c:pt>
                <c:pt idx="178">
                  <c:v>3.5635635635635601</c:v>
                </c:pt>
                <c:pt idx="179">
                  <c:v>3.5835835835835801</c:v>
                </c:pt>
                <c:pt idx="180">
                  <c:v>3.6036036036036001</c:v>
                </c:pt>
                <c:pt idx="181">
                  <c:v>3.6236236236236201</c:v>
                </c:pt>
                <c:pt idx="182">
                  <c:v>3.6436436436436401</c:v>
                </c:pt>
                <c:pt idx="183">
                  <c:v>3.6636636636636601</c:v>
                </c:pt>
                <c:pt idx="184">
                  <c:v>3.6836836836836802</c:v>
                </c:pt>
                <c:pt idx="185">
                  <c:v>3.7037037037037002</c:v>
                </c:pt>
                <c:pt idx="186">
                  <c:v>3.7237237237237202</c:v>
                </c:pt>
                <c:pt idx="187">
                  <c:v>3.7437437437437402</c:v>
                </c:pt>
                <c:pt idx="188">
                  <c:v>3.7637637637637602</c:v>
                </c:pt>
                <c:pt idx="189">
                  <c:v>3.7837837837837802</c:v>
                </c:pt>
                <c:pt idx="190">
                  <c:v>3.8038038038037998</c:v>
                </c:pt>
                <c:pt idx="191">
                  <c:v>3.8238238238238198</c:v>
                </c:pt>
                <c:pt idx="192">
                  <c:v>3.8438438438438398</c:v>
                </c:pt>
                <c:pt idx="193">
                  <c:v>3.8638638638638598</c:v>
                </c:pt>
                <c:pt idx="194">
                  <c:v>3.8838838838838798</c:v>
                </c:pt>
                <c:pt idx="195">
                  <c:v>3.9039039039038999</c:v>
                </c:pt>
                <c:pt idx="196">
                  <c:v>3.9239239239239199</c:v>
                </c:pt>
                <c:pt idx="197">
                  <c:v>3.9439439439439399</c:v>
                </c:pt>
                <c:pt idx="198">
                  <c:v>3.9639639639639599</c:v>
                </c:pt>
                <c:pt idx="199">
                  <c:v>3.9839839839839799</c:v>
                </c:pt>
                <c:pt idx="200">
                  <c:v>4.0040040039999996</c:v>
                </c:pt>
                <c:pt idx="201">
                  <c:v>4.0240240240240199</c:v>
                </c:pt>
                <c:pt idx="202">
                  <c:v>4.0440440440440399</c:v>
                </c:pt>
                <c:pt idx="203">
                  <c:v>4.06406406406406</c:v>
                </c:pt>
                <c:pt idx="204">
                  <c:v>4.08408408408408</c:v>
                </c:pt>
                <c:pt idx="205">
                  <c:v>4.1041041041041</c:v>
                </c:pt>
                <c:pt idx="206">
                  <c:v>4.12412412412412</c:v>
                </c:pt>
                <c:pt idx="207">
                  <c:v>4.14414414414414</c:v>
                </c:pt>
                <c:pt idx="208">
                  <c:v>4.16416416416416</c:v>
                </c:pt>
                <c:pt idx="209">
                  <c:v>4.18418418418418</c:v>
                </c:pt>
                <c:pt idx="210">
                  <c:v>4.2042042042042</c:v>
                </c:pt>
                <c:pt idx="211">
                  <c:v>4.2242242242242201</c:v>
                </c:pt>
                <c:pt idx="212">
                  <c:v>4.2442442442442401</c:v>
                </c:pt>
                <c:pt idx="213">
                  <c:v>4.2642642642642601</c:v>
                </c:pt>
                <c:pt idx="214">
                  <c:v>4.2842842842842801</c:v>
                </c:pt>
                <c:pt idx="215">
                  <c:v>4.3043043043043001</c:v>
                </c:pt>
                <c:pt idx="216">
                  <c:v>4.3243243243243201</c:v>
                </c:pt>
                <c:pt idx="217">
                  <c:v>4.3443443443443401</c:v>
                </c:pt>
                <c:pt idx="218">
                  <c:v>4.3643643643643601</c:v>
                </c:pt>
                <c:pt idx="219">
                  <c:v>4.3843843843843802</c:v>
                </c:pt>
                <c:pt idx="220">
                  <c:v>4.4044044044044002</c:v>
                </c:pt>
                <c:pt idx="221">
                  <c:v>4.4244244244244202</c:v>
                </c:pt>
                <c:pt idx="222">
                  <c:v>4.4444444444444402</c:v>
                </c:pt>
                <c:pt idx="223">
                  <c:v>4.4644644644644602</c:v>
                </c:pt>
                <c:pt idx="224">
                  <c:v>4.4844844844844802</c:v>
                </c:pt>
                <c:pt idx="225">
                  <c:v>4.5045045045045002</c:v>
                </c:pt>
                <c:pt idx="226">
                  <c:v>4.5245245245245203</c:v>
                </c:pt>
                <c:pt idx="227">
                  <c:v>4.5445445445445403</c:v>
                </c:pt>
                <c:pt idx="228">
                  <c:v>4.5645645645645603</c:v>
                </c:pt>
                <c:pt idx="229">
                  <c:v>4.5845845845845803</c:v>
                </c:pt>
                <c:pt idx="230">
                  <c:v>4.6046046046046003</c:v>
                </c:pt>
                <c:pt idx="231">
                  <c:v>4.6246246246246203</c:v>
                </c:pt>
                <c:pt idx="232">
                  <c:v>4.6446446446446403</c:v>
                </c:pt>
                <c:pt idx="233">
                  <c:v>4.6646646646646603</c:v>
                </c:pt>
                <c:pt idx="234">
                  <c:v>4.6846846846846804</c:v>
                </c:pt>
                <c:pt idx="235">
                  <c:v>4.7047047047047004</c:v>
                </c:pt>
                <c:pt idx="236">
                  <c:v>4.7247247247247204</c:v>
                </c:pt>
                <c:pt idx="237">
                  <c:v>4.7447447447447404</c:v>
                </c:pt>
                <c:pt idx="238">
                  <c:v>4.7647647647647604</c:v>
                </c:pt>
                <c:pt idx="239">
                  <c:v>4.7847847847847804</c:v>
                </c:pt>
                <c:pt idx="240">
                  <c:v>4.8048048048048004</c:v>
                </c:pt>
                <c:pt idx="241">
                  <c:v>4.8248248248248196</c:v>
                </c:pt>
                <c:pt idx="242">
                  <c:v>4.8448448448448396</c:v>
                </c:pt>
                <c:pt idx="243">
                  <c:v>4.8648648648648596</c:v>
                </c:pt>
                <c:pt idx="244">
                  <c:v>4.8848848848848796</c:v>
                </c:pt>
                <c:pt idx="245">
                  <c:v>4.9049049049048996</c:v>
                </c:pt>
                <c:pt idx="246">
                  <c:v>4.9249249249249196</c:v>
                </c:pt>
                <c:pt idx="247">
                  <c:v>4.9449449449449396</c:v>
                </c:pt>
                <c:pt idx="248">
                  <c:v>4.9649649649649596</c:v>
                </c:pt>
                <c:pt idx="249">
                  <c:v>4.9849849849849797</c:v>
                </c:pt>
                <c:pt idx="250">
                  <c:v>5.0050050050000001</c:v>
                </c:pt>
                <c:pt idx="251">
                  <c:v>5.0250250250250197</c:v>
                </c:pt>
                <c:pt idx="252">
                  <c:v>5.0450450450450397</c:v>
                </c:pt>
                <c:pt idx="253">
                  <c:v>5.0650650650650704</c:v>
                </c:pt>
                <c:pt idx="254">
                  <c:v>5.0850850850850797</c:v>
                </c:pt>
                <c:pt idx="255">
                  <c:v>5.1051051051050997</c:v>
                </c:pt>
                <c:pt idx="256">
                  <c:v>5.1251251251251198</c:v>
                </c:pt>
                <c:pt idx="257">
                  <c:v>5.1451451451451504</c:v>
                </c:pt>
                <c:pt idx="258">
                  <c:v>5.1651651651651704</c:v>
                </c:pt>
                <c:pt idx="259">
                  <c:v>5.1851851851851798</c:v>
                </c:pt>
                <c:pt idx="260">
                  <c:v>5.2052052052051998</c:v>
                </c:pt>
                <c:pt idx="261">
                  <c:v>5.2252252252252296</c:v>
                </c:pt>
                <c:pt idx="262">
                  <c:v>5.2452452452452398</c:v>
                </c:pt>
                <c:pt idx="263">
                  <c:v>5.2652652652652598</c:v>
                </c:pt>
                <c:pt idx="264">
                  <c:v>5.2852852852852799</c:v>
                </c:pt>
                <c:pt idx="265">
                  <c:v>5.3053053053052999</c:v>
                </c:pt>
                <c:pt idx="266">
                  <c:v>5.3253253253253199</c:v>
                </c:pt>
                <c:pt idx="267">
                  <c:v>5.3453453453453497</c:v>
                </c:pt>
                <c:pt idx="268">
                  <c:v>5.3653653653653599</c:v>
                </c:pt>
                <c:pt idx="269">
                  <c:v>5.3853853853853799</c:v>
                </c:pt>
                <c:pt idx="270">
                  <c:v>5.4054054054053999</c:v>
                </c:pt>
                <c:pt idx="271">
                  <c:v>5.4254254254254297</c:v>
                </c:pt>
                <c:pt idx="272">
                  <c:v>5.44544544544544</c:v>
                </c:pt>
                <c:pt idx="273">
                  <c:v>5.46546546546546</c:v>
                </c:pt>
                <c:pt idx="274">
                  <c:v>5.48548548548548</c:v>
                </c:pt>
                <c:pt idx="275">
                  <c:v>5.5055055055055</c:v>
                </c:pt>
                <c:pt idx="276">
                  <c:v>5.5255255255255298</c:v>
                </c:pt>
                <c:pt idx="277">
                  <c:v>5.54554554554554</c:v>
                </c:pt>
                <c:pt idx="278">
                  <c:v>5.56556556556556</c:v>
                </c:pt>
                <c:pt idx="279">
                  <c:v>5.58558558558558</c:v>
                </c:pt>
                <c:pt idx="280">
                  <c:v>5.6056056056056098</c:v>
                </c:pt>
                <c:pt idx="281">
                  <c:v>5.6256256256256201</c:v>
                </c:pt>
                <c:pt idx="282">
                  <c:v>5.6456456456456401</c:v>
                </c:pt>
                <c:pt idx="283">
                  <c:v>5.6656656656656601</c:v>
                </c:pt>
                <c:pt idx="284">
                  <c:v>5.6856856856856899</c:v>
                </c:pt>
                <c:pt idx="285">
                  <c:v>5.7057057057057001</c:v>
                </c:pt>
                <c:pt idx="286">
                  <c:v>5.7257257257257201</c:v>
                </c:pt>
                <c:pt idx="287">
                  <c:v>5.7457457457457402</c:v>
                </c:pt>
                <c:pt idx="288">
                  <c:v>5.7657657657657602</c:v>
                </c:pt>
                <c:pt idx="289">
                  <c:v>5.7857857857857899</c:v>
                </c:pt>
                <c:pt idx="290">
                  <c:v>5.8058058058058002</c:v>
                </c:pt>
                <c:pt idx="291">
                  <c:v>5.8258258258258202</c:v>
                </c:pt>
                <c:pt idx="292">
                  <c:v>5.8458458458458402</c:v>
                </c:pt>
                <c:pt idx="293">
                  <c:v>5.86586586586587</c:v>
                </c:pt>
                <c:pt idx="294">
                  <c:v>5.88588588588589</c:v>
                </c:pt>
                <c:pt idx="295">
                  <c:v>5.9059059059059003</c:v>
                </c:pt>
                <c:pt idx="296">
                  <c:v>5.9259259259259203</c:v>
                </c:pt>
                <c:pt idx="297">
                  <c:v>5.9459459459459403</c:v>
                </c:pt>
                <c:pt idx="298">
                  <c:v>5.9659659659659701</c:v>
                </c:pt>
                <c:pt idx="299">
                  <c:v>5.9859859859859803</c:v>
                </c:pt>
                <c:pt idx="300">
                  <c:v>6.0060060059999998</c:v>
                </c:pt>
                <c:pt idx="301">
                  <c:v>6.0260260260260203</c:v>
                </c:pt>
                <c:pt idx="302">
                  <c:v>6.0460460460460501</c:v>
                </c:pt>
                <c:pt idx="303">
                  <c:v>6.0660660660660604</c:v>
                </c:pt>
                <c:pt idx="304">
                  <c:v>6.0860860860860804</c:v>
                </c:pt>
                <c:pt idx="305">
                  <c:v>6.1061061061061102</c:v>
                </c:pt>
                <c:pt idx="306">
                  <c:v>6.1261261261261302</c:v>
                </c:pt>
                <c:pt idx="307">
                  <c:v>6.1461461461461502</c:v>
                </c:pt>
                <c:pt idx="308">
                  <c:v>6.1661661661661604</c:v>
                </c:pt>
                <c:pt idx="309">
                  <c:v>6.1861861861861804</c:v>
                </c:pt>
                <c:pt idx="310">
                  <c:v>6.2062062062061996</c:v>
                </c:pt>
                <c:pt idx="311">
                  <c:v>6.2262262262262302</c:v>
                </c:pt>
                <c:pt idx="312">
                  <c:v>6.2462462462462396</c:v>
                </c:pt>
                <c:pt idx="313">
                  <c:v>6.2662662662662596</c:v>
                </c:pt>
                <c:pt idx="314">
                  <c:v>6.2862862862862796</c:v>
                </c:pt>
                <c:pt idx="315">
                  <c:v>6.3063063063063103</c:v>
                </c:pt>
                <c:pt idx="316">
                  <c:v>6.3263263263263303</c:v>
                </c:pt>
                <c:pt idx="317">
                  <c:v>6.3463463463463397</c:v>
                </c:pt>
                <c:pt idx="318">
                  <c:v>6.3663663663663703</c:v>
                </c:pt>
                <c:pt idx="319">
                  <c:v>6.3863863863863903</c:v>
                </c:pt>
                <c:pt idx="320">
                  <c:v>6.4064064064064103</c:v>
                </c:pt>
                <c:pt idx="321">
                  <c:v>6.4264264264264304</c:v>
                </c:pt>
                <c:pt idx="322">
                  <c:v>6.4464464464464504</c:v>
                </c:pt>
                <c:pt idx="323">
                  <c:v>6.4664664664664597</c:v>
                </c:pt>
                <c:pt idx="324">
                  <c:v>6.4864864864864904</c:v>
                </c:pt>
                <c:pt idx="325">
                  <c:v>6.5065065065065104</c:v>
                </c:pt>
                <c:pt idx="326">
                  <c:v>6.5265265265265304</c:v>
                </c:pt>
                <c:pt idx="327">
                  <c:v>6.5465465465465398</c:v>
                </c:pt>
                <c:pt idx="328">
                  <c:v>6.5665665665665696</c:v>
                </c:pt>
                <c:pt idx="329">
                  <c:v>6.5865865865865896</c:v>
                </c:pt>
                <c:pt idx="330">
                  <c:v>6.6066066066066096</c:v>
                </c:pt>
                <c:pt idx="331">
                  <c:v>6.6266266266266198</c:v>
                </c:pt>
                <c:pt idx="332">
                  <c:v>6.6466466466466398</c:v>
                </c:pt>
                <c:pt idx="333">
                  <c:v>6.6666666666666696</c:v>
                </c:pt>
                <c:pt idx="334">
                  <c:v>6.6866866866866896</c:v>
                </c:pt>
                <c:pt idx="335">
                  <c:v>6.7067067067067097</c:v>
                </c:pt>
                <c:pt idx="336">
                  <c:v>6.7267267267267297</c:v>
                </c:pt>
                <c:pt idx="337">
                  <c:v>6.7467467467467497</c:v>
                </c:pt>
                <c:pt idx="338">
                  <c:v>6.7667667667667697</c:v>
                </c:pt>
                <c:pt idx="339">
                  <c:v>6.7867867867867897</c:v>
                </c:pt>
                <c:pt idx="340">
                  <c:v>6.8068068068068097</c:v>
                </c:pt>
                <c:pt idx="341">
                  <c:v>6.8268268268268297</c:v>
                </c:pt>
                <c:pt idx="342">
                  <c:v>6.8468468468468497</c:v>
                </c:pt>
                <c:pt idx="343">
                  <c:v>6.8668668668668698</c:v>
                </c:pt>
                <c:pt idx="344">
                  <c:v>6.8868868868868898</c:v>
                </c:pt>
                <c:pt idx="345">
                  <c:v>6.9069069069069</c:v>
                </c:pt>
                <c:pt idx="346">
                  <c:v>6.9269269269269298</c:v>
                </c:pt>
                <c:pt idx="347">
                  <c:v>6.9469469469469498</c:v>
                </c:pt>
                <c:pt idx="348">
                  <c:v>6.9669669669669698</c:v>
                </c:pt>
                <c:pt idx="349">
                  <c:v>6.9869869869869898</c:v>
                </c:pt>
                <c:pt idx="350">
                  <c:v>7.0070070070070098</c:v>
                </c:pt>
                <c:pt idx="351">
                  <c:v>7.0270270270270299</c:v>
                </c:pt>
                <c:pt idx="352">
                  <c:v>7.0470470470470499</c:v>
                </c:pt>
                <c:pt idx="353">
                  <c:v>7.0670670670670699</c:v>
                </c:pt>
                <c:pt idx="354">
                  <c:v>7.0870870870870899</c:v>
                </c:pt>
                <c:pt idx="355">
                  <c:v>7.1071071071071099</c:v>
                </c:pt>
                <c:pt idx="356">
                  <c:v>7.1271271271271299</c:v>
                </c:pt>
                <c:pt idx="357">
                  <c:v>7.1471471471471499</c:v>
                </c:pt>
                <c:pt idx="358">
                  <c:v>7.1671671671671699</c:v>
                </c:pt>
                <c:pt idx="359">
                  <c:v>7.18718718718719</c:v>
                </c:pt>
                <c:pt idx="360">
                  <c:v>7.20720720720721</c:v>
                </c:pt>
                <c:pt idx="361">
                  <c:v>7.22722722722723</c:v>
                </c:pt>
                <c:pt idx="362">
                  <c:v>7.24724724724725</c:v>
                </c:pt>
                <c:pt idx="363">
                  <c:v>7.26726726726727</c:v>
                </c:pt>
                <c:pt idx="364">
                  <c:v>7.28728728728729</c:v>
                </c:pt>
                <c:pt idx="365">
                  <c:v>7.30730730730731</c:v>
                </c:pt>
                <c:pt idx="366">
                  <c:v>7.3273273273273301</c:v>
                </c:pt>
                <c:pt idx="367">
                  <c:v>7.3473473473473501</c:v>
                </c:pt>
                <c:pt idx="368">
                  <c:v>7.3673673673673701</c:v>
                </c:pt>
                <c:pt idx="369">
                  <c:v>7.3873873873873901</c:v>
                </c:pt>
                <c:pt idx="370">
                  <c:v>7.4074074074074101</c:v>
                </c:pt>
                <c:pt idx="371">
                  <c:v>7.4274274274274301</c:v>
                </c:pt>
                <c:pt idx="372">
                  <c:v>7.4474474474474501</c:v>
                </c:pt>
                <c:pt idx="373">
                  <c:v>7.4674674674674701</c:v>
                </c:pt>
                <c:pt idx="374">
                  <c:v>7.4874874874874902</c:v>
                </c:pt>
                <c:pt idx="375">
                  <c:v>7.5075075075075102</c:v>
                </c:pt>
                <c:pt idx="376">
                  <c:v>7.5275275275275302</c:v>
                </c:pt>
                <c:pt idx="377">
                  <c:v>7.5475475475475502</c:v>
                </c:pt>
                <c:pt idx="378">
                  <c:v>7.5675675675675702</c:v>
                </c:pt>
                <c:pt idx="379">
                  <c:v>7.5875875875875902</c:v>
                </c:pt>
                <c:pt idx="380">
                  <c:v>7.6076076076076102</c:v>
                </c:pt>
                <c:pt idx="381">
                  <c:v>7.6276276276276196</c:v>
                </c:pt>
                <c:pt idx="382">
                  <c:v>7.6476476476476503</c:v>
                </c:pt>
                <c:pt idx="383">
                  <c:v>7.6676676676676703</c:v>
                </c:pt>
                <c:pt idx="384">
                  <c:v>7.6876876876876903</c:v>
                </c:pt>
                <c:pt idx="385">
                  <c:v>7.7077077077077103</c:v>
                </c:pt>
                <c:pt idx="386">
                  <c:v>7.7277277277277303</c:v>
                </c:pt>
                <c:pt idx="387">
                  <c:v>7.7477477477477503</c:v>
                </c:pt>
                <c:pt idx="388">
                  <c:v>7.7677677677677703</c:v>
                </c:pt>
                <c:pt idx="389">
                  <c:v>7.7877877877877904</c:v>
                </c:pt>
                <c:pt idx="390">
                  <c:v>7.8078078078078104</c:v>
                </c:pt>
                <c:pt idx="391">
                  <c:v>7.8278278278278304</c:v>
                </c:pt>
                <c:pt idx="392">
                  <c:v>7.8478478478478504</c:v>
                </c:pt>
                <c:pt idx="393">
                  <c:v>7.8678678678678704</c:v>
                </c:pt>
                <c:pt idx="394">
                  <c:v>7.8878878878878904</c:v>
                </c:pt>
                <c:pt idx="395">
                  <c:v>7.9079079079079104</c:v>
                </c:pt>
                <c:pt idx="396">
                  <c:v>7.9279279279279304</c:v>
                </c:pt>
                <c:pt idx="397">
                  <c:v>7.9479479479479496</c:v>
                </c:pt>
                <c:pt idx="398">
                  <c:v>7.9679679679679696</c:v>
                </c:pt>
                <c:pt idx="399">
                  <c:v>7.9879879879879896</c:v>
                </c:pt>
                <c:pt idx="400">
                  <c:v>8.0080080080080105</c:v>
                </c:pt>
                <c:pt idx="401">
                  <c:v>8.0280280280280305</c:v>
                </c:pt>
                <c:pt idx="402">
                  <c:v>8.0480480480480505</c:v>
                </c:pt>
                <c:pt idx="403">
                  <c:v>8.0680680680680705</c:v>
                </c:pt>
                <c:pt idx="404">
                  <c:v>8.0880880880880905</c:v>
                </c:pt>
                <c:pt idx="405">
                  <c:v>8.1081081081081106</c:v>
                </c:pt>
                <c:pt idx="406">
                  <c:v>8.1281281281281306</c:v>
                </c:pt>
                <c:pt idx="407">
                  <c:v>8.1481481481481506</c:v>
                </c:pt>
                <c:pt idx="408">
                  <c:v>8.1681681681681706</c:v>
                </c:pt>
                <c:pt idx="409">
                  <c:v>8.1881881881881906</c:v>
                </c:pt>
                <c:pt idx="410">
                  <c:v>8.2082082082082106</c:v>
                </c:pt>
                <c:pt idx="411">
                  <c:v>8.2282282282282306</c:v>
                </c:pt>
                <c:pt idx="412">
                  <c:v>8.2482482482482506</c:v>
                </c:pt>
                <c:pt idx="413">
                  <c:v>8.2682682682682707</c:v>
                </c:pt>
                <c:pt idx="414">
                  <c:v>8.2882882882882907</c:v>
                </c:pt>
                <c:pt idx="415">
                  <c:v>8.3083083083083107</c:v>
                </c:pt>
                <c:pt idx="416">
                  <c:v>8.3283283283283307</c:v>
                </c:pt>
                <c:pt idx="417">
                  <c:v>8.3483483483483507</c:v>
                </c:pt>
                <c:pt idx="418">
                  <c:v>8.3683683683683707</c:v>
                </c:pt>
                <c:pt idx="419">
                  <c:v>8.3883883883883907</c:v>
                </c:pt>
                <c:pt idx="420">
                  <c:v>8.4084084084084108</c:v>
                </c:pt>
                <c:pt idx="421">
                  <c:v>8.4284284284284308</c:v>
                </c:pt>
                <c:pt idx="422">
                  <c:v>8.4484484484484508</c:v>
                </c:pt>
                <c:pt idx="423">
                  <c:v>8.4684684684684708</c:v>
                </c:pt>
                <c:pt idx="424">
                  <c:v>8.4884884884884908</c:v>
                </c:pt>
                <c:pt idx="425">
                  <c:v>8.5085085085085108</c:v>
                </c:pt>
                <c:pt idx="426">
                  <c:v>8.5285285285285308</c:v>
                </c:pt>
                <c:pt idx="427">
                  <c:v>8.5485485485485508</c:v>
                </c:pt>
                <c:pt idx="428">
                  <c:v>8.5685685685685709</c:v>
                </c:pt>
                <c:pt idx="429">
                  <c:v>8.5885885885885909</c:v>
                </c:pt>
                <c:pt idx="430">
                  <c:v>8.6086086086086109</c:v>
                </c:pt>
                <c:pt idx="431">
                  <c:v>8.6286286286286291</c:v>
                </c:pt>
                <c:pt idx="432">
                  <c:v>8.6486486486486491</c:v>
                </c:pt>
                <c:pt idx="433">
                  <c:v>8.6686686686686691</c:v>
                </c:pt>
                <c:pt idx="434">
                  <c:v>8.6886886886886892</c:v>
                </c:pt>
                <c:pt idx="435">
                  <c:v>8.7087087087087092</c:v>
                </c:pt>
                <c:pt idx="436">
                  <c:v>8.7287287287287292</c:v>
                </c:pt>
                <c:pt idx="437">
                  <c:v>8.7487487487487492</c:v>
                </c:pt>
                <c:pt idx="438">
                  <c:v>8.7687687687687692</c:v>
                </c:pt>
                <c:pt idx="439">
                  <c:v>8.7887887887887892</c:v>
                </c:pt>
                <c:pt idx="440">
                  <c:v>8.8088088088088092</c:v>
                </c:pt>
                <c:pt idx="441">
                  <c:v>8.8288288288288292</c:v>
                </c:pt>
                <c:pt idx="442">
                  <c:v>8.8488488488488493</c:v>
                </c:pt>
                <c:pt idx="443">
                  <c:v>8.8688688688688693</c:v>
                </c:pt>
                <c:pt idx="444">
                  <c:v>8.8888888888888893</c:v>
                </c:pt>
                <c:pt idx="445">
                  <c:v>8.9089089089089093</c:v>
                </c:pt>
                <c:pt idx="446">
                  <c:v>8.9289289289289293</c:v>
                </c:pt>
                <c:pt idx="447">
                  <c:v>8.9489489489489493</c:v>
                </c:pt>
                <c:pt idx="448">
                  <c:v>8.9689689689689693</c:v>
                </c:pt>
                <c:pt idx="449">
                  <c:v>8.9889889889889893</c:v>
                </c:pt>
                <c:pt idx="450">
                  <c:v>9.0090090090090094</c:v>
                </c:pt>
                <c:pt idx="451">
                  <c:v>9.0290290290290294</c:v>
                </c:pt>
                <c:pt idx="452">
                  <c:v>9.0490490490490494</c:v>
                </c:pt>
                <c:pt idx="453">
                  <c:v>9.0690690690690694</c:v>
                </c:pt>
                <c:pt idx="454">
                  <c:v>9.0890890890890894</c:v>
                </c:pt>
                <c:pt idx="455">
                  <c:v>9.1091091091091094</c:v>
                </c:pt>
                <c:pt idx="456">
                  <c:v>9.1291291291291294</c:v>
                </c:pt>
                <c:pt idx="457">
                  <c:v>9.1491491491491495</c:v>
                </c:pt>
                <c:pt idx="458">
                  <c:v>9.1691691691691695</c:v>
                </c:pt>
                <c:pt idx="459">
                  <c:v>9.1891891891891895</c:v>
                </c:pt>
                <c:pt idx="460">
                  <c:v>9.2092092092092095</c:v>
                </c:pt>
                <c:pt idx="461">
                  <c:v>9.2292292292292295</c:v>
                </c:pt>
                <c:pt idx="462">
                  <c:v>9.2492492492492495</c:v>
                </c:pt>
                <c:pt idx="463">
                  <c:v>9.2692692692692695</c:v>
                </c:pt>
                <c:pt idx="464">
                  <c:v>9.2892892892892895</c:v>
                </c:pt>
                <c:pt idx="465">
                  <c:v>9.3093093093093096</c:v>
                </c:pt>
                <c:pt idx="466">
                  <c:v>9.3293293293293296</c:v>
                </c:pt>
                <c:pt idx="467">
                  <c:v>9.3493493493493496</c:v>
                </c:pt>
                <c:pt idx="468">
                  <c:v>9.3693693693693696</c:v>
                </c:pt>
                <c:pt idx="469">
                  <c:v>9.3893893893893896</c:v>
                </c:pt>
                <c:pt idx="470">
                  <c:v>9.4094094094094096</c:v>
                </c:pt>
                <c:pt idx="471">
                  <c:v>9.4294294294294296</c:v>
                </c:pt>
                <c:pt idx="472">
                  <c:v>9.4494494494494496</c:v>
                </c:pt>
                <c:pt idx="473">
                  <c:v>9.4694694694694697</c:v>
                </c:pt>
                <c:pt idx="474">
                  <c:v>9.4894894894894897</c:v>
                </c:pt>
                <c:pt idx="475">
                  <c:v>9.5095095095095097</c:v>
                </c:pt>
                <c:pt idx="476">
                  <c:v>9.5295295295295297</c:v>
                </c:pt>
                <c:pt idx="477">
                  <c:v>9.5495495495495497</c:v>
                </c:pt>
                <c:pt idx="478">
                  <c:v>9.5695695695695697</c:v>
                </c:pt>
                <c:pt idx="479">
                  <c:v>9.5895895895895897</c:v>
                </c:pt>
                <c:pt idx="480">
                  <c:v>9.6096096096096097</c:v>
                </c:pt>
                <c:pt idx="481">
                  <c:v>9.6296296296296298</c:v>
                </c:pt>
                <c:pt idx="482">
                  <c:v>9.6496496496496498</c:v>
                </c:pt>
                <c:pt idx="483">
                  <c:v>9.6696696696696698</c:v>
                </c:pt>
                <c:pt idx="484">
                  <c:v>9.6896896896896898</c:v>
                </c:pt>
                <c:pt idx="485">
                  <c:v>9.7097097097097098</c:v>
                </c:pt>
                <c:pt idx="486">
                  <c:v>9.7297297297297298</c:v>
                </c:pt>
                <c:pt idx="487">
                  <c:v>9.7497497497497498</c:v>
                </c:pt>
                <c:pt idx="488">
                  <c:v>9.7697697697697699</c:v>
                </c:pt>
                <c:pt idx="489">
                  <c:v>9.7897897897897899</c:v>
                </c:pt>
                <c:pt idx="490">
                  <c:v>9.8098098098098099</c:v>
                </c:pt>
                <c:pt idx="491">
                  <c:v>9.8298298298298299</c:v>
                </c:pt>
                <c:pt idx="492">
                  <c:v>9.8498498498498499</c:v>
                </c:pt>
                <c:pt idx="493">
                  <c:v>9.8698698698698699</c:v>
                </c:pt>
                <c:pt idx="494">
                  <c:v>9.8898898898898899</c:v>
                </c:pt>
                <c:pt idx="495">
                  <c:v>9.9099099099099099</c:v>
                </c:pt>
                <c:pt idx="496">
                  <c:v>9.92992992992993</c:v>
                </c:pt>
                <c:pt idx="497">
                  <c:v>9.94994994994995</c:v>
                </c:pt>
                <c:pt idx="498">
                  <c:v>9.96996996996997</c:v>
                </c:pt>
                <c:pt idx="499">
                  <c:v>9.98998998998999</c:v>
                </c:pt>
                <c:pt idx="500">
                  <c:v>10.01001001</c:v>
                </c:pt>
                <c:pt idx="501">
                  <c:v>10.030030030000001</c:v>
                </c:pt>
                <c:pt idx="502">
                  <c:v>10.050050049999999</c:v>
                </c:pt>
                <c:pt idx="503">
                  <c:v>10.0700700700701</c:v>
                </c:pt>
                <c:pt idx="504">
                  <c:v>10.090090090090101</c:v>
                </c:pt>
                <c:pt idx="505">
                  <c:v>10.110110110110099</c:v>
                </c:pt>
                <c:pt idx="506">
                  <c:v>10.1301301301301</c:v>
                </c:pt>
                <c:pt idx="507">
                  <c:v>10.1501501501502</c:v>
                </c:pt>
                <c:pt idx="508">
                  <c:v>10.1701701701702</c:v>
                </c:pt>
                <c:pt idx="509">
                  <c:v>10.190190190190201</c:v>
                </c:pt>
                <c:pt idx="510">
                  <c:v>10.210210210210199</c:v>
                </c:pt>
                <c:pt idx="511">
                  <c:v>10.2302302302302</c:v>
                </c:pt>
                <c:pt idx="512">
                  <c:v>10.2502502502502</c:v>
                </c:pt>
                <c:pt idx="513">
                  <c:v>10.2702702702703</c:v>
                </c:pt>
                <c:pt idx="514">
                  <c:v>10.290290290290301</c:v>
                </c:pt>
                <c:pt idx="515">
                  <c:v>10.3103103103103</c:v>
                </c:pt>
                <c:pt idx="516">
                  <c:v>10.3303303303303</c:v>
                </c:pt>
                <c:pt idx="517">
                  <c:v>10.3503503503504</c:v>
                </c:pt>
                <c:pt idx="518">
                  <c:v>10.3703703703704</c:v>
                </c:pt>
                <c:pt idx="519">
                  <c:v>10.390390390390399</c:v>
                </c:pt>
                <c:pt idx="520">
                  <c:v>10.4104104104104</c:v>
                </c:pt>
                <c:pt idx="521">
                  <c:v>10.4304304304304</c:v>
                </c:pt>
                <c:pt idx="522">
                  <c:v>10.4504504504505</c:v>
                </c:pt>
                <c:pt idx="523">
                  <c:v>10.470470470470501</c:v>
                </c:pt>
                <c:pt idx="524">
                  <c:v>10.490490490490499</c:v>
                </c:pt>
                <c:pt idx="525">
                  <c:v>10.5105105105105</c:v>
                </c:pt>
                <c:pt idx="526">
                  <c:v>10.5305305305305</c:v>
                </c:pt>
                <c:pt idx="527">
                  <c:v>10.5505505505506</c:v>
                </c:pt>
                <c:pt idx="528">
                  <c:v>10.570570570570601</c:v>
                </c:pt>
                <c:pt idx="529">
                  <c:v>10.590590590590599</c:v>
                </c:pt>
                <c:pt idx="530">
                  <c:v>10.6106106106106</c:v>
                </c:pt>
                <c:pt idx="531">
                  <c:v>10.6306306306306</c:v>
                </c:pt>
                <c:pt idx="532">
                  <c:v>10.650650650650601</c:v>
                </c:pt>
                <c:pt idx="533">
                  <c:v>10.670670670670701</c:v>
                </c:pt>
                <c:pt idx="534">
                  <c:v>10.690690690690699</c:v>
                </c:pt>
                <c:pt idx="535">
                  <c:v>10.7107107107107</c:v>
                </c:pt>
                <c:pt idx="536">
                  <c:v>10.7307307307307</c:v>
                </c:pt>
                <c:pt idx="537">
                  <c:v>10.7507507507508</c:v>
                </c:pt>
                <c:pt idx="538">
                  <c:v>10.770770770770801</c:v>
                </c:pt>
                <c:pt idx="539">
                  <c:v>10.790790790790799</c:v>
                </c:pt>
                <c:pt idx="540">
                  <c:v>10.8108108108108</c:v>
                </c:pt>
                <c:pt idx="541">
                  <c:v>10.8308308308308</c:v>
                </c:pt>
                <c:pt idx="542">
                  <c:v>10.850850850850801</c:v>
                </c:pt>
                <c:pt idx="543">
                  <c:v>10.870870870870901</c:v>
                </c:pt>
                <c:pt idx="544">
                  <c:v>10.890890890890899</c:v>
                </c:pt>
                <c:pt idx="545">
                  <c:v>10.9109109109109</c:v>
                </c:pt>
                <c:pt idx="546">
                  <c:v>10.9309309309309</c:v>
                </c:pt>
                <c:pt idx="547">
                  <c:v>10.950950950951</c:v>
                </c:pt>
                <c:pt idx="548">
                  <c:v>10.970970970971001</c:v>
                </c:pt>
                <c:pt idx="549">
                  <c:v>10.990990990991</c:v>
                </c:pt>
                <c:pt idx="550">
                  <c:v>11.011011011011</c:v>
                </c:pt>
                <c:pt idx="551">
                  <c:v>11.031031031031</c:v>
                </c:pt>
                <c:pt idx="552">
                  <c:v>11.051051051050999</c:v>
                </c:pt>
                <c:pt idx="553">
                  <c:v>11.071071071071099</c:v>
                </c:pt>
                <c:pt idx="554">
                  <c:v>11.0910910910911</c:v>
                </c:pt>
                <c:pt idx="555">
                  <c:v>11.1111111111111</c:v>
                </c:pt>
                <c:pt idx="556">
                  <c:v>11.131131131131101</c:v>
                </c:pt>
                <c:pt idx="557">
                  <c:v>11.1511511511512</c:v>
                </c:pt>
                <c:pt idx="558">
                  <c:v>11.171171171171199</c:v>
                </c:pt>
                <c:pt idx="559">
                  <c:v>11.1911911911912</c:v>
                </c:pt>
                <c:pt idx="560">
                  <c:v>11.2112112112112</c:v>
                </c:pt>
                <c:pt idx="561">
                  <c:v>11.231231231231201</c:v>
                </c:pt>
                <c:pt idx="562">
                  <c:v>11.251251251251199</c:v>
                </c:pt>
                <c:pt idx="563">
                  <c:v>11.271271271271299</c:v>
                </c:pt>
                <c:pt idx="564">
                  <c:v>11.2912912912913</c:v>
                </c:pt>
                <c:pt idx="565">
                  <c:v>11.3113113113113</c:v>
                </c:pt>
                <c:pt idx="566">
                  <c:v>11.331331331331301</c:v>
                </c:pt>
                <c:pt idx="567">
                  <c:v>11.351351351351401</c:v>
                </c:pt>
                <c:pt idx="568">
                  <c:v>11.371371371371399</c:v>
                </c:pt>
                <c:pt idx="569">
                  <c:v>11.3913913913914</c:v>
                </c:pt>
                <c:pt idx="570">
                  <c:v>11.4114114114114</c:v>
                </c:pt>
                <c:pt idx="571">
                  <c:v>11.431431431431401</c:v>
                </c:pt>
                <c:pt idx="572">
                  <c:v>11.451451451451399</c:v>
                </c:pt>
                <c:pt idx="573">
                  <c:v>11.471471471471499</c:v>
                </c:pt>
                <c:pt idx="574">
                  <c:v>11.4914914914915</c:v>
                </c:pt>
                <c:pt idx="575">
                  <c:v>11.5115115115115</c:v>
                </c:pt>
                <c:pt idx="576">
                  <c:v>11.531531531531501</c:v>
                </c:pt>
                <c:pt idx="577">
                  <c:v>11.551551551551601</c:v>
                </c:pt>
                <c:pt idx="578">
                  <c:v>11.571571571571599</c:v>
                </c:pt>
                <c:pt idx="579">
                  <c:v>11.5915915915916</c:v>
                </c:pt>
                <c:pt idx="580">
                  <c:v>11.6116116116116</c:v>
                </c:pt>
                <c:pt idx="581">
                  <c:v>11.631631631631601</c:v>
                </c:pt>
                <c:pt idx="582">
                  <c:v>11.651651651651701</c:v>
                </c:pt>
                <c:pt idx="583">
                  <c:v>11.671671671671699</c:v>
                </c:pt>
                <c:pt idx="584">
                  <c:v>11.6916916916917</c:v>
                </c:pt>
                <c:pt idx="585">
                  <c:v>11.7117117117117</c:v>
                </c:pt>
                <c:pt idx="586">
                  <c:v>11.731731731731699</c:v>
                </c:pt>
                <c:pt idx="587">
                  <c:v>11.751751751751801</c:v>
                </c:pt>
                <c:pt idx="588">
                  <c:v>11.7717717717718</c:v>
                </c:pt>
                <c:pt idx="589">
                  <c:v>11.7917917917918</c:v>
                </c:pt>
                <c:pt idx="590">
                  <c:v>11.811811811811801</c:v>
                </c:pt>
                <c:pt idx="591">
                  <c:v>11.831831831831799</c:v>
                </c:pt>
                <c:pt idx="592">
                  <c:v>11.8518518518518</c:v>
                </c:pt>
                <c:pt idx="593">
                  <c:v>11.8718718718719</c:v>
                </c:pt>
                <c:pt idx="594">
                  <c:v>11.8918918918919</c:v>
                </c:pt>
                <c:pt idx="595">
                  <c:v>11.911911911911901</c:v>
                </c:pt>
                <c:pt idx="596">
                  <c:v>11.931931931931899</c:v>
                </c:pt>
                <c:pt idx="597">
                  <c:v>11.9519519519519</c:v>
                </c:pt>
                <c:pt idx="598">
                  <c:v>11.971971971972</c:v>
                </c:pt>
                <c:pt idx="599">
                  <c:v>11.991991991992</c:v>
                </c:pt>
                <c:pt idx="600">
                  <c:v>12.012012012012001</c:v>
                </c:pt>
                <c:pt idx="601">
                  <c:v>12.032032032031999</c:v>
                </c:pt>
                <c:pt idx="602">
                  <c:v>12.052052052052</c:v>
                </c:pt>
                <c:pt idx="603">
                  <c:v>12.0720720720721</c:v>
                </c:pt>
                <c:pt idx="604">
                  <c:v>12.0920920920921</c:v>
                </c:pt>
                <c:pt idx="605">
                  <c:v>12.112112112112101</c:v>
                </c:pt>
                <c:pt idx="606">
                  <c:v>12.132132132132099</c:v>
                </c:pt>
                <c:pt idx="607">
                  <c:v>12.152152152152199</c:v>
                </c:pt>
                <c:pt idx="608">
                  <c:v>12.1721721721722</c:v>
                </c:pt>
                <c:pt idx="609">
                  <c:v>12.1921921921922</c:v>
                </c:pt>
                <c:pt idx="610">
                  <c:v>12.212212212212201</c:v>
                </c:pt>
                <c:pt idx="611">
                  <c:v>12.232232232232199</c:v>
                </c:pt>
                <c:pt idx="612">
                  <c:v>12.252252252252299</c:v>
                </c:pt>
                <c:pt idx="613">
                  <c:v>12.2722722722723</c:v>
                </c:pt>
                <c:pt idx="614">
                  <c:v>12.2922922922923</c:v>
                </c:pt>
                <c:pt idx="615">
                  <c:v>12.312312312312301</c:v>
                </c:pt>
                <c:pt idx="616">
                  <c:v>12.3323323323323</c:v>
                </c:pt>
                <c:pt idx="617">
                  <c:v>12.3523523523523</c:v>
                </c:pt>
                <c:pt idx="618">
                  <c:v>12.3723723723724</c:v>
                </c:pt>
                <c:pt idx="619">
                  <c:v>12.3923923923924</c:v>
                </c:pt>
                <c:pt idx="620">
                  <c:v>12.412412412412399</c:v>
                </c:pt>
                <c:pt idx="621">
                  <c:v>12.4324324324324</c:v>
                </c:pt>
                <c:pt idx="622">
                  <c:v>12.4524524524524</c:v>
                </c:pt>
                <c:pt idx="623">
                  <c:v>12.4724724724725</c:v>
                </c:pt>
                <c:pt idx="624">
                  <c:v>12.4924924924925</c:v>
                </c:pt>
                <c:pt idx="625">
                  <c:v>12.512512512512499</c:v>
                </c:pt>
                <c:pt idx="626">
                  <c:v>12.5325325325325</c:v>
                </c:pt>
                <c:pt idx="627">
                  <c:v>12.5525525525526</c:v>
                </c:pt>
                <c:pt idx="628">
                  <c:v>12.5725725725726</c:v>
                </c:pt>
                <c:pt idx="629">
                  <c:v>12.592592592592601</c:v>
                </c:pt>
                <c:pt idx="630">
                  <c:v>12.612612612612599</c:v>
                </c:pt>
                <c:pt idx="631">
                  <c:v>12.6326326326326</c:v>
                </c:pt>
                <c:pt idx="632">
                  <c:v>12.6526526526527</c:v>
                </c:pt>
                <c:pt idx="633">
                  <c:v>12.6726726726727</c:v>
                </c:pt>
                <c:pt idx="634">
                  <c:v>12.692692692692701</c:v>
                </c:pt>
                <c:pt idx="635">
                  <c:v>12.712712712712699</c:v>
                </c:pt>
                <c:pt idx="636">
                  <c:v>12.7327327327327</c:v>
                </c:pt>
                <c:pt idx="637">
                  <c:v>12.7527527527528</c:v>
                </c:pt>
                <c:pt idx="638">
                  <c:v>12.7727727727728</c:v>
                </c:pt>
                <c:pt idx="639">
                  <c:v>12.792792792792801</c:v>
                </c:pt>
                <c:pt idx="640">
                  <c:v>12.812812812812799</c:v>
                </c:pt>
                <c:pt idx="641">
                  <c:v>12.8328328328328</c:v>
                </c:pt>
                <c:pt idx="642">
                  <c:v>12.8528528528529</c:v>
                </c:pt>
                <c:pt idx="643">
                  <c:v>12.8728728728729</c:v>
                </c:pt>
                <c:pt idx="644">
                  <c:v>12.892892892892901</c:v>
                </c:pt>
                <c:pt idx="645">
                  <c:v>12.912912912912899</c:v>
                </c:pt>
                <c:pt idx="646">
                  <c:v>12.9329329329329</c:v>
                </c:pt>
                <c:pt idx="647">
                  <c:v>12.952952952953</c:v>
                </c:pt>
                <c:pt idx="648">
                  <c:v>12.972972972973</c:v>
                </c:pt>
                <c:pt idx="649">
                  <c:v>12.992992992993001</c:v>
                </c:pt>
                <c:pt idx="650">
                  <c:v>13.013013013013</c:v>
                </c:pt>
                <c:pt idx="651">
                  <c:v>13.033033033033</c:v>
                </c:pt>
                <c:pt idx="652">
                  <c:v>13.0530530530531</c:v>
                </c:pt>
                <c:pt idx="653">
                  <c:v>13.0730730730731</c:v>
                </c:pt>
                <c:pt idx="654">
                  <c:v>13.093093093093101</c:v>
                </c:pt>
                <c:pt idx="655">
                  <c:v>13.1131131131131</c:v>
                </c:pt>
                <c:pt idx="656">
                  <c:v>13.1331331331331</c:v>
                </c:pt>
                <c:pt idx="657">
                  <c:v>13.1531531531532</c:v>
                </c:pt>
                <c:pt idx="658">
                  <c:v>13.1731731731732</c:v>
                </c:pt>
                <c:pt idx="659">
                  <c:v>13.193193193193199</c:v>
                </c:pt>
                <c:pt idx="660">
                  <c:v>13.2132132132132</c:v>
                </c:pt>
                <c:pt idx="661">
                  <c:v>13.2332332332332</c:v>
                </c:pt>
                <c:pt idx="662">
                  <c:v>13.2532532532533</c:v>
                </c:pt>
                <c:pt idx="663">
                  <c:v>13.273273273273301</c:v>
                </c:pt>
                <c:pt idx="664">
                  <c:v>13.293293293293299</c:v>
                </c:pt>
                <c:pt idx="665">
                  <c:v>13.3133133133133</c:v>
                </c:pt>
                <c:pt idx="666">
                  <c:v>13.3333333333333</c:v>
                </c:pt>
                <c:pt idx="667">
                  <c:v>13.3533533533534</c:v>
                </c:pt>
                <c:pt idx="668">
                  <c:v>13.373373373373401</c:v>
                </c:pt>
                <c:pt idx="669">
                  <c:v>13.393393393393399</c:v>
                </c:pt>
                <c:pt idx="670">
                  <c:v>13.4134134134134</c:v>
                </c:pt>
                <c:pt idx="671">
                  <c:v>13.4334334334334</c:v>
                </c:pt>
                <c:pt idx="672">
                  <c:v>13.4534534534535</c:v>
                </c:pt>
                <c:pt idx="673">
                  <c:v>13.473473473473501</c:v>
                </c:pt>
                <c:pt idx="674">
                  <c:v>13.493493493493499</c:v>
                </c:pt>
                <c:pt idx="675">
                  <c:v>13.5135135135135</c:v>
                </c:pt>
                <c:pt idx="676">
                  <c:v>13.5335335335335</c:v>
                </c:pt>
                <c:pt idx="677">
                  <c:v>13.5535535535536</c:v>
                </c:pt>
                <c:pt idx="678">
                  <c:v>13.573573573573601</c:v>
                </c:pt>
                <c:pt idx="679">
                  <c:v>13.593593593593599</c:v>
                </c:pt>
                <c:pt idx="680">
                  <c:v>13.6136136136136</c:v>
                </c:pt>
                <c:pt idx="681">
                  <c:v>13.6336336336336</c:v>
                </c:pt>
                <c:pt idx="682">
                  <c:v>13.6536536536537</c:v>
                </c:pt>
                <c:pt idx="683">
                  <c:v>13.673673673673701</c:v>
                </c:pt>
                <c:pt idx="684">
                  <c:v>13.693693693693699</c:v>
                </c:pt>
                <c:pt idx="685">
                  <c:v>13.7137137137137</c:v>
                </c:pt>
                <c:pt idx="686">
                  <c:v>13.7337337337337</c:v>
                </c:pt>
                <c:pt idx="687">
                  <c:v>13.7537537537538</c:v>
                </c:pt>
                <c:pt idx="688">
                  <c:v>13.773773773773801</c:v>
                </c:pt>
                <c:pt idx="689">
                  <c:v>13.7937937937938</c:v>
                </c:pt>
                <c:pt idx="690">
                  <c:v>13.8138138138138</c:v>
                </c:pt>
                <c:pt idx="691">
                  <c:v>13.8338338338338</c:v>
                </c:pt>
                <c:pt idx="692">
                  <c:v>13.8538538538539</c:v>
                </c:pt>
                <c:pt idx="693">
                  <c:v>13.873873873873899</c:v>
                </c:pt>
                <c:pt idx="694">
                  <c:v>13.8938938938939</c:v>
                </c:pt>
                <c:pt idx="695">
                  <c:v>13.9139139139139</c:v>
                </c:pt>
                <c:pt idx="696">
                  <c:v>13.933933933933901</c:v>
                </c:pt>
                <c:pt idx="697">
                  <c:v>13.953953953954001</c:v>
                </c:pt>
                <c:pt idx="698">
                  <c:v>13.973973973973999</c:v>
                </c:pt>
                <c:pt idx="699">
                  <c:v>13.993993993994</c:v>
                </c:pt>
                <c:pt idx="700">
                  <c:v>14.014014014014</c:v>
                </c:pt>
                <c:pt idx="701">
                  <c:v>14.034034034034001</c:v>
                </c:pt>
                <c:pt idx="702">
                  <c:v>14.054054054054101</c:v>
                </c:pt>
                <c:pt idx="703">
                  <c:v>14.074074074074099</c:v>
                </c:pt>
                <c:pt idx="704">
                  <c:v>14.0940940940941</c:v>
                </c:pt>
                <c:pt idx="705">
                  <c:v>14.1141141141141</c:v>
                </c:pt>
                <c:pt idx="706">
                  <c:v>14.134134134134101</c:v>
                </c:pt>
                <c:pt idx="707">
                  <c:v>14.154154154154201</c:v>
                </c:pt>
                <c:pt idx="708">
                  <c:v>14.174174174174199</c:v>
                </c:pt>
                <c:pt idx="709">
                  <c:v>14.1941941941942</c:v>
                </c:pt>
                <c:pt idx="710">
                  <c:v>14.2142142142142</c:v>
                </c:pt>
                <c:pt idx="711">
                  <c:v>14.234234234234201</c:v>
                </c:pt>
                <c:pt idx="712">
                  <c:v>14.254254254254301</c:v>
                </c:pt>
                <c:pt idx="713">
                  <c:v>14.274274274274299</c:v>
                </c:pt>
                <c:pt idx="714">
                  <c:v>14.2942942942943</c:v>
                </c:pt>
                <c:pt idx="715">
                  <c:v>14.3143143143143</c:v>
                </c:pt>
                <c:pt idx="716">
                  <c:v>14.334334334334301</c:v>
                </c:pt>
                <c:pt idx="717">
                  <c:v>14.354354354354401</c:v>
                </c:pt>
                <c:pt idx="718">
                  <c:v>14.374374374374399</c:v>
                </c:pt>
                <c:pt idx="719">
                  <c:v>14.3943943943944</c:v>
                </c:pt>
                <c:pt idx="720">
                  <c:v>14.4144144144144</c:v>
                </c:pt>
                <c:pt idx="721">
                  <c:v>14.434434434434401</c:v>
                </c:pt>
                <c:pt idx="722">
                  <c:v>14.454454454454501</c:v>
                </c:pt>
                <c:pt idx="723">
                  <c:v>14.4744744744745</c:v>
                </c:pt>
                <c:pt idx="724">
                  <c:v>14.4944944944945</c:v>
                </c:pt>
                <c:pt idx="725">
                  <c:v>14.5145145145145</c:v>
                </c:pt>
                <c:pt idx="726">
                  <c:v>14.534534534534499</c:v>
                </c:pt>
                <c:pt idx="727">
                  <c:v>14.554554554554599</c:v>
                </c:pt>
                <c:pt idx="728">
                  <c:v>14.5745745745746</c:v>
                </c:pt>
                <c:pt idx="729">
                  <c:v>14.5945945945946</c:v>
                </c:pt>
                <c:pt idx="730">
                  <c:v>14.614614614614601</c:v>
                </c:pt>
                <c:pt idx="731">
                  <c:v>14.634634634634599</c:v>
                </c:pt>
                <c:pt idx="732">
                  <c:v>14.654654654654699</c:v>
                </c:pt>
                <c:pt idx="733">
                  <c:v>14.6746746746747</c:v>
                </c:pt>
                <c:pt idx="734">
                  <c:v>14.6946946946947</c:v>
                </c:pt>
                <c:pt idx="735">
                  <c:v>14.714714714714701</c:v>
                </c:pt>
                <c:pt idx="736">
                  <c:v>14.734734734734699</c:v>
                </c:pt>
                <c:pt idx="737">
                  <c:v>14.754754754754799</c:v>
                </c:pt>
                <c:pt idx="738">
                  <c:v>14.7747747747748</c:v>
                </c:pt>
                <c:pt idx="739">
                  <c:v>14.7947947947948</c:v>
                </c:pt>
                <c:pt idx="740">
                  <c:v>14.814814814814801</c:v>
                </c:pt>
                <c:pt idx="741">
                  <c:v>14.834834834834799</c:v>
                </c:pt>
                <c:pt idx="742">
                  <c:v>14.854854854854899</c:v>
                </c:pt>
                <c:pt idx="743">
                  <c:v>14.8748748748749</c:v>
                </c:pt>
                <c:pt idx="744">
                  <c:v>14.8948948948949</c:v>
                </c:pt>
                <c:pt idx="745">
                  <c:v>14.914914914914901</c:v>
                </c:pt>
                <c:pt idx="746">
                  <c:v>14.934934934934899</c:v>
                </c:pt>
                <c:pt idx="747">
                  <c:v>14.954954954954999</c:v>
                </c:pt>
                <c:pt idx="748">
                  <c:v>14.974974974975</c:v>
                </c:pt>
                <c:pt idx="749">
                  <c:v>14.994994994995</c:v>
                </c:pt>
                <c:pt idx="750">
                  <c:v>15.015015015015001</c:v>
                </c:pt>
                <c:pt idx="751">
                  <c:v>15.035035035034999</c:v>
                </c:pt>
                <c:pt idx="752">
                  <c:v>15.055055055055099</c:v>
                </c:pt>
                <c:pt idx="753">
                  <c:v>15.0750750750751</c:v>
                </c:pt>
                <c:pt idx="754">
                  <c:v>15.0950950950951</c:v>
                </c:pt>
                <c:pt idx="755">
                  <c:v>15.115115115115101</c:v>
                </c:pt>
                <c:pt idx="756">
                  <c:v>15.1351351351351</c:v>
                </c:pt>
                <c:pt idx="757">
                  <c:v>15.1551551551552</c:v>
                </c:pt>
                <c:pt idx="758">
                  <c:v>15.1751751751752</c:v>
                </c:pt>
                <c:pt idx="759">
                  <c:v>15.1951951951952</c:v>
                </c:pt>
                <c:pt idx="760">
                  <c:v>15.215215215215199</c:v>
                </c:pt>
                <c:pt idx="761">
                  <c:v>15.2352352352352</c:v>
                </c:pt>
                <c:pt idx="762">
                  <c:v>15.2552552552553</c:v>
                </c:pt>
                <c:pt idx="763">
                  <c:v>15.2752752752753</c:v>
                </c:pt>
                <c:pt idx="764">
                  <c:v>15.295295295295301</c:v>
                </c:pt>
                <c:pt idx="765">
                  <c:v>15.315315315315299</c:v>
                </c:pt>
                <c:pt idx="766">
                  <c:v>15.3353353353353</c:v>
                </c:pt>
                <c:pt idx="767">
                  <c:v>15.3553553553554</c:v>
                </c:pt>
                <c:pt idx="768">
                  <c:v>15.3753753753754</c:v>
                </c:pt>
                <c:pt idx="769">
                  <c:v>15.395395395395401</c:v>
                </c:pt>
                <c:pt idx="770">
                  <c:v>15.415415415415399</c:v>
                </c:pt>
                <c:pt idx="771">
                  <c:v>15.4354354354354</c:v>
                </c:pt>
                <c:pt idx="772">
                  <c:v>15.4554554554555</c:v>
                </c:pt>
                <c:pt idx="773">
                  <c:v>15.4754754754755</c:v>
                </c:pt>
                <c:pt idx="774">
                  <c:v>15.495495495495501</c:v>
                </c:pt>
                <c:pt idx="775">
                  <c:v>15.515515515515499</c:v>
                </c:pt>
                <c:pt idx="776">
                  <c:v>15.5355355355355</c:v>
                </c:pt>
                <c:pt idx="777">
                  <c:v>15.5555555555556</c:v>
                </c:pt>
                <c:pt idx="778">
                  <c:v>15.5755755755756</c:v>
                </c:pt>
                <c:pt idx="779">
                  <c:v>15.595595595595601</c:v>
                </c:pt>
                <c:pt idx="780">
                  <c:v>15.615615615615599</c:v>
                </c:pt>
                <c:pt idx="781">
                  <c:v>15.6356356356356</c:v>
                </c:pt>
                <c:pt idx="782">
                  <c:v>15.6556556556557</c:v>
                </c:pt>
                <c:pt idx="783">
                  <c:v>15.6756756756757</c:v>
                </c:pt>
                <c:pt idx="784">
                  <c:v>15.695695695695701</c:v>
                </c:pt>
                <c:pt idx="785">
                  <c:v>15.715715715715699</c:v>
                </c:pt>
                <c:pt idx="786">
                  <c:v>15.7357357357357</c:v>
                </c:pt>
                <c:pt idx="787">
                  <c:v>15.7557557557558</c:v>
                </c:pt>
                <c:pt idx="788">
                  <c:v>15.7757757757758</c:v>
                </c:pt>
                <c:pt idx="789">
                  <c:v>15.795795795795801</c:v>
                </c:pt>
                <c:pt idx="790">
                  <c:v>15.8158158158158</c:v>
                </c:pt>
                <c:pt idx="791">
                  <c:v>15.8358358358358</c:v>
                </c:pt>
                <c:pt idx="792">
                  <c:v>15.8558558558559</c:v>
                </c:pt>
                <c:pt idx="793">
                  <c:v>15.8758758758759</c:v>
                </c:pt>
                <c:pt idx="794">
                  <c:v>15.895895895895899</c:v>
                </c:pt>
                <c:pt idx="795">
                  <c:v>15.9159159159159</c:v>
                </c:pt>
                <c:pt idx="796">
                  <c:v>15.9359359359359</c:v>
                </c:pt>
                <c:pt idx="797">
                  <c:v>15.955955955956</c:v>
                </c:pt>
                <c:pt idx="798">
                  <c:v>15.975975975976</c:v>
                </c:pt>
                <c:pt idx="799">
                  <c:v>15.995995995995999</c:v>
                </c:pt>
                <c:pt idx="800">
                  <c:v>16.016016016016</c:v>
                </c:pt>
                <c:pt idx="801">
                  <c:v>16.036036036035998</c:v>
                </c:pt>
                <c:pt idx="802">
                  <c:v>16.0560560560561</c:v>
                </c:pt>
                <c:pt idx="803">
                  <c:v>16.076076076076099</c:v>
                </c:pt>
                <c:pt idx="804">
                  <c:v>16.096096096096101</c:v>
                </c:pt>
                <c:pt idx="805">
                  <c:v>16.1161161161161</c:v>
                </c:pt>
                <c:pt idx="806">
                  <c:v>16.136136136136098</c:v>
                </c:pt>
                <c:pt idx="807">
                  <c:v>16.1561561561562</c:v>
                </c:pt>
                <c:pt idx="808">
                  <c:v>16.176176176176199</c:v>
                </c:pt>
                <c:pt idx="809">
                  <c:v>16.196196196196201</c:v>
                </c:pt>
                <c:pt idx="810">
                  <c:v>16.2162162162162</c:v>
                </c:pt>
                <c:pt idx="811">
                  <c:v>16.236236236236198</c:v>
                </c:pt>
                <c:pt idx="812">
                  <c:v>16.2562562562563</c:v>
                </c:pt>
                <c:pt idx="813">
                  <c:v>16.276276276276299</c:v>
                </c:pt>
                <c:pt idx="814">
                  <c:v>16.296296296296301</c:v>
                </c:pt>
                <c:pt idx="815">
                  <c:v>16.3163163163163</c:v>
                </c:pt>
                <c:pt idx="816">
                  <c:v>16.336336336336299</c:v>
                </c:pt>
                <c:pt idx="817">
                  <c:v>16.3563563563564</c:v>
                </c:pt>
                <c:pt idx="818">
                  <c:v>16.376376376376399</c:v>
                </c:pt>
                <c:pt idx="819">
                  <c:v>16.396396396396401</c:v>
                </c:pt>
                <c:pt idx="820">
                  <c:v>16.4164164164164</c:v>
                </c:pt>
                <c:pt idx="821">
                  <c:v>16.436436436436399</c:v>
                </c:pt>
                <c:pt idx="822">
                  <c:v>16.4564564564565</c:v>
                </c:pt>
                <c:pt idx="823">
                  <c:v>16.476476476476499</c:v>
                </c:pt>
                <c:pt idx="824">
                  <c:v>16.496496496496501</c:v>
                </c:pt>
                <c:pt idx="825">
                  <c:v>16.5165165165165</c:v>
                </c:pt>
                <c:pt idx="826">
                  <c:v>16.536536536536499</c:v>
                </c:pt>
                <c:pt idx="827">
                  <c:v>16.5565565565566</c:v>
                </c:pt>
                <c:pt idx="828">
                  <c:v>16.576576576576599</c:v>
                </c:pt>
                <c:pt idx="829">
                  <c:v>16.596596596596601</c:v>
                </c:pt>
                <c:pt idx="830">
                  <c:v>16.6166166166166</c:v>
                </c:pt>
                <c:pt idx="831">
                  <c:v>16.636636636636599</c:v>
                </c:pt>
                <c:pt idx="832">
                  <c:v>16.6566566566567</c:v>
                </c:pt>
                <c:pt idx="833">
                  <c:v>16.676676676676699</c:v>
                </c:pt>
                <c:pt idx="834">
                  <c:v>16.696696696696701</c:v>
                </c:pt>
                <c:pt idx="835">
                  <c:v>16.7167167167167</c:v>
                </c:pt>
                <c:pt idx="836">
                  <c:v>16.736736736736699</c:v>
                </c:pt>
                <c:pt idx="837">
                  <c:v>16.756756756756801</c:v>
                </c:pt>
                <c:pt idx="838">
                  <c:v>16.776776776776799</c:v>
                </c:pt>
                <c:pt idx="839">
                  <c:v>16.796796796796801</c:v>
                </c:pt>
                <c:pt idx="840">
                  <c:v>16.8168168168168</c:v>
                </c:pt>
                <c:pt idx="841">
                  <c:v>16.836836836836799</c:v>
                </c:pt>
                <c:pt idx="842">
                  <c:v>16.856856856856901</c:v>
                </c:pt>
                <c:pt idx="843">
                  <c:v>16.876876876876899</c:v>
                </c:pt>
                <c:pt idx="844">
                  <c:v>16.896896896896902</c:v>
                </c:pt>
                <c:pt idx="845">
                  <c:v>16.9169169169169</c:v>
                </c:pt>
                <c:pt idx="846">
                  <c:v>16.936936936936899</c:v>
                </c:pt>
                <c:pt idx="847">
                  <c:v>16.956956956957001</c:v>
                </c:pt>
                <c:pt idx="848">
                  <c:v>16.976976976976999</c:v>
                </c:pt>
                <c:pt idx="849">
                  <c:v>16.996996996997002</c:v>
                </c:pt>
                <c:pt idx="850">
                  <c:v>17.017017017017</c:v>
                </c:pt>
                <c:pt idx="851">
                  <c:v>17.037037037036999</c:v>
                </c:pt>
                <c:pt idx="852">
                  <c:v>17.057057057057101</c:v>
                </c:pt>
                <c:pt idx="853">
                  <c:v>17.077077077077099</c:v>
                </c:pt>
                <c:pt idx="854">
                  <c:v>17.097097097097102</c:v>
                </c:pt>
                <c:pt idx="855">
                  <c:v>17.1171171171171</c:v>
                </c:pt>
                <c:pt idx="856">
                  <c:v>17.137137137137099</c:v>
                </c:pt>
                <c:pt idx="857">
                  <c:v>17.157157157157201</c:v>
                </c:pt>
                <c:pt idx="858">
                  <c:v>17.177177177177199</c:v>
                </c:pt>
                <c:pt idx="859">
                  <c:v>17.197197197197202</c:v>
                </c:pt>
                <c:pt idx="860">
                  <c:v>17.2172172172172</c:v>
                </c:pt>
                <c:pt idx="861">
                  <c:v>17.237237237237199</c:v>
                </c:pt>
                <c:pt idx="862">
                  <c:v>17.257257257257301</c:v>
                </c:pt>
                <c:pt idx="863">
                  <c:v>17.2772772772773</c:v>
                </c:pt>
                <c:pt idx="864">
                  <c:v>17.297297297297298</c:v>
                </c:pt>
                <c:pt idx="865">
                  <c:v>17.317317317317301</c:v>
                </c:pt>
                <c:pt idx="866">
                  <c:v>17.337337337337299</c:v>
                </c:pt>
                <c:pt idx="867">
                  <c:v>17.357357357357401</c:v>
                </c:pt>
                <c:pt idx="868">
                  <c:v>17.3773773773774</c:v>
                </c:pt>
                <c:pt idx="869">
                  <c:v>17.397397397397398</c:v>
                </c:pt>
                <c:pt idx="870">
                  <c:v>17.417417417417401</c:v>
                </c:pt>
                <c:pt idx="871">
                  <c:v>17.437437437437399</c:v>
                </c:pt>
                <c:pt idx="872">
                  <c:v>17.457457457457501</c:v>
                </c:pt>
                <c:pt idx="873">
                  <c:v>17.4774774774775</c:v>
                </c:pt>
                <c:pt idx="874">
                  <c:v>17.497497497497498</c:v>
                </c:pt>
                <c:pt idx="875">
                  <c:v>17.517517517517501</c:v>
                </c:pt>
                <c:pt idx="876">
                  <c:v>17.537537537537499</c:v>
                </c:pt>
                <c:pt idx="877">
                  <c:v>17.557557557557601</c:v>
                </c:pt>
                <c:pt idx="878">
                  <c:v>17.5775775775776</c:v>
                </c:pt>
                <c:pt idx="879">
                  <c:v>17.597597597597598</c:v>
                </c:pt>
                <c:pt idx="880">
                  <c:v>17.617617617617601</c:v>
                </c:pt>
                <c:pt idx="881">
                  <c:v>17.637637637637599</c:v>
                </c:pt>
                <c:pt idx="882">
                  <c:v>17.657657657657701</c:v>
                </c:pt>
                <c:pt idx="883">
                  <c:v>17.6776776776777</c:v>
                </c:pt>
                <c:pt idx="884">
                  <c:v>17.697697697697699</c:v>
                </c:pt>
                <c:pt idx="885">
                  <c:v>17.717717717717701</c:v>
                </c:pt>
                <c:pt idx="886">
                  <c:v>17.737737737737699</c:v>
                </c:pt>
                <c:pt idx="887">
                  <c:v>17.757757757757801</c:v>
                </c:pt>
                <c:pt idx="888">
                  <c:v>17.7777777777778</c:v>
                </c:pt>
                <c:pt idx="889">
                  <c:v>17.797797797797799</c:v>
                </c:pt>
                <c:pt idx="890">
                  <c:v>17.817817817817801</c:v>
                </c:pt>
                <c:pt idx="891">
                  <c:v>17.8378378378378</c:v>
                </c:pt>
                <c:pt idx="892">
                  <c:v>17.857857857857901</c:v>
                </c:pt>
                <c:pt idx="893">
                  <c:v>17.8778778778779</c:v>
                </c:pt>
                <c:pt idx="894">
                  <c:v>17.897897897897899</c:v>
                </c:pt>
                <c:pt idx="895">
                  <c:v>17.917917917917901</c:v>
                </c:pt>
                <c:pt idx="896">
                  <c:v>17.9379379379379</c:v>
                </c:pt>
                <c:pt idx="897">
                  <c:v>17.957957957958001</c:v>
                </c:pt>
                <c:pt idx="898">
                  <c:v>17.977977977978</c:v>
                </c:pt>
                <c:pt idx="899">
                  <c:v>17.997997997997999</c:v>
                </c:pt>
                <c:pt idx="900">
                  <c:v>18.018018018018001</c:v>
                </c:pt>
                <c:pt idx="901">
                  <c:v>18.038038038038</c:v>
                </c:pt>
                <c:pt idx="902">
                  <c:v>18.058058058058101</c:v>
                </c:pt>
                <c:pt idx="903">
                  <c:v>18.0780780780781</c:v>
                </c:pt>
                <c:pt idx="904">
                  <c:v>18.098098098098099</c:v>
                </c:pt>
                <c:pt idx="905">
                  <c:v>18.118118118118101</c:v>
                </c:pt>
                <c:pt idx="906">
                  <c:v>18.1381381381381</c:v>
                </c:pt>
                <c:pt idx="907">
                  <c:v>18.158158158158201</c:v>
                </c:pt>
                <c:pt idx="908">
                  <c:v>18.1781781781782</c:v>
                </c:pt>
                <c:pt idx="909">
                  <c:v>18.198198198198199</c:v>
                </c:pt>
                <c:pt idx="910">
                  <c:v>18.218218218218201</c:v>
                </c:pt>
                <c:pt idx="911">
                  <c:v>18.2382382382382</c:v>
                </c:pt>
                <c:pt idx="912">
                  <c:v>18.258258258258302</c:v>
                </c:pt>
                <c:pt idx="913">
                  <c:v>18.2782782782783</c:v>
                </c:pt>
                <c:pt idx="914">
                  <c:v>18.298298298298299</c:v>
                </c:pt>
                <c:pt idx="915">
                  <c:v>18.318318318318301</c:v>
                </c:pt>
                <c:pt idx="916">
                  <c:v>18.3383383383383</c:v>
                </c:pt>
                <c:pt idx="917">
                  <c:v>18.358358358358402</c:v>
                </c:pt>
                <c:pt idx="918">
                  <c:v>18.3783783783784</c:v>
                </c:pt>
                <c:pt idx="919">
                  <c:v>18.398398398398399</c:v>
                </c:pt>
                <c:pt idx="920">
                  <c:v>18.418418418418401</c:v>
                </c:pt>
                <c:pt idx="921">
                  <c:v>18.4384384384384</c:v>
                </c:pt>
                <c:pt idx="922">
                  <c:v>18.458458458458502</c:v>
                </c:pt>
                <c:pt idx="923">
                  <c:v>18.4784784784785</c:v>
                </c:pt>
                <c:pt idx="924">
                  <c:v>18.498498498498499</c:v>
                </c:pt>
                <c:pt idx="925">
                  <c:v>18.518518518518501</c:v>
                </c:pt>
                <c:pt idx="926">
                  <c:v>18.5385385385385</c:v>
                </c:pt>
                <c:pt idx="927">
                  <c:v>18.558558558558602</c:v>
                </c:pt>
                <c:pt idx="928">
                  <c:v>18.5785785785786</c:v>
                </c:pt>
                <c:pt idx="929">
                  <c:v>18.598598598598599</c:v>
                </c:pt>
                <c:pt idx="930">
                  <c:v>18.618618618618601</c:v>
                </c:pt>
                <c:pt idx="931">
                  <c:v>18.6386386386386</c:v>
                </c:pt>
                <c:pt idx="932">
                  <c:v>18.658658658658702</c:v>
                </c:pt>
                <c:pt idx="933">
                  <c:v>18.6786786786787</c:v>
                </c:pt>
                <c:pt idx="934">
                  <c:v>18.698698698698699</c:v>
                </c:pt>
                <c:pt idx="935">
                  <c:v>18.718718718718701</c:v>
                </c:pt>
                <c:pt idx="936">
                  <c:v>18.7387387387387</c:v>
                </c:pt>
                <c:pt idx="937">
                  <c:v>18.758758758758798</c:v>
                </c:pt>
                <c:pt idx="938">
                  <c:v>18.778778778778801</c:v>
                </c:pt>
                <c:pt idx="939">
                  <c:v>18.798798798798799</c:v>
                </c:pt>
                <c:pt idx="940">
                  <c:v>18.818818818818801</c:v>
                </c:pt>
                <c:pt idx="941">
                  <c:v>18.8388388388388</c:v>
                </c:pt>
                <c:pt idx="942">
                  <c:v>18.858858858858898</c:v>
                </c:pt>
                <c:pt idx="943">
                  <c:v>18.878878878878901</c:v>
                </c:pt>
                <c:pt idx="944">
                  <c:v>18.898898898898899</c:v>
                </c:pt>
                <c:pt idx="945">
                  <c:v>18.918918918918902</c:v>
                </c:pt>
                <c:pt idx="946">
                  <c:v>18.9389389389389</c:v>
                </c:pt>
                <c:pt idx="947">
                  <c:v>18.958958958958998</c:v>
                </c:pt>
                <c:pt idx="948">
                  <c:v>18.978978978979001</c:v>
                </c:pt>
                <c:pt idx="949">
                  <c:v>18.998998998998999</c:v>
                </c:pt>
                <c:pt idx="950">
                  <c:v>19.019019019019002</c:v>
                </c:pt>
                <c:pt idx="951">
                  <c:v>19.039039039039</c:v>
                </c:pt>
                <c:pt idx="952">
                  <c:v>19.059059059059098</c:v>
                </c:pt>
                <c:pt idx="953">
                  <c:v>19.079079079079101</c:v>
                </c:pt>
                <c:pt idx="954">
                  <c:v>19.099099099099099</c:v>
                </c:pt>
                <c:pt idx="955">
                  <c:v>19.119119119119102</c:v>
                </c:pt>
                <c:pt idx="956">
                  <c:v>19.1391391391391</c:v>
                </c:pt>
                <c:pt idx="957">
                  <c:v>19.159159159159199</c:v>
                </c:pt>
                <c:pt idx="958">
                  <c:v>19.179179179179201</c:v>
                </c:pt>
                <c:pt idx="959">
                  <c:v>19.199199199199199</c:v>
                </c:pt>
                <c:pt idx="960">
                  <c:v>19.219219219219202</c:v>
                </c:pt>
                <c:pt idx="961">
                  <c:v>19.2392392392392</c:v>
                </c:pt>
                <c:pt idx="962">
                  <c:v>19.259259259259299</c:v>
                </c:pt>
                <c:pt idx="963">
                  <c:v>19.279279279279301</c:v>
                </c:pt>
                <c:pt idx="964">
                  <c:v>19.2992992992993</c:v>
                </c:pt>
                <c:pt idx="965">
                  <c:v>19.319319319319298</c:v>
                </c:pt>
                <c:pt idx="966">
                  <c:v>19.3393393393393</c:v>
                </c:pt>
                <c:pt idx="967">
                  <c:v>19.359359359359399</c:v>
                </c:pt>
                <c:pt idx="968">
                  <c:v>19.379379379379401</c:v>
                </c:pt>
                <c:pt idx="969">
                  <c:v>19.3993993993994</c:v>
                </c:pt>
                <c:pt idx="970">
                  <c:v>19.419419419419398</c:v>
                </c:pt>
                <c:pt idx="971">
                  <c:v>19.439439439439401</c:v>
                </c:pt>
                <c:pt idx="972">
                  <c:v>19.459459459459499</c:v>
                </c:pt>
                <c:pt idx="973">
                  <c:v>19.479479479479501</c:v>
                </c:pt>
                <c:pt idx="974">
                  <c:v>19.4994994994995</c:v>
                </c:pt>
                <c:pt idx="975">
                  <c:v>19.519519519519498</c:v>
                </c:pt>
                <c:pt idx="976">
                  <c:v>19.539539539539501</c:v>
                </c:pt>
                <c:pt idx="977">
                  <c:v>19.559559559559599</c:v>
                </c:pt>
                <c:pt idx="978">
                  <c:v>19.579579579579601</c:v>
                </c:pt>
                <c:pt idx="979">
                  <c:v>19.5995995995996</c:v>
                </c:pt>
                <c:pt idx="980">
                  <c:v>19.619619619619598</c:v>
                </c:pt>
                <c:pt idx="981">
                  <c:v>19.639639639639601</c:v>
                </c:pt>
                <c:pt idx="982">
                  <c:v>19.659659659659699</c:v>
                </c:pt>
                <c:pt idx="983">
                  <c:v>19.679679679679701</c:v>
                </c:pt>
                <c:pt idx="984">
                  <c:v>19.6996996996997</c:v>
                </c:pt>
                <c:pt idx="985">
                  <c:v>19.719719719719699</c:v>
                </c:pt>
                <c:pt idx="986">
                  <c:v>19.739739739739701</c:v>
                </c:pt>
                <c:pt idx="987">
                  <c:v>19.759759759759799</c:v>
                </c:pt>
                <c:pt idx="988">
                  <c:v>19.779779779779801</c:v>
                </c:pt>
                <c:pt idx="989">
                  <c:v>19.7997997997998</c:v>
                </c:pt>
                <c:pt idx="990">
                  <c:v>19.819819819819799</c:v>
                </c:pt>
                <c:pt idx="991">
                  <c:v>19.839839839839801</c:v>
                </c:pt>
                <c:pt idx="992">
                  <c:v>19.859859859859899</c:v>
                </c:pt>
                <c:pt idx="993">
                  <c:v>19.879879879879901</c:v>
                </c:pt>
                <c:pt idx="994">
                  <c:v>19.8998998998999</c:v>
                </c:pt>
                <c:pt idx="995">
                  <c:v>19.919919919919899</c:v>
                </c:pt>
                <c:pt idx="996">
                  <c:v>19.939939939939901</c:v>
                </c:pt>
                <c:pt idx="997">
                  <c:v>19.959959959999999</c:v>
                </c:pt>
                <c:pt idx="998">
                  <c:v>19.97997998</c:v>
                </c:pt>
                <c:pt idx="999">
                  <c:v>20</c:v>
                </c:pt>
              </c:numCache>
            </c:numRef>
          </c:xVal>
          <c:yVal>
            <c:numRef>
              <c:f>Sheet1!$C$2:$C$1001</c:f>
              <c:numCache>
                <c:formatCode>General</c:formatCode>
                <c:ptCount val="1000"/>
                <c:pt idx="0">
                  <c:v>0.24856773394661</c:v>
                </c:pt>
                <c:pt idx="1">
                  <c:v>0.254308094273617</c:v>
                </c:pt>
                <c:pt idx="2">
                  <c:v>0.26011817519299602</c:v>
                </c:pt>
                <c:pt idx="3">
                  <c:v>0.26634535498745698</c:v>
                </c:pt>
                <c:pt idx="4">
                  <c:v>0.27373210069775</c:v>
                </c:pt>
                <c:pt idx="5">
                  <c:v>0.28121158039684302</c:v>
                </c:pt>
                <c:pt idx="6">
                  <c:v>0.28878379408473798</c:v>
                </c:pt>
                <c:pt idx="7">
                  <c:v>0.29644874176143399</c:v>
                </c:pt>
                <c:pt idx="8">
                  <c:v>0.30420642342692999</c:v>
                </c:pt>
                <c:pt idx="9">
                  <c:v>0.312056839081227</c:v>
                </c:pt>
                <c:pt idx="10">
                  <c:v>0.319999988724325</c:v>
                </c:pt>
                <c:pt idx="11">
                  <c:v>0.328035872356224</c:v>
                </c:pt>
                <c:pt idx="12">
                  <c:v>0.336164489976925</c:v>
                </c:pt>
                <c:pt idx="13">
                  <c:v>0.34438584158642599</c:v>
                </c:pt>
                <c:pt idx="14">
                  <c:v>0.35269992718472698</c:v>
                </c:pt>
                <c:pt idx="15">
                  <c:v>0.36110674677182902</c:v>
                </c:pt>
                <c:pt idx="16">
                  <c:v>0.36960630034773301</c:v>
                </c:pt>
                <c:pt idx="17">
                  <c:v>0.37819858791243699</c:v>
                </c:pt>
                <c:pt idx="18">
                  <c:v>0.38688360946594202</c:v>
                </c:pt>
                <c:pt idx="19">
                  <c:v>0.395661365008248</c:v>
                </c:pt>
                <c:pt idx="20">
                  <c:v>0.40453185453935497</c:v>
                </c:pt>
                <c:pt idx="21">
                  <c:v>0.413495078059263</c:v>
                </c:pt>
                <c:pt idx="22">
                  <c:v>0.42255103556797202</c:v>
                </c:pt>
                <c:pt idx="23">
                  <c:v>0.43169972706548099</c:v>
                </c:pt>
                <c:pt idx="24">
                  <c:v>0.440941152551791</c:v>
                </c:pt>
                <c:pt idx="25">
                  <c:v>0.45017809088525401</c:v>
                </c:pt>
                <c:pt idx="26">
                  <c:v>0.45948111528222901</c:v>
                </c:pt>
                <c:pt idx="27">
                  <c:v>0.46887741643505998</c:v>
                </c:pt>
                <c:pt idx="28">
                  <c:v>0.47836699434374702</c:v>
                </c:pt>
                <c:pt idx="29">
                  <c:v>0.48794984900829003</c:v>
                </c:pt>
                <c:pt idx="30">
                  <c:v>0.497625980428689</c:v>
                </c:pt>
                <c:pt idx="31">
                  <c:v>0.50739538860494304</c:v>
                </c:pt>
                <c:pt idx="32">
                  <c:v>0.517258073537052</c:v>
                </c:pt>
                <c:pt idx="33">
                  <c:v>0.52721403522501697</c:v>
                </c:pt>
                <c:pt idx="34">
                  <c:v>0.53726327366883897</c:v>
                </c:pt>
                <c:pt idx="35">
                  <c:v>0.54740578886851499</c:v>
                </c:pt>
                <c:pt idx="36">
                  <c:v>0.55764158082404702</c:v>
                </c:pt>
                <c:pt idx="37">
                  <c:v>0.56797064953543497</c:v>
                </c:pt>
                <c:pt idx="38">
                  <c:v>0.57799839969070099</c:v>
                </c:pt>
                <c:pt idx="39">
                  <c:v>0.58712246660417</c:v>
                </c:pt>
                <c:pt idx="40">
                  <c:v>0.59630507188564996</c:v>
                </c:pt>
                <c:pt idx="41">
                  <c:v>0.60554621553514099</c:v>
                </c:pt>
                <c:pt idx="42">
                  <c:v>0.61484589755264296</c:v>
                </c:pt>
                <c:pt idx="43">
                  <c:v>0.624204117938158</c:v>
                </c:pt>
                <c:pt idx="44">
                  <c:v>0.63362087669168399</c:v>
                </c:pt>
                <c:pt idx="45">
                  <c:v>0.64309617381322004</c:v>
                </c:pt>
                <c:pt idx="46">
                  <c:v>0.65263000930276804</c:v>
                </c:pt>
                <c:pt idx="47">
                  <c:v>0.662222383160329</c:v>
                </c:pt>
                <c:pt idx="48">
                  <c:v>0.67187329538590002</c:v>
                </c:pt>
                <c:pt idx="49">
                  <c:v>0.68158274597948199</c:v>
                </c:pt>
                <c:pt idx="50">
                  <c:v>0.69135073494107502</c:v>
                </c:pt>
                <c:pt idx="51">
                  <c:v>0.70117726227068</c:v>
                </c:pt>
                <c:pt idx="52">
                  <c:v>0.71106232796829805</c:v>
                </c:pt>
                <c:pt idx="53">
                  <c:v>0.72100593203392505</c:v>
                </c:pt>
                <c:pt idx="54">
                  <c:v>0.73100807446756499</c:v>
                </c:pt>
                <c:pt idx="55">
                  <c:v>0.74106875526921501</c:v>
                </c:pt>
                <c:pt idx="56">
                  <c:v>0.75118797443887797</c:v>
                </c:pt>
                <c:pt idx="57">
                  <c:v>0.761365731976551</c:v>
                </c:pt>
                <c:pt idx="58">
                  <c:v>0.77160202788223597</c:v>
                </c:pt>
                <c:pt idx="59">
                  <c:v>0.78189686215593202</c:v>
                </c:pt>
                <c:pt idx="60">
                  <c:v>0.79225023479763901</c:v>
                </c:pt>
                <c:pt idx="61">
                  <c:v>0.80266214580735895</c:v>
                </c:pt>
                <c:pt idx="62">
                  <c:v>0.81313259518508896</c:v>
                </c:pt>
                <c:pt idx="63">
                  <c:v>0.82366158293083003</c:v>
                </c:pt>
                <c:pt idx="64">
                  <c:v>0.83424910904458305</c:v>
                </c:pt>
                <c:pt idx="65">
                  <c:v>0.84489517352634902</c:v>
                </c:pt>
                <c:pt idx="66">
                  <c:v>0.85559977637612405</c:v>
                </c:pt>
                <c:pt idx="67">
                  <c:v>0.86636291759391104</c:v>
                </c:pt>
                <c:pt idx="68">
                  <c:v>0.87718459717970998</c:v>
                </c:pt>
                <c:pt idx="69">
                  <c:v>0.88806481513351898</c:v>
                </c:pt>
                <c:pt idx="70">
                  <c:v>0.89900357145534204</c:v>
                </c:pt>
                <c:pt idx="71">
                  <c:v>0.91000086614517395</c:v>
                </c:pt>
                <c:pt idx="72">
                  <c:v>0.92105669920301803</c:v>
                </c:pt>
                <c:pt idx="73">
                  <c:v>0.92957019136448804</c:v>
                </c:pt>
                <c:pt idx="74">
                  <c:v>0.93284789071243202</c:v>
                </c:pt>
                <c:pt idx="75">
                  <c:v>0.93608286521409101</c:v>
                </c:pt>
                <c:pt idx="76">
                  <c:v>0.93927511486946502</c:v>
                </c:pt>
                <c:pt idx="77">
                  <c:v>0.94242463967855405</c:v>
                </c:pt>
                <c:pt idx="78">
                  <c:v>0.945531439641358</c:v>
                </c:pt>
                <c:pt idx="79">
                  <c:v>0.94859551475787796</c:v>
                </c:pt>
                <c:pt idx="80">
                  <c:v>0.95161686502811305</c:v>
                </c:pt>
                <c:pt idx="81">
                  <c:v>0.95459549045206404</c:v>
                </c:pt>
                <c:pt idx="82">
                  <c:v>0.95753139102972895</c:v>
                </c:pt>
                <c:pt idx="83">
                  <c:v>0.96042456676111099</c:v>
                </c:pt>
                <c:pt idx="84">
                  <c:v>0.96327501764620704</c:v>
                </c:pt>
                <c:pt idx="85">
                  <c:v>0.96509676027908198</c:v>
                </c:pt>
                <c:pt idx="86">
                  <c:v>0.96370978837614796</c:v>
                </c:pt>
                <c:pt idx="87">
                  <c:v>0.96231162791585201</c:v>
                </c:pt>
                <c:pt idx="88">
                  <c:v>0.96090227889819402</c:v>
                </c:pt>
                <c:pt idx="89">
                  <c:v>0.95948174132317499</c:v>
                </c:pt>
                <c:pt idx="90">
                  <c:v>0.95805001519079303</c:v>
                </c:pt>
                <c:pt idx="91">
                  <c:v>0.95660710050105002</c:v>
                </c:pt>
                <c:pt idx="92">
                  <c:v>0.95515299725394498</c:v>
                </c:pt>
                <c:pt idx="93">
                  <c:v>0.95368770544947801</c:v>
                </c:pt>
                <c:pt idx="94">
                  <c:v>0.95221122508764999</c:v>
                </c:pt>
                <c:pt idx="95">
                  <c:v>0.95072355616846005</c:v>
                </c:pt>
                <c:pt idx="96">
                  <c:v>0.94922469869190795</c:v>
                </c:pt>
                <c:pt idx="97">
                  <c:v>0.94771465265799404</c:v>
                </c:pt>
                <c:pt idx="98">
                  <c:v>0.94619341806671797</c:v>
                </c:pt>
                <c:pt idx="99">
                  <c:v>0.94466099491808098</c:v>
                </c:pt>
                <c:pt idx="100">
                  <c:v>0.94311738321208105</c:v>
                </c:pt>
                <c:pt idx="101">
                  <c:v>0.94156258294871997</c:v>
                </c:pt>
                <c:pt idx="102">
                  <c:v>0.93999659412799697</c:v>
                </c:pt>
                <c:pt idx="103">
                  <c:v>0.93841941674991303</c:v>
                </c:pt>
                <c:pt idx="104">
                  <c:v>0.93683105081446605</c:v>
                </c:pt>
                <c:pt idx="105">
                  <c:v>0.93523149632165803</c:v>
                </c:pt>
                <c:pt idx="106">
                  <c:v>0.93362075327148797</c:v>
                </c:pt>
                <c:pt idx="107">
                  <c:v>0.93199882166395698</c:v>
                </c:pt>
                <c:pt idx="108">
                  <c:v>0.92792243305180699</c:v>
                </c:pt>
                <c:pt idx="109">
                  <c:v>0.91978475021184203</c:v>
                </c:pt>
                <c:pt idx="110">
                  <c:v>0.91163441882134799</c:v>
                </c:pt>
                <c:pt idx="111">
                  <c:v>0.90347143888032599</c:v>
                </c:pt>
                <c:pt idx="112">
                  <c:v>0.89529581038877604</c:v>
                </c:pt>
                <c:pt idx="113">
                  <c:v>0.88710753334669701</c:v>
                </c:pt>
                <c:pt idx="114">
                  <c:v>0.87890660775409002</c:v>
                </c:pt>
                <c:pt idx="115">
                  <c:v>0.87069303361095396</c:v>
                </c:pt>
                <c:pt idx="116">
                  <c:v>0.86246681091729005</c:v>
                </c:pt>
                <c:pt idx="117">
                  <c:v>0.85422793967309796</c:v>
                </c:pt>
                <c:pt idx="118">
                  <c:v>0.84597641987837702</c:v>
                </c:pt>
                <c:pt idx="119">
                  <c:v>0.83771225153312801</c:v>
                </c:pt>
                <c:pt idx="120">
                  <c:v>0.82943543463735003</c:v>
                </c:pt>
                <c:pt idx="121">
                  <c:v>0.82114596919104499</c:v>
                </c:pt>
                <c:pt idx="122">
                  <c:v>0.81284385519420999</c:v>
                </c:pt>
                <c:pt idx="123">
                  <c:v>0.80452909264684802</c:v>
                </c:pt>
                <c:pt idx="124">
                  <c:v>0.79620168154895599</c:v>
                </c:pt>
                <c:pt idx="125">
                  <c:v>0.78786162190053699</c:v>
                </c:pt>
                <c:pt idx="126">
                  <c:v>0.77950891370159003</c:v>
                </c:pt>
                <c:pt idx="127">
                  <c:v>0.77114355695211301</c:v>
                </c:pt>
                <c:pt idx="128">
                  <c:v>0.76276555165210802</c:v>
                </c:pt>
                <c:pt idx="129">
                  <c:v>0.75437489780157596</c:v>
                </c:pt>
                <c:pt idx="130">
                  <c:v>0.74597159540051505</c:v>
                </c:pt>
                <c:pt idx="131">
                  <c:v>0.73755564444892496</c:v>
                </c:pt>
                <c:pt idx="132">
                  <c:v>0.72912704494680702</c:v>
                </c:pt>
                <c:pt idx="133">
                  <c:v>0.72068579689416001</c:v>
                </c:pt>
                <c:pt idx="134">
                  <c:v>0.71223190029098504</c:v>
                </c:pt>
                <c:pt idx="135">
                  <c:v>0.703765355137282</c:v>
                </c:pt>
                <c:pt idx="136">
                  <c:v>0.69528616143305</c:v>
                </c:pt>
                <c:pt idx="137">
                  <c:v>0.68679431917829004</c:v>
                </c:pt>
                <c:pt idx="138">
                  <c:v>0.678289828373001</c:v>
                </c:pt>
                <c:pt idx="139">
                  <c:v>0.66977268901718501</c:v>
                </c:pt>
                <c:pt idx="140">
                  <c:v>0.66124290111083905</c:v>
                </c:pt>
                <c:pt idx="141">
                  <c:v>0.65270046465396603</c:v>
                </c:pt>
                <c:pt idx="142">
                  <c:v>0.64414537964656304</c:v>
                </c:pt>
                <c:pt idx="143">
                  <c:v>0.63618456522469502</c:v>
                </c:pt>
                <c:pt idx="144">
                  <c:v>0.62905308680729999</c:v>
                </c:pt>
                <c:pt idx="145">
                  <c:v>0.62191630295440403</c:v>
                </c:pt>
                <c:pt idx="146">
                  <c:v>0.61294739600837</c:v>
                </c:pt>
                <c:pt idx="147">
                  <c:v>0.60323026759457998</c:v>
                </c:pt>
                <c:pt idx="148">
                  <c:v>0.59359576809870196</c:v>
                </c:pt>
                <c:pt idx="149">
                  <c:v>0.58404389752073504</c:v>
                </c:pt>
                <c:pt idx="150">
                  <c:v>0.57457465586068002</c:v>
                </c:pt>
                <c:pt idx="151">
                  <c:v>0.56518804311853599</c:v>
                </c:pt>
                <c:pt idx="152">
                  <c:v>0.55588405929430396</c:v>
                </c:pt>
                <c:pt idx="153">
                  <c:v>0.54666270438798203</c:v>
                </c:pt>
                <c:pt idx="154">
                  <c:v>0.537523978399573</c:v>
                </c:pt>
                <c:pt idx="155">
                  <c:v>0.52846788132907496</c:v>
                </c:pt>
                <c:pt idx="156">
                  <c:v>0.51949441317648903</c:v>
                </c:pt>
                <c:pt idx="157">
                  <c:v>0.51060357394181399</c:v>
                </c:pt>
                <c:pt idx="158">
                  <c:v>0.50179536362505095</c:v>
                </c:pt>
                <c:pt idx="159">
                  <c:v>0.49306978222619802</c:v>
                </c:pt>
                <c:pt idx="160">
                  <c:v>0.48442682974525803</c:v>
                </c:pt>
                <c:pt idx="161">
                  <c:v>0.47586650618222998</c:v>
                </c:pt>
                <c:pt idx="162">
                  <c:v>0.46738881153711298</c:v>
                </c:pt>
                <c:pt idx="163">
                  <c:v>0.45899374580990698</c:v>
                </c:pt>
                <c:pt idx="164">
                  <c:v>0.45068130900061198</c:v>
                </c:pt>
                <c:pt idx="165">
                  <c:v>0.44245150110922898</c:v>
                </c:pt>
                <c:pt idx="166">
                  <c:v>0.43430432213575798</c:v>
                </c:pt>
                <c:pt idx="167">
                  <c:v>0.42623977208019798</c:v>
                </c:pt>
                <c:pt idx="168">
                  <c:v>0.41825785094255002</c:v>
                </c:pt>
                <c:pt idx="169">
                  <c:v>0.41035855872281302</c:v>
                </c:pt>
                <c:pt idx="170">
                  <c:v>0.40254189542098801</c:v>
                </c:pt>
                <c:pt idx="171">
                  <c:v>0.39480786103707399</c:v>
                </c:pt>
                <c:pt idx="172">
                  <c:v>0.38715645557107198</c:v>
                </c:pt>
                <c:pt idx="173">
                  <c:v>0.37958767902298102</c:v>
                </c:pt>
                <c:pt idx="174">
                  <c:v>0.372101531392801</c:v>
                </c:pt>
                <c:pt idx="175">
                  <c:v>0.36469801268053398</c:v>
                </c:pt>
                <c:pt idx="176">
                  <c:v>0.35737712288617701</c:v>
                </c:pt>
                <c:pt idx="177">
                  <c:v>0.35013886200973199</c:v>
                </c:pt>
                <c:pt idx="178">
                  <c:v>0.34438006803815402</c:v>
                </c:pt>
                <c:pt idx="179">
                  <c:v>0.34028874004684201</c:v>
                </c:pt>
                <c:pt idx="180">
                  <c:v>0.336244849427355</c:v>
                </c:pt>
                <c:pt idx="181">
                  <c:v>0.33224839617969698</c:v>
                </c:pt>
                <c:pt idx="182">
                  <c:v>0.32829938030386402</c:v>
                </c:pt>
                <c:pt idx="183">
                  <c:v>0.324397801799859</c:v>
                </c:pt>
                <c:pt idx="184">
                  <c:v>0.32054366066768097</c:v>
                </c:pt>
                <c:pt idx="185">
                  <c:v>0.31673695690733</c:v>
                </c:pt>
                <c:pt idx="186">
                  <c:v>0.31297769051880497</c:v>
                </c:pt>
                <c:pt idx="187">
                  <c:v>0.309265861502108</c:v>
                </c:pt>
                <c:pt idx="188">
                  <c:v>0.30560146985723802</c:v>
                </c:pt>
                <c:pt idx="189">
                  <c:v>0.30198451558419398</c:v>
                </c:pt>
                <c:pt idx="190">
                  <c:v>0.298414998682977</c:v>
                </c:pt>
                <c:pt idx="191">
                  <c:v>0.29489291915358701</c:v>
                </c:pt>
                <c:pt idx="192">
                  <c:v>0.29141827699602502</c:v>
                </c:pt>
                <c:pt idx="193">
                  <c:v>0.28799107221028902</c:v>
                </c:pt>
                <c:pt idx="194">
                  <c:v>0.28461130479638003</c:v>
                </c:pt>
                <c:pt idx="195">
                  <c:v>0.28127897475429797</c:v>
                </c:pt>
                <c:pt idx="196">
                  <c:v>0.27799408208404203</c:v>
                </c:pt>
                <c:pt idx="197">
                  <c:v>0.27475662678561402</c:v>
                </c:pt>
                <c:pt idx="198">
                  <c:v>0.27156660885901301</c:v>
                </c:pt>
                <c:pt idx="199">
                  <c:v>0.268424028304238</c:v>
                </c:pt>
                <c:pt idx="200">
                  <c:v>0.26532888512129099</c:v>
                </c:pt>
                <c:pt idx="201">
                  <c:v>0.26228117931016998</c:v>
                </c:pt>
                <c:pt idx="202">
                  <c:v>0.25928091087087701</c:v>
                </c:pt>
                <c:pt idx="203">
                  <c:v>0.25632807980340999</c:v>
                </c:pt>
                <c:pt idx="204">
                  <c:v>0.25342268610777002</c:v>
                </c:pt>
                <c:pt idx="205">
                  <c:v>0.250564729783957</c:v>
                </c:pt>
                <c:pt idx="206">
                  <c:v>0.247688486718048</c:v>
                </c:pt>
                <c:pt idx="207">
                  <c:v>0.24448067438163501</c:v>
                </c:pt>
                <c:pt idx="208">
                  <c:v>0.24133273557524701</c:v>
                </c:pt>
                <c:pt idx="209">
                  <c:v>0.23824467029888199</c:v>
                </c:pt>
                <c:pt idx="210">
                  <c:v>0.23521647855254299</c:v>
                </c:pt>
                <c:pt idx="211">
                  <c:v>0.232248160336227</c:v>
                </c:pt>
                <c:pt idx="212">
                  <c:v>0.22933971564993599</c:v>
                </c:pt>
                <c:pt idx="213">
                  <c:v>0.22781435183825699</c:v>
                </c:pt>
                <c:pt idx="214">
                  <c:v>0.22761496432262099</c:v>
                </c:pt>
                <c:pt idx="215">
                  <c:v>0.227458565595688</c:v>
                </c:pt>
                <c:pt idx="216">
                  <c:v>0.227345155657458</c:v>
                </c:pt>
                <c:pt idx="217">
                  <c:v>0.22727473450793101</c:v>
                </c:pt>
                <c:pt idx="218">
                  <c:v>0.22724730214710701</c:v>
                </c:pt>
                <c:pt idx="219">
                  <c:v>0.22726285857498599</c:v>
                </c:pt>
                <c:pt idx="220">
                  <c:v>0.22732140379156901</c:v>
                </c:pt>
                <c:pt idx="221">
                  <c:v>0.22742293779685399</c:v>
                </c:pt>
                <c:pt idx="222">
                  <c:v>0.22756746059084301</c:v>
                </c:pt>
                <c:pt idx="223">
                  <c:v>0.22775497217353499</c:v>
                </c:pt>
                <c:pt idx="224">
                  <c:v>0.22798547254493001</c:v>
                </c:pt>
                <c:pt idx="225">
                  <c:v>0.22825896170502799</c:v>
                </c:pt>
                <c:pt idx="226">
                  <c:v>0.22857543965382801</c:v>
                </c:pt>
                <c:pt idx="227">
                  <c:v>0.22893490639133299</c:v>
                </c:pt>
                <c:pt idx="228">
                  <c:v>0.22933736191754001</c:v>
                </c:pt>
                <c:pt idx="229">
                  <c:v>0.22978280623245001</c:v>
                </c:pt>
                <c:pt idx="230">
                  <c:v>0.230271239336063</c:v>
                </c:pt>
                <c:pt idx="231">
                  <c:v>0.23080266122838</c:v>
                </c:pt>
                <c:pt idx="232">
                  <c:v>0.23137707190939899</c:v>
                </c:pt>
                <c:pt idx="233">
                  <c:v>0.23199447137912199</c:v>
                </c:pt>
                <c:pt idx="234">
                  <c:v>0.23265485963754801</c:v>
                </c:pt>
                <c:pt idx="235">
                  <c:v>0.23335823668467601</c:v>
                </c:pt>
                <c:pt idx="236">
                  <c:v>0.23410460252050799</c:v>
                </c:pt>
                <c:pt idx="237">
                  <c:v>0.23489395714504299</c:v>
                </c:pt>
                <c:pt idx="238">
                  <c:v>0.235726300558281</c:v>
                </c:pt>
                <c:pt idx="239">
                  <c:v>0.236601632760222</c:v>
                </c:pt>
                <c:pt idx="240">
                  <c:v>0.23751995375086701</c:v>
                </c:pt>
                <c:pt idx="241">
                  <c:v>0.23848126353021401</c:v>
                </c:pt>
                <c:pt idx="242">
                  <c:v>0.23948556209826399</c:v>
                </c:pt>
                <c:pt idx="243">
                  <c:v>0.24053284945501799</c:v>
                </c:pt>
                <c:pt idx="244">
                  <c:v>0.241623125600475</c:v>
                </c:pt>
                <c:pt idx="245">
                  <c:v>0.24275639053463399</c:v>
                </c:pt>
                <c:pt idx="246">
                  <c:v>0.243932644257497</c:v>
                </c:pt>
                <c:pt idx="247">
                  <c:v>0.24515188676906299</c:v>
                </c:pt>
                <c:pt idx="248">
                  <c:v>0.247765963988344</c:v>
                </c:pt>
                <c:pt idx="249">
                  <c:v>0.25152255505084298</c:v>
                </c:pt>
                <c:pt idx="250">
                  <c:v>0.255328569797591</c:v>
                </c:pt>
                <c:pt idx="251">
                  <c:v>0.25918400822859</c:v>
                </c:pt>
                <c:pt idx="252">
                  <c:v>0.26308887034383799</c:v>
                </c:pt>
                <c:pt idx="253">
                  <c:v>0.26704315614333601</c:v>
                </c:pt>
                <c:pt idx="254">
                  <c:v>0.27104686562708302</c:v>
                </c:pt>
                <c:pt idx="255">
                  <c:v>0.27509999879508001</c:v>
                </c:pt>
                <c:pt idx="256">
                  <c:v>0.27920255564732699</c:v>
                </c:pt>
                <c:pt idx="257">
                  <c:v>0.283354536183824</c:v>
                </c:pt>
                <c:pt idx="258">
                  <c:v>0.28755594040457</c:v>
                </c:pt>
                <c:pt idx="259">
                  <c:v>0.29180676830956498</c:v>
                </c:pt>
                <c:pt idx="260">
                  <c:v>0.296107019898811</c:v>
                </c:pt>
                <c:pt idx="261">
                  <c:v>0.300456695172307</c:v>
                </c:pt>
                <c:pt idx="262">
                  <c:v>0.30485579413005098</c:v>
                </c:pt>
                <c:pt idx="263">
                  <c:v>0.30930431677204501</c:v>
                </c:pt>
                <c:pt idx="264">
                  <c:v>0.31380226309828901</c:v>
                </c:pt>
                <c:pt idx="265">
                  <c:v>0.318349633108783</c:v>
                </c:pt>
                <c:pt idx="266">
                  <c:v>0.32294642680352698</c:v>
                </c:pt>
                <c:pt idx="267">
                  <c:v>0.32757501061775302</c:v>
                </c:pt>
                <c:pt idx="268">
                  <c:v>0.33224176648348303</c:v>
                </c:pt>
                <c:pt idx="269">
                  <c:v>0.33695857612983598</c:v>
                </c:pt>
                <c:pt idx="270">
                  <c:v>0.34172543955681201</c:v>
                </c:pt>
                <c:pt idx="271">
                  <c:v>0.34654235676440998</c:v>
                </c:pt>
                <c:pt idx="272">
                  <c:v>0.35140932775263101</c:v>
                </c:pt>
                <c:pt idx="273">
                  <c:v>0.35632635252147499</c:v>
                </c:pt>
                <c:pt idx="274">
                  <c:v>0.36129343107094097</c:v>
                </c:pt>
                <c:pt idx="275">
                  <c:v>0.36631056340103002</c:v>
                </c:pt>
                <c:pt idx="276">
                  <c:v>0.37137774951174302</c:v>
                </c:pt>
                <c:pt idx="277">
                  <c:v>0.37649498940307702</c:v>
                </c:pt>
                <c:pt idx="278">
                  <c:v>0.38166228307503403</c:v>
                </c:pt>
                <c:pt idx="279">
                  <c:v>0.38687963052761398</c:v>
                </c:pt>
                <c:pt idx="280">
                  <c:v>0.392147031760817</c:v>
                </c:pt>
                <c:pt idx="281">
                  <c:v>0.39746448677464202</c:v>
                </c:pt>
                <c:pt idx="282">
                  <c:v>0.40283199556909</c:v>
                </c:pt>
                <c:pt idx="283">
                  <c:v>0.40936767674456997</c:v>
                </c:pt>
                <c:pt idx="284">
                  <c:v>0.41672999608850397</c:v>
                </c:pt>
                <c:pt idx="285">
                  <c:v>0.42416833639404999</c:v>
                </c:pt>
                <c:pt idx="286">
                  <c:v>0.43168269766120798</c:v>
                </c:pt>
                <c:pt idx="287">
                  <c:v>0.43927307988997699</c:v>
                </c:pt>
                <c:pt idx="288">
                  <c:v>0.44693948308036002</c:v>
                </c:pt>
                <c:pt idx="289">
                  <c:v>0.45468190723235502</c:v>
                </c:pt>
                <c:pt idx="290">
                  <c:v>0.46250035234596099</c:v>
                </c:pt>
                <c:pt idx="291">
                  <c:v>0.47039481842117897</c:v>
                </c:pt>
                <c:pt idx="292">
                  <c:v>0.47836530545801098</c:v>
                </c:pt>
                <c:pt idx="293">
                  <c:v>0.48641181345645401</c:v>
                </c:pt>
                <c:pt idx="294">
                  <c:v>0.49453434241650901</c:v>
                </c:pt>
                <c:pt idx="295">
                  <c:v>0.50273289233817597</c:v>
                </c:pt>
                <c:pt idx="296">
                  <c:v>0.51100746322145596</c:v>
                </c:pt>
                <c:pt idx="297">
                  <c:v>0.51935805506634702</c:v>
                </c:pt>
                <c:pt idx="298">
                  <c:v>0.52778466787285205</c:v>
                </c:pt>
                <c:pt idx="299">
                  <c:v>0.53628730164096705</c:v>
                </c:pt>
                <c:pt idx="300">
                  <c:v>0.54486595637069501</c:v>
                </c:pt>
                <c:pt idx="301">
                  <c:v>0.55352063206203606</c:v>
                </c:pt>
                <c:pt idx="302">
                  <c:v>0.56225132871498895</c:v>
                </c:pt>
                <c:pt idx="303">
                  <c:v>0.57105804632955304</c:v>
                </c:pt>
                <c:pt idx="304">
                  <c:v>0.57994078490572998</c:v>
                </c:pt>
                <c:pt idx="305">
                  <c:v>0.588899544443519</c:v>
                </c:pt>
                <c:pt idx="306">
                  <c:v>0.59793432494292098</c:v>
                </c:pt>
                <c:pt idx="307">
                  <c:v>0.60704512640393404</c:v>
                </c:pt>
                <c:pt idx="308">
                  <c:v>0.61623194882655896</c:v>
                </c:pt>
                <c:pt idx="309">
                  <c:v>0.62549479221079596</c:v>
                </c:pt>
                <c:pt idx="310">
                  <c:v>0.63483365655664703</c:v>
                </c:pt>
                <c:pt idx="311">
                  <c:v>0.64424854186410896</c:v>
                </c:pt>
                <c:pt idx="312">
                  <c:v>0.65373944813318297</c:v>
                </c:pt>
                <c:pt idx="313">
                  <c:v>0.66330637536386905</c:v>
                </c:pt>
                <c:pt idx="314">
                  <c:v>0.67294932355616799</c:v>
                </c:pt>
                <c:pt idx="315">
                  <c:v>0.68266829271007901</c:v>
                </c:pt>
                <c:pt idx="316">
                  <c:v>0.69246328282560099</c:v>
                </c:pt>
                <c:pt idx="317">
                  <c:v>0.70233429390273605</c:v>
                </c:pt>
                <c:pt idx="318">
                  <c:v>0.71086438425416698</c:v>
                </c:pt>
                <c:pt idx="319">
                  <c:v>0.71866434345325803</c:v>
                </c:pt>
                <c:pt idx="320">
                  <c:v>0.72652616097261502</c:v>
                </c:pt>
                <c:pt idx="321">
                  <c:v>0.73444983681224196</c:v>
                </c:pt>
                <c:pt idx="322">
                  <c:v>0.74243537097213597</c:v>
                </c:pt>
                <c:pt idx="323">
                  <c:v>0.75048276345229803</c:v>
                </c:pt>
                <c:pt idx="324">
                  <c:v>0.75859201425272804</c:v>
                </c:pt>
                <c:pt idx="325">
                  <c:v>0.766763123373427</c:v>
                </c:pt>
                <c:pt idx="326">
                  <c:v>0.77499609081439302</c:v>
                </c:pt>
                <c:pt idx="327">
                  <c:v>0.78320673547657105</c:v>
                </c:pt>
                <c:pt idx="328">
                  <c:v>0.79001222808107396</c:v>
                </c:pt>
                <c:pt idx="329">
                  <c:v>0.79686465062584599</c:v>
                </c:pt>
                <c:pt idx="330">
                  <c:v>0.80376400311088803</c:v>
                </c:pt>
                <c:pt idx="331">
                  <c:v>0.81071028553619895</c:v>
                </c:pt>
                <c:pt idx="332">
                  <c:v>0.81770349790177999</c:v>
                </c:pt>
                <c:pt idx="333">
                  <c:v>0.82474364020763002</c:v>
                </c:pt>
                <c:pt idx="334">
                  <c:v>0.83183071245375095</c:v>
                </c:pt>
                <c:pt idx="335">
                  <c:v>0.83896471464014</c:v>
                </c:pt>
                <c:pt idx="336">
                  <c:v>0.84614564676679904</c:v>
                </c:pt>
                <c:pt idx="337">
                  <c:v>0.85337350883372798</c:v>
                </c:pt>
                <c:pt idx="338">
                  <c:v>0.86064830084092703</c:v>
                </c:pt>
                <c:pt idx="339">
                  <c:v>0.86797002278839497</c:v>
                </c:pt>
                <c:pt idx="340">
                  <c:v>0.87533867467613202</c:v>
                </c:pt>
                <c:pt idx="341">
                  <c:v>0.88275425650413997</c:v>
                </c:pt>
                <c:pt idx="342">
                  <c:v>0.89021676827241703</c:v>
                </c:pt>
                <c:pt idx="343">
                  <c:v>0.89772620998096397</c:v>
                </c:pt>
                <c:pt idx="344">
                  <c:v>0.90528258162977904</c:v>
                </c:pt>
                <c:pt idx="345">
                  <c:v>0.91288588321886499</c:v>
                </c:pt>
                <c:pt idx="346">
                  <c:v>0.92053611474821995</c:v>
                </c:pt>
                <c:pt idx="347">
                  <c:v>0.92823327621784602</c:v>
                </c:pt>
                <c:pt idx="348">
                  <c:v>0.93597736762773998</c:v>
                </c:pt>
                <c:pt idx="349">
                  <c:v>0.94376838897790405</c:v>
                </c:pt>
                <c:pt idx="350">
                  <c:v>0.95160634026833801</c:v>
                </c:pt>
                <c:pt idx="351">
                  <c:v>0.95949122149904098</c:v>
                </c:pt>
                <c:pt idx="352">
                  <c:v>0.96742303267001395</c:v>
                </c:pt>
                <c:pt idx="353">
                  <c:v>0.969736454924361</c:v>
                </c:pt>
                <c:pt idx="354">
                  <c:v>0.96946013834519695</c:v>
                </c:pt>
                <c:pt idx="355">
                  <c:v>0.96919645982134905</c:v>
                </c:pt>
                <c:pt idx="356">
                  <c:v>0.96894541935281897</c:v>
                </c:pt>
                <c:pt idx="357">
                  <c:v>0.96870701693960604</c:v>
                </c:pt>
                <c:pt idx="358">
                  <c:v>0.96848125258171003</c:v>
                </c:pt>
                <c:pt idx="359">
                  <c:v>0.96826812627913095</c:v>
                </c:pt>
                <c:pt idx="360">
                  <c:v>0.96806763803186902</c:v>
                </c:pt>
                <c:pt idx="361">
                  <c:v>0.96787978783992401</c:v>
                </c:pt>
                <c:pt idx="362">
                  <c:v>0.96770457570329604</c:v>
                </c:pt>
                <c:pt idx="363">
                  <c:v>0.967542001621985</c:v>
                </c:pt>
                <c:pt idx="364">
                  <c:v>0.967392065595991</c:v>
                </c:pt>
                <c:pt idx="365">
                  <c:v>0.96725476762531504</c:v>
                </c:pt>
                <c:pt idx="366">
                  <c:v>0.967130107709955</c:v>
                </c:pt>
                <c:pt idx="367">
                  <c:v>0.967018085849913</c:v>
                </c:pt>
                <c:pt idx="368">
                  <c:v>0.96691870204518704</c:v>
                </c:pt>
                <c:pt idx="369">
                  <c:v>0.96683195629577801</c:v>
                </c:pt>
                <c:pt idx="370">
                  <c:v>0.96675784860168701</c:v>
                </c:pt>
                <c:pt idx="371">
                  <c:v>0.96669637896291305</c:v>
                </c:pt>
                <c:pt idx="372">
                  <c:v>0.96664754737945502</c:v>
                </c:pt>
                <c:pt idx="373">
                  <c:v>0.96661135385131502</c:v>
                </c:pt>
                <c:pt idx="374">
                  <c:v>0.96658779837849196</c:v>
                </c:pt>
                <c:pt idx="375">
                  <c:v>0.96657688096098604</c:v>
                </c:pt>
                <c:pt idx="376">
                  <c:v>0.96657860159879705</c:v>
                </c:pt>
                <c:pt idx="377">
                  <c:v>0.96659296029192499</c:v>
                </c:pt>
                <c:pt idx="378">
                  <c:v>0.96661995704036996</c:v>
                </c:pt>
                <c:pt idx="379">
                  <c:v>0.96665959184413197</c:v>
                </c:pt>
                <c:pt idx="380">
                  <c:v>0.96671186470321102</c:v>
                </c:pt>
                <c:pt idx="381">
                  <c:v>0.966776775617608</c:v>
                </c:pt>
                <c:pt idx="382">
                  <c:v>0.96685432458732101</c:v>
                </c:pt>
                <c:pt idx="383">
                  <c:v>0.96694451161235195</c:v>
                </c:pt>
                <c:pt idx="384">
                  <c:v>0.96704733669269904</c:v>
                </c:pt>
                <c:pt idx="385">
                  <c:v>0.96716279982836395</c:v>
                </c:pt>
                <c:pt idx="386">
                  <c:v>0.96729090101934501</c:v>
                </c:pt>
                <c:pt idx="387">
                  <c:v>0.96743164026564399</c:v>
                </c:pt>
                <c:pt idx="388">
                  <c:v>0.96180361417598903</c:v>
                </c:pt>
                <c:pt idx="389">
                  <c:v>0.95315121961329896</c:v>
                </c:pt>
                <c:pt idx="390">
                  <c:v>0.94453977296639502</c:v>
                </c:pt>
                <c:pt idx="391">
                  <c:v>0.93596927423527498</c:v>
                </c:pt>
                <c:pt idx="392">
                  <c:v>0.92743972341994196</c:v>
                </c:pt>
                <c:pt idx="393">
                  <c:v>0.91895112052039596</c:v>
                </c:pt>
                <c:pt idx="394">
                  <c:v>0.91050346553663497</c:v>
                </c:pt>
                <c:pt idx="395">
                  <c:v>0.902096758468659</c:v>
                </c:pt>
                <c:pt idx="396">
                  <c:v>0.89373099931646904</c:v>
                </c:pt>
                <c:pt idx="397">
                  <c:v>0.88540618808006599</c:v>
                </c:pt>
                <c:pt idx="398">
                  <c:v>0.87712232475944796</c:v>
                </c:pt>
                <c:pt idx="399">
                  <c:v>0.86887940935461605</c:v>
                </c:pt>
                <c:pt idx="400">
                  <c:v>0.86067744186557005</c:v>
                </c:pt>
                <c:pt idx="401">
                  <c:v>0.85251642229230995</c:v>
                </c:pt>
                <c:pt idx="402">
                  <c:v>0.84439635063483598</c:v>
                </c:pt>
                <c:pt idx="403">
                  <c:v>0.83631722689314703</c:v>
                </c:pt>
                <c:pt idx="404">
                  <c:v>0.82827905106724498</c:v>
                </c:pt>
                <c:pt idx="405">
                  <c:v>0.82028182315712705</c:v>
                </c:pt>
                <c:pt idx="406">
                  <c:v>0.81232554316279704</c:v>
                </c:pt>
                <c:pt idx="407">
                  <c:v>0.80441021108425204</c:v>
                </c:pt>
                <c:pt idx="408">
                  <c:v>0.79653582692149205</c:v>
                </c:pt>
                <c:pt idx="409">
                  <c:v>0.78870239067451797</c:v>
                </c:pt>
                <c:pt idx="410">
                  <c:v>0.78090990234333102</c:v>
                </c:pt>
                <c:pt idx="411">
                  <c:v>0.77315836192792997</c:v>
                </c:pt>
                <c:pt idx="412">
                  <c:v>0.76544776942831405</c:v>
                </c:pt>
                <c:pt idx="413">
                  <c:v>0.75777812484448304</c:v>
                </c:pt>
                <c:pt idx="414">
                  <c:v>0.75014942817643904</c:v>
                </c:pt>
                <c:pt idx="415">
                  <c:v>0.74256167942418105</c:v>
                </c:pt>
                <c:pt idx="416">
                  <c:v>0.73501487858770898</c:v>
                </c:pt>
                <c:pt idx="417">
                  <c:v>0.72750902566702202</c:v>
                </c:pt>
                <c:pt idx="418">
                  <c:v>0.72004412066212098</c:v>
                </c:pt>
                <c:pt idx="419">
                  <c:v>0.71262016357300595</c:v>
                </c:pt>
                <c:pt idx="420">
                  <c:v>0.70523715439967805</c:v>
                </c:pt>
                <c:pt idx="421">
                  <c:v>0.69789509314213405</c:v>
                </c:pt>
                <c:pt idx="422">
                  <c:v>0.69059397980037596</c:v>
                </c:pt>
                <c:pt idx="423">
                  <c:v>0.68280621467267</c:v>
                </c:pt>
                <c:pt idx="424">
                  <c:v>0.67489484624805496</c:v>
                </c:pt>
                <c:pt idx="425">
                  <c:v>0.66701365917090905</c:v>
                </c:pt>
                <c:pt idx="426">
                  <c:v>0.65916265344123204</c:v>
                </c:pt>
                <c:pt idx="427">
                  <c:v>0.65134182905902505</c:v>
                </c:pt>
                <c:pt idx="428">
                  <c:v>0.64355118602428796</c:v>
                </c:pt>
                <c:pt idx="429">
                  <c:v>0.635790724337021</c:v>
                </c:pt>
                <c:pt idx="430">
                  <c:v>0.62806044399722305</c:v>
                </c:pt>
                <c:pt idx="431">
                  <c:v>0.62036034500489401</c:v>
                </c:pt>
                <c:pt idx="432">
                  <c:v>0.61269042736003598</c:v>
                </c:pt>
                <c:pt idx="433">
                  <c:v>0.60505069106264697</c:v>
                </c:pt>
                <c:pt idx="434">
                  <c:v>0.59744113611272798</c:v>
                </c:pt>
                <c:pt idx="435">
                  <c:v>0.589861762510278</c:v>
                </c:pt>
                <c:pt idx="436">
                  <c:v>0.58231257025529903</c:v>
                </c:pt>
                <c:pt idx="437">
                  <c:v>0.57479355934778897</c:v>
                </c:pt>
                <c:pt idx="438">
                  <c:v>0.56730472978774904</c:v>
                </c:pt>
                <c:pt idx="439">
                  <c:v>0.55984608157517801</c:v>
                </c:pt>
                <c:pt idx="440">
                  <c:v>0.552417614710077</c:v>
                </c:pt>
                <c:pt idx="441">
                  <c:v>0.545019329192445</c:v>
                </c:pt>
                <c:pt idx="442">
                  <c:v>0.53765122502228302</c:v>
                </c:pt>
                <c:pt idx="443">
                  <c:v>0.53031330219959205</c:v>
                </c:pt>
                <c:pt idx="444">
                  <c:v>0.52300556072436899</c:v>
                </c:pt>
                <c:pt idx="445">
                  <c:v>0.51572800059661605</c:v>
                </c:pt>
                <c:pt idx="446">
                  <c:v>0.50848062181633302</c:v>
                </c:pt>
                <c:pt idx="447">
                  <c:v>0.50126342438352001</c:v>
                </c:pt>
                <c:pt idx="448">
                  <c:v>0.49407640829817601</c:v>
                </c:pt>
                <c:pt idx="449">
                  <c:v>0.485772556414311</c:v>
                </c:pt>
                <c:pt idx="450">
                  <c:v>0.47750465209216503</c:v>
                </c:pt>
                <c:pt idx="451">
                  <c:v>0.469316887328737</c:v>
                </c:pt>
                <c:pt idx="452">
                  <c:v>0.46120926212402702</c:v>
                </c:pt>
                <c:pt idx="453">
                  <c:v>0.45318177647803398</c:v>
                </c:pt>
                <c:pt idx="454">
                  <c:v>0.44523443039075999</c:v>
                </c:pt>
                <c:pt idx="455">
                  <c:v>0.437367223862204</c:v>
                </c:pt>
                <c:pt idx="456">
                  <c:v>0.429580156892367</c:v>
                </c:pt>
                <c:pt idx="457">
                  <c:v>0.421873229481247</c:v>
                </c:pt>
                <c:pt idx="458">
                  <c:v>0.41630119007729999</c:v>
                </c:pt>
                <c:pt idx="459">
                  <c:v>0.41124604299650502</c:v>
                </c:pt>
                <c:pt idx="460">
                  <c:v>0.406245125878335</c:v>
                </c:pt>
                <c:pt idx="461">
                  <c:v>0.40129843872278798</c:v>
                </c:pt>
                <c:pt idx="462">
                  <c:v>0.396405981529865</c:v>
                </c:pt>
                <c:pt idx="463">
                  <c:v>0.39156775429956597</c:v>
                </c:pt>
                <c:pt idx="464">
                  <c:v>0.386783757031891</c:v>
                </c:pt>
                <c:pt idx="465">
                  <c:v>0.38205398972684002</c:v>
                </c:pt>
                <c:pt idx="466">
                  <c:v>0.37737845238441298</c:v>
                </c:pt>
                <c:pt idx="467">
                  <c:v>0.37275714500460999</c:v>
                </c:pt>
                <c:pt idx="468">
                  <c:v>0.36819006758743</c:v>
                </c:pt>
                <c:pt idx="469">
                  <c:v>0.36367722013287501</c:v>
                </c:pt>
                <c:pt idx="470">
                  <c:v>0.35921860264094302</c:v>
                </c:pt>
                <c:pt idx="471">
                  <c:v>0.35481421511163502</c:v>
                </c:pt>
                <c:pt idx="472">
                  <c:v>0.35046405754495202</c:v>
                </c:pt>
                <c:pt idx="473">
                  <c:v>0.34616812994089102</c:v>
                </c:pt>
                <c:pt idx="474">
                  <c:v>0.34192643229945502</c:v>
                </c:pt>
                <c:pt idx="475">
                  <c:v>0.33773896462064301</c:v>
                </c:pt>
                <c:pt idx="476">
                  <c:v>0.333605726904455</c:v>
                </c:pt>
                <c:pt idx="477">
                  <c:v>0.32952671915089099</c:v>
                </c:pt>
                <c:pt idx="478">
                  <c:v>0.32550194135995097</c:v>
                </c:pt>
                <c:pt idx="479">
                  <c:v>0.32153139353163401</c:v>
                </c:pt>
                <c:pt idx="480">
                  <c:v>0.31761507566594199</c:v>
                </c:pt>
                <c:pt idx="481">
                  <c:v>0.31375298776287303</c:v>
                </c:pt>
                <c:pt idx="482">
                  <c:v>0.309945129822428</c:v>
                </c:pt>
                <c:pt idx="483">
                  <c:v>0.30619150184460803</c:v>
                </c:pt>
                <c:pt idx="484">
                  <c:v>0.30249210382941</c:v>
                </c:pt>
                <c:pt idx="485">
                  <c:v>0.29884693577683802</c:v>
                </c:pt>
                <c:pt idx="486">
                  <c:v>0.29525599768688798</c:v>
                </c:pt>
                <c:pt idx="487">
                  <c:v>0.291719289559563</c:v>
                </c:pt>
                <c:pt idx="488">
                  <c:v>0.28823681139486201</c:v>
                </c:pt>
                <c:pt idx="489">
                  <c:v>0.28480856319278502</c:v>
                </c:pt>
                <c:pt idx="490">
                  <c:v>0.28143454495333098</c:v>
                </c:pt>
                <c:pt idx="491">
                  <c:v>0.27811475667650098</c:v>
                </c:pt>
                <c:pt idx="492">
                  <c:v>0.27484919836229599</c:v>
                </c:pt>
                <c:pt idx="493">
                  <c:v>0.27401033596188301</c:v>
                </c:pt>
                <c:pt idx="494">
                  <c:v>0.27359446503188101</c:v>
                </c:pt>
                <c:pt idx="495">
                  <c:v>0.27321768212150699</c:v>
                </c:pt>
                <c:pt idx="496">
                  <c:v>0.27287998723076101</c:v>
                </c:pt>
                <c:pt idx="497">
                  <c:v>0.27258138035964302</c:v>
                </c:pt>
                <c:pt idx="498">
                  <c:v>0.27232186150815302</c:v>
                </c:pt>
                <c:pt idx="499">
                  <c:v>0.272101430676291</c:v>
                </c:pt>
                <c:pt idx="500">
                  <c:v>0.27192008786405603</c:v>
                </c:pt>
                <c:pt idx="501">
                  <c:v>0.27177783307144998</c:v>
                </c:pt>
                <c:pt idx="502">
                  <c:v>0.27167466629847198</c:v>
                </c:pt>
                <c:pt idx="503">
                  <c:v>0.27161058754512202</c:v>
                </c:pt>
                <c:pt idx="504">
                  <c:v>0.27158559681139899</c:v>
                </c:pt>
                <c:pt idx="505">
                  <c:v>0.271599694097305</c:v>
                </c:pt>
                <c:pt idx="506">
                  <c:v>0.271652879402839</c:v>
                </c:pt>
                <c:pt idx="507">
                  <c:v>0.27174515272800098</c:v>
                </c:pt>
                <c:pt idx="508">
                  <c:v>0.27187651407279001</c:v>
                </c:pt>
                <c:pt idx="509">
                  <c:v>0.27200004810987299</c:v>
                </c:pt>
                <c:pt idx="510">
                  <c:v>0.272105663619921</c:v>
                </c:pt>
                <c:pt idx="511">
                  <c:v>0.27226202567198099</c:v>
                </c:pt>
                <c:pt idx="512">
                  <c:v>0.27246913426605401</c:v>
                </c:pt>
                <c:pt idx="513">
                  <c:v>0.27272698940213802</c:v>
                </c:pt>
                <c:pt idx="514">
                  <c:v>0.27303559108023501</c:v>
                </c:pt>
                <c:pt idx="515">
                  <c:v>0.27339493930034497</c:v>
                </c:pt>
                <c:pt idx="516">
                  <c:v>0.27380503406246698</c:v>
                </c:pt>
                <c:pt idx="517">
                  <c:v>0.27426587536660102</c:v>
                </c:pt>
                <c:pt idx="518">
                  <c:v>0.27477746321274799</c:v>
                </c:pt>
                <c:pt idx="519">
                  <c:v>0.27533979760090699</c:v>
                </c:pt>
                <c:pt idx="520">
                  <c:v>0.27595287853107803</c:v>
                </c:pt>
                <c:pt idx="521">
                  <c:v>0.27661670600326199</c:v>
                </c:pt>
                <c:pt idx="522">
                  <c:v>0.27733128001745799</c:v>
                </c:pt>
                <c:pt idx="523">
                  <c:v>0.27809660057366697</c:v>
                </c:pt>
                <c:pt idx="524">
                  <c:v>0.27891266767188699</c:v>
                </c:pt>
                <c:pt idx="525">
                  <c:v>0.27977948131212099</c:v>
                </c:pt>
                <c:pt idx="526">
                  <c:v>0.28069704149436597</c:v>
                </c:pt>
                <c:pt idx="527">
                  <c:v>0.28166534821862399</c:v>
                </c:pt>
                <c:pt idx="528">
                  <c:v>0.28486083733971501</c:v>
                </c:pt>
                <c:pt idx="529">
                  <c:v>0.28834396099904802</c:v>
                </c:pt>
                <c:pt idx="530">
                  <c:v>0.29188699514519501</c:v>
                </c:pt>
                <c:pt idx="531">
                  <c:v>0.29548993977815702</c:v>
                </c:pt>
                <c:pt idx="532">
                  <c:v>0.29915279489793201</c:v>
                </c:pt>
                <c:pt idx="533">
                  <c:v>0.30287556050452302</c:v>
                </c:pt>
                <c:pt idx="534">
                  <c:v>0.30665823659792701</c:v>
                </c:pt>
                <c:pt idx="535">
                  <c:v>0.31050082317814698</c:v>
                </c:pt>
                <c:pt idx="536">
                  <c:v>0.31440332024517897</c:v>
                </c:pt>
                <c:pt idx="537">
                  <c:v>0.318365727799027</c:v>
                </c:pt>
                <c:pt idx="538">
                  <c:v>0.322388045839689</c:v>
                </c:pt>
                <c:pt idx="539">
                  <c:v>0.32647027436716602</c:v>
                </c:pt>
                <c:pt idx="540">
                  <c:v>0.33061241338145603</c:v>
                </c:pt>
                <c:pt idx="541">
                  <c:v>0.334814462882562</c:v>
                </c:pt>
                <c:pt idx="542">
                  <c:v>0.33907642287048001</c:v>
                </c:pt>
                <c:pt idx="543">
                  <c:v>0.34339829334521499</c:v>
                </c:pt>
                <c:pt idx="544">
                  <c:v>0.347780074306762</c:v>
                </c:pt>
                <c:pt idx="545">
                  <c:v>0.35222176575512498</c:v>
                </c:pt>
                <c:pt idx="546">
                  <c:v>0.356723367690302</c:v>
                </c:pt>
                <c:pt idx="547">
                  <c:v>0.36128488011229298</c:v>
                </c:pt>
                <c:pt idx="548">
                  <c:v>0.365906303021098</c:v>
                </c:pt>
                <c:pt idx="549">
                  <c:v>0.37058763641671899</c:v>
                </c:pt>
                <c:pt idx="550">
                  <c:v>0.37532888029915201</c:v>
                </c:pt>
                <c:pt idx="551">
                  <c:v>0.38013003466840201</c:v>
                </c:pt>
                <c:pt idx="552">
                  <c:v>0.38499109952446398</c:v>
                </c:pt>
                <c:pt idx="553">
                  <c:v>0.38991207486734197</c:v>
                </c:pt>
                <c:pt idx="554">
                  <c:v>0.394892960697033</c:v>
                </c:pt>
                <c:pt idx="555">
                  <c:v>0.39993375701354</c:v>
                </c:pt>
                <c:pt idx="556">
                  <c:v>0.40503446381685998</c:v>
                </c:pt>
                <c:pt idx="557">
                  <c:v>0.41019508110699598</c:v>
                </c:pt>
                <c:pt idx="558">
                  <c:v>0.41541560888394402</c:v>
                </c:pt>
                <c:pt idx="559">
                  <c:v>0.42069604714770797</c:v>
                </c:pt>
                <c:pt idx="560">
                  <c:v>0.42603639589828601</c:v>
                </c:pt>
                <c:pt idx="561">
                  <c:v>0.43143665513567903</c:v>
                </c:pt>
                <c:pt idx="562">
                  <c:v>0.43689682485988401</c:v>
                </c:pt>
                <c:pt idx="563">
                  <c:v>0.44376658371282102</c:v>
                </c:pt>
                <c:pt idx="564">
                  <c:v>0.45077046087876599</c:v>
                </c:pt>
                <c:pt idx="565">
                  <c:v>0.45783624552056801</c:v>
                </c:pt>
                <c:pt idx="566">
                  <c:v>0.46496393763822103</c:v>
                </c:pt>
                <c:pt idx="567">
                  <c:v>0.47215353723173098</c:v>
                </c:pt>
                <c:pt idx="568">
                  <c:v>0.47940504430109199</c:v>
                </c:pt>
                <c:pt idx="569">
                  <c:v>0.48671845884630999</c:v>
                </c:pt>
                <c:pt idx="570">
                  <c:v>0.49329991733539402</c:v>
                </c:pt>
                <c:pt idx="571">
                  <c:v>0.49980385203217997</c:v>
                </c:pt>
                <c:pt idx="572">
                  <c:v>0.50634442677435498</c:v>
                </c:pt>
                <c:pt idx="573">
                  <c:v>0.51292164156191999</c:v>
                </c:pt>
                <c:pt idx="574">
                  <c:v>0.51953549639487195</c:v>
                </c:pt>
                <c:pt idx="575">
                  <c:v>0.52618599127321497</c:v>
                </c:pt>
                <c:pt idx="576">
                  <c:v>0.53287312619694505</c:v>
                </c:pt>
                <c:pt idx="577">
                  <c:v>0.53959690116606696</c:v>
                </c:pt>
                <c:pt idx="578">
                  <c:v>0.54635731618057504</c:v>
                </c:pt>
                <c:pt idx="579">
                  <c:v>0.55315437124047395</c:v>
                </c:pt>
                <c:pt idx="580">
                  <c:v>0.55998806634576004</c:v>
                </c:pt>
                <c:pt idx="581">
                  <c:v>0.56685840149643696</c:v>
                </c:pt>
                <c:pt idx="582">
                  <c:v>0.57376537669250205</c:v>
                </c:pt>
                <c:pt idx="583">
                  <c:v>0.58070899193395598</c:v>
                </c:pt>
                <c:pt idx="584">
                  <c:v>0.58768924722079996</c:v>
                </c:pt>
                <c:pt idx="585">
                  <c:v>0.594706142553032</c:v>
                </c:pt>
                <c:pt idx="586">
                  <c:v>0.60175967793065299</c:v>
                </c:pt>
                <c:pt idx="587">
                  <c:v>0.60884985335366404</c:v>
                </c:pt>
                <c:pt idx="588">
                  <c:v>0.61597666882206303</c:v>
                </c:pt>
                <c:pt idx="589">
                  <c:v>0.62314012433585197</c:v>
                </c:pt>
                <c:pt idx="590">
                  <c:v>0.63034021989502897</c:v>
                </c:pt>
                <c:pt idx="591">
                  <c:v>0.63757695549959603</c:v>
                </c:pt>
                <c:pt idx="592">
                  <c:v>0.64485033114955104</c:v>
                </c:pt>
                <c:pt idx="593">
                  <c:v>0.65216034684489599</c:v>
                </c:pt>
                <c:pt idx="594">
                  <c:v>0.659507002585628</c:v>
                </c:pt>
                <c:pt idx="595">
                  <c:v>0.66689029837175096</c:v>
                </c:pt>
                <c:pt idx="596">
                  <c:v>0.67431023420326197</c:v>
                </c:pt>
                <c:pt idx="597">
                  <c:v>0.68176681008016304</c:v>
                </c:pt>
                <c:pt idx="598">
                  <c:v>0.68660026033590804</c:v>
                </c:pt>
                <c:pt idx="599">
                  <c:v>0.691421206199753</c:v>
                </c:pt>
                <c:pt idx="600">
                  <c:v>0.69624762724487199</c:v>
                </c:pt>
                <c:pt idx="601">
                  <c:v>0.70107952347126601</c:v>
                </c:pt>
                <c:pt idx="602">
                  <c:v>0.70591689487893305</c:v>
                </c:pt>
                <c:pt idx="603">
                  <c:v>0.71075974146787602</c:v>
                </c:pt>
                <c:pt idx="604">
                  <c:v>0.71560806323809301</c:v>
                </c:pt>
                <c:pt idx="605">
                  <c:v>0.72046186018958502</c:v>
                </c:pt>
                <c:pt idx="606">
                  <c:v>0.72532113232235096</c:v>
                </c:pt>
                <c:pt idx="607">
                  <c:v>0.73018587963639203</c:v>
                </c:pt>
                <c:pt idx="608">
                  <c:v>0.73505610213170802</c:v>
                </c:pt>
                <c:pt idx="609">
                  <c:v>0.73993179980829804</c:v>
                </c:pt>
                <c:pt idx="610">
                  <c:v>0.74481297266616198</c:v>
                </c:pt>
                <c:pt idx="611">
                  <c:v>0.74969962070530205</c:v>
                </c:pt>
                <c:pt idx="612">
                  <c:v>0.75459174392571504</c:v>
                </c:pt>
                <c:pt idx="613">
                  <c:v>0.75948934232740395</c:v>
                </c:pt>
                <c:pt idx="614">
                  <c:v>0.764392415910367</c:v>
                </c:pt>
                <c:pt idx="615">
                  <c:v>0.76930096467460496</c:v>
                </c:pt>
                <c:pt idx="616">
                  <c:v>0.77421498862011595</c:v>
                </c:pt>
                <c:pt idx="617">
                  <c:v>0.77913448774690297</c:v>
                </c:pt>
                <c:pt idx="618">
                  <c:v>0.78405946205496402</c:v>
                </c:pt>
                <c:pt idx="619">
                  <c:v>0.78898991154429998</c:v>
                </c:pt>
                <c:pt idx="620">
                  <c:v>0.79392583621490997</c:v>
                </c:pt>
                <c:pt idx="621">
                  <c:v>0.79886723606679599</c:v>
                </c:pt>
                <c:pt idx="622">
                  <c:v>0.80381411109995504</c:v>
                </c:pt>
                <c:pt idx="623">
                  <c:v>0.80876646131438901</c:v>
                </c:pt>
                <c:pt idx="624">
                  <c:v>0.813724286710097</c:v>
                </c:pt>
                <c:pt idx="625">
                  <c:v>0.81868758728708102</c:v>
                </c:pt>
                <c:pt idx="626">
                  <c:v>0.82365636304533896</c:v>
                </c:pt>
                <c:pt idx="627">
                  <c:v>0.82863061398487103</c:v>
                </c:pt>
                <c:pt idx="628">
                  <c:v>0.83361034010567903</c:v>
                </c:pt>
                <c:pt idx="629">
                  <c:v>0.83859554140776005</c:v>
                </c:pt>
                <c:pt idx="630">
                  <c:v>0.84251372755037401</c:v>
                </c:pt>
                <c:pt idx="631">
                  <c:v>0.84422045176780303</c:v>
                </c:pt>
                <c:pt idx="632">
                  <c:v>0.84569270314587197</c:v>
                </c:pt>
                <c:pt idx="633">
                  <c:v>0.84145227592124205</c:v>
                </c:pt>
                <c:pt idx="634">
                  <c:v>0.83721858727155796</c:v>
                </c:pt>
                <c:pt idx="635">
                  <c:v>0.83299163719681901</c:v>
                </c:pt>
                <c:pt idx="636">
                  <c:v>0.828771425697025</c:v>
                </c:pt>
                <c:pt idx="637">
                  <c:v>0.82455795277217703</c:v>
                </c:pt>
                <c:pt idx="638">
                  <c:v>0.82035121842227499</c:v>
                </c:pt>
                <c:pt idx="639">
                  <c:v>0.81615122264731699</c:v>
                </c:pt>
                <c:pt idx="640">
                  <c:v>0.81195796544730603</c:v>
                </c:pt>
                <c:pt idx="641">
                  <c:v>0.80777144682224</c:v>
                </c:pt>
                <c:pt idx="642">
                  <c:v>0.80359166677211902</c:v>
                </c:pt>
                <c:pt idx="643">
                  <c:v>0.79941862529694396</c:v>
                </c:pt>
                <c:pt idx="644">
                  <c:v>0.79525232239671395</c:v>
                </c:pt>
                <c:pt idx="645">
                  <c:v>0.79109275807142998</c:v>
                </c:pt>
                <c:pt idx="646">
                  <c:v>0.78693993232109105</c:v>
                </c:pt>
                <c:pt idx="647">
                  <c:v>0.78279384514569705</c:v>
                </c:pt>
                <c:pt idx="648">
                  <c:v>0.77865449654524999</c:v>
                </c:pt>
                <c:pt idx="649">
                  <c:v>0.77452188651974696</c:v>
                </c:pt>
                <c:pt idx="650">
                  <c:v>0.77039601506918998</c:v>
                </c:pt>
                <c:pt idx="651">
                  <c:v>0.76627688219357903</c:v>
                </c:pt>
                <c:pt idx="652">
                  <c:v>0.76216448789291302</c:v>
                </c:pt>
                <c:pt idx="653">
                  <c:v>0.75805883216719205</c:v>
                </c:pt>
                <c:pt idx="654">
                  <c:v>0.75395991501641701</c:v>
                </c:pt>
                <c:pt idx="655">
                  <c:v>0.74986773644058702</c:v>
                </c:pt>
                <c:pt idx="656">
                  <c:v>0.74578229643970295</c:v>
                </c:pt>
                <c:pt idx="657">
                  <c:v>0.74170359501376404</c:v>
                </c:pt>
                <c:pt idx="658">
                  <c:v>0.73763163216277094</c:v>
                </c:pt>
                <c:pt idx="659">
                  <c:v>0.733566407886723</c:v>
                </c:pt>
                <c:pt idx="660">
                  <c:v>0.72950792218562099</c:v>
                </c:pt>
                <c:pt idx="661">
                  <c:v>0.72545617505946403</c:v>
                </c:pt>
                <c:pt idx="662">
                  <c:v>0.72141116650825299</c:v>
                </c:pt>
                <c:pt idx="663">
                  <c:v>0.71737289653198699</c:v>
                </c:pt>
                <c:pt idx="664">
                  <c:v>0.71334136513066704</c:v>
                </c:pt>
                <c:pt idx="665">
                  <c:v>0.70931657230429201</c:v>
                </c:pt>
                <c:pt idx="666">
                  <c:v>0.70529851805286203</c:v>
                </c:pt>
                <c:pt idx="667">
                  <c:v>0.70102690510823196</c:v>
                </c:pt>
                <c:pt idx="668">
                  <c:v>0.69383443640370701</c:v>
                </c:pt>
                <c:pt idx="669">
                  <c:v>0.68666857964835104</c:v>
                </c:pt>
                <c:pt idx="670">
                  <c:v>0.67952933484216704</c:v>
                </c:pt>
                <c:pt idx="671">
                  <c:v>0.67241670198515202</c:v>
                </c:pt>
                <c:pt idx="672">
                  <c:v>0.66533068107730997</c:v>
                </c:pt>
                <c:pt idx="673">
                  <c:v>0.65827127211863701</c:v>
                </c:pt>
                <c:pt idx="674">
                  <c:v>0.65123847510913602</c:v>
                </c:pt>
                <c:pt idx="675">
                  <c:v>0.644232290048805</c:v>
                </c:pt>
                <c:pt idx="676">
                  <c:v>0.63725271693764496</c:v>
                </c:pt>
                <c:pt idx="677">
                  <c:v>0.630299755775655</c:v>
                </c:pt>
                <c:pt idx="678">
                  <c:v>0.62337340656283702</c:v>
                </c:pt>
                <c:pt idx="679">
                  <c:v>0.61647366929918801</c:v>
                </c:pt>
                <c:pt idx="680">
                  <c:v>0.60960054398471097</c:v>
                </c:pt>
                <c:pt idx="681">
                  <c:v>0.60275403061940502</c:v>
                </c:pt>
                <c:pt idx="682">
                  <c:v>0.59593412920326905</c:v>
                </c:pt>
                <c:pt idx="683">
                  <c:v>0.58914083973630405</c:v>
                </c:pt>
                <c:pt idx="684">
                  <c:v>0.58237416221851002</c:v>
                </c:pt>
                <c:pt idx="685">
                  <c:v>0.57563409664988596</c:v>
                </c:pt>
                <c:pt idx="686">
                  <c:v>0.56892064303043299</c:v>
                </c:pt>
                <c:pt idx="687">
                  <c:v>0.562233801360151</c:v>
                </c:pt>
                <c:pt idx="688">
                  <c:v>0.55557357163903998</c:v>
                </c:pt>
                <c:pt idx="689">
                  <c:v>0.54893995386709904</c:v>
                </c:pt>
                <c:pt idx="690">
                  <c:v>0.54233294804432997</c:v>
                </c:pt>
                <c:pt idx="691">
                  <c:v>0.53490820095973801</c:v>
                </c:pt>
                <c:pt idx="692">
                  <c:v>0.52731350611094996</c:v>
                </c:pt>
                <c:pt idx="693">
                  <c:v>0.51978928149189396</c:v>
                </c:pt>
                <c:pt idx="694">
                  <c:v>0.51233552710256902</c:v>
                </c:pt>
                <c:pt idx="695">
                  <c:v>0.50495224294297603</c:v>
                </c:pt>
                <c:pt idx="696">
                  <c:v>0.49763942901311498</c:v>
                </c:pt>
                <c:pt idx="697">
                  <c:v>0.49039708531298598</c:v>
                </c:pt>
                <c:pt idx="698">
                  <c:v>0.48322521184258799</c:v>
                </c:pt>
                <c:pt idx="699">
                  <c:v>0.47612380860192199</c:v>
                </c:pt>
                <c:pt idx="700">
                  <c:v>0.469092875590988</c:v>
                </c:pt>
                <c:pt idx="701">
                  <c:v>0.46213241280978501</c:v>
                </c:pt>
                <c:pt idx="702">
                  <c:v>0.45533029341572401</c:v>
                </c:pt>
                <c:pt idx="703">
                  <c:v>0.44920574319790402</c:v>
                </c:pt>
                <c:pt idx="704">
                  <c:v>0.44314183574546501</c:v>
                </c:pt>
                <c:pt idx="705">
                  <c:v>0.43713857105840698</c:v>
                </c:pt>
                <c:pt idx="706">
                  <c:v>0.43119594913673098</c:v>
                </c:pt>
                <c:pt idx="707">
                  <c:v>0.42531396998043602</c:v>
                </c:pt>
                <c:pt idx="708">
                  <c:v>0.41949263358952299</c:v>
                </c:pt>
                <c:pt idx="709">
                  <c:v>0.41373193996399099</c:v>
                </c:pt>
                <c:pt idx="710">
                  <c:v>0.40803188910384097</c:v>
                </c:pt>
                <c:pt idx="711">
                  <c:v>0.40239248100907199</c:v>
                </c:pt>
                <c:pt idx="712">
                  <c:v>0.39681371567968399</c:v>
                </c:pt>
                <c:pt idx="713">
                  <c:v>0.39129559311567802</c:v>
                </c:pt>
                <c:pt idx="714">
                  <c:v>0.38583811331705298</c:v>
                </c:pt>
                <c:pt idx="715">
                  <c:v>0.38044127628381003</c:v>
                </c:pt>
                <c:pt idx="716">
                  <c:v>0.375105082015948</c:v>
                </c:pt>
                <c:pt idx="717">
                  <c:v>0.36982953051346801</c:v>
                </c:pt>
                <c:pt idx="718">
                  <c:v>0.364614621776368</c:v>
                </c:pt>
                <c:pt idx="719">
                  <c:v>0.35946035580465102</c:v>
                </c:pt>
                <c:pt idx="720">
                  <c:v>0.35436673259831403</c:v>
                </c:pt>
                <c:pt idx="721">
                  <c:v>0.34933375215735901</c:v>
                </c:pt>
                <c:pt idx="722">
                  <c:v>0.34436141448178598</c:v>
                </c:pt>
                <c:pt idx="723">
                  <c:v>0.33944971957159398</c:v>
                </c:pt>
                <c:pt idx="724">
                  <c:v>0.33459866742678301</c:v>
                </c:pt>
                <c:pt idx="725">
                  <c:v>0.32980825804735397</c:v>
                </c:pt>
                <c:pt idx="726">
                  <c:v>0.32507849143330603</c:v>
                </c:pt>
                <c:pt idx="727">
                  <c:v>0.320409367584639</c:v>
                </c:pt>
                <c:pt idx="728">
                  <c:v>0.31580088650135402</c:v>
                </c:pt>
                <c:pt idx="729">
                  <c:v>0.31125304818345101</c:v>
                </c:pt>
                <c:pt idx="730">
                  <c:v>0.30676585263092798</c:v>
                </c:pt>
                <c:pt idx="731">
                  <c:v>0.30233929984378799</c:v>
                </c:pt>
                <c:pt idx="732">
                  <c:v>0.29797338982202798</c:v>
                </c:pt>
                <c:pt idx="733">
                  <c:v>0.29366812256565</c:v>
                </c:pt>
                <c:pt idx="734">
                  <c:v>0.28942349807465401</c:v>
                </c:pt>
                <c:pt idx="735">
                  <c:v>0.28523951634903899</c:v>
                </c:pt>
                <c:pt idx="736">
                  <c:v>0.28111617738880501</c:v>
                </c:pt>
                <c:pt idx="737">
                  <c:v>0.27743679133412802</c:v>
                </c:pt>
                <c:pt idx="738">
                  <c:v>0.275682804736325</c:v>
                </c:pt>
                <c:pt idx="739">
                  <c:v>0.273966827142756</c:v>
                </c:pt>
                <c:pt idx="740">
                  <c:v>0.272288858553421</c:v>
                </c:pt>
                <c:pt idx="741">
                  <c:v>0.27064889896832101</c:v>
                </c:pt>
                <c:pt idx="742">
                  <c:v>0.26904694838745502</c:v>
                </c:pt>
                <c:pt idx="743">
                  <c:v>0.26748300681082399</c:v>
                </c:pt>
                <c:pt idx="744">
                  <c:v>0.26595707423842702</c:v>
                </c:pt>
                <c:pt idx="745">
                  <c:v>0.264469150670264</c:v>
                </c:pt>
                <c:pt idx="746">
                  <c:v>0.26301923610633599</c:v>
                </c:pt>
                <c:pt idx="747">
                  <c:v>0.26160733054664198</c:v>
                </c:pt>
                <c:pt idx="748">
                  <c:v>0.26023343399118198</c:v>
                </c:pt>
                <c:pt idx="749">
                  <c:v>0.25889754643995699</c:v>
                </c:pt>
                <c:pt idx="750">
                  <c:v>0.25759966789296701</c:v>
                </c:pt>
                <c:pt idx="751">
                  <c:v>0.25637388025117602</c:v>
                </c:pt>
                <c:pt idx="752">
                  <c:v>0.25529616626788498</c:v>
                </c:pt>
                <c:pt idx="753">
                  <c:v>0.25425638671092998</c:v>
                </c:pt>
                <c:pt idx="754">
                  <c:v>0.25325454158031002</c:v>
                </c:pt>
                <c:pt idx="755">
                  <c:v>0.25229063087602599</c:v>
                </c:pt>
                <c:pt idx="756">
                  <c:v>0.251364654598077</c:v>
                </c:pt>
                <c:pt idx="757">
                  <c:v>0.25047661274646399</c:v>
                </c:pt>
                <c:pt idx="758">
                  <c:v>0.24962650532118699</c:v>
                </c:pt>
                <c:pt idx="759">
                  <c:v>0.24881433232224501</c:v>
                </c:pt>
                <c:pt idx="760">
                  <c:v>0.24804009374963801</c:v>
                </c:pt>
                <c:pt idx="761">
                  <c:v>0.24730378960336699</c:v>
                </c:pt>
                <c:pt idx="762">
                  <c:v>0.24660541988343099</c:v>
                </c:pt>
                <c:pt idx="763">
                  <c:v>0.24594498458983099</c:v>
                </c:pt>
                <c:pt idx="764">
                  <c:v>0.24532248372256599</c:v>
                </c:pt>
                <c:pt idx="765">
                  <c:v>0.24473791728163699</c:v>
                </c:pt>
                <c:pt idx="766">
                  <c:v>0.24419128526704401</c:v>
                </c:pt>
                <c:pt idx="767">
                  <c:v>0.24368258767878501</c:v>
                </c:pt>
                <c:pt idx="768">
                  <c:v>0.24321182451686299</c:v>
                </c:pt>
                <c:pt idx="769">
                  <c:v>0.24277899578127601</c:v>
                </c:pt>
                <c:pt idx="770">
                  <c:v>0.24238410147202399</c:v>
                </c:pt>
                <c:pt idx="771">
                  <c:v>0.24202714158910801</c:v>
                </c:pt>
                <c:pt idx="772">
                  <c:v>0.24214789637866599</c:v>
                </c:pt>
                <c:pt idx="773">
                  <c:v>0.24392323908126001</c:v>
                </c:pt>
                <c:pt idx="774">
                  <c:v>0.245732046706198</c:v>
                </c:pt>
                <c:pt idx="775">
                  <c:v>0.247574319253481</c:v>
                </c:pt>
                <c:pt idx="776">
                  <c:v>0.24945005672310699</c:v>
                </c:pt>
                <c:pt idx="777">
                  <c:v>0.25135925911507701</c:v>
                </c:pt>
                <c:pt idx="778">
                  <c:v>0.25330192642939198</c:v>
                </c:pt>
                <c:pt idx="779">
                  <c:v>0.25527805866605002</c:v>
                </c:pt>
                <c:pt idx="780">
                  <c:v>0.25728765582505297</c:v>
                </c:pt>
                <c:pt idx="781">
                  <c:v>0.2593307179064</c:v>
                </c:pt>
                <c:pt idx="782">
                  <c:v>0.26140724491008999</c:v>
                </c:pt>
                <c:pt idx="783">
                  <c:v>0.26351723683612599</c:v>
                </c:pt>
                <c:pt idx="784">
                  <c:v>0.26566069368450501</c:v>
                </c:pt>
                <c:pt idx="785">
                  <c:v>0.267837615455228</c:v>
                </c:pt>
                <c:pt idx="786">
                  <c:v>0.270048002148296</c:v>
                </c:pt>
                <c:pt idx="787">
                  <c:v>0.27229185376370701</c:v>
                </c:pt>
                <c:pt idx="788">
                  <c:v>0.27456917030146299</c:v>
                </c:pt>
                <c:pt idx="789">
                  <c:v>0.27687995176156299</c:v>
                </c:pt>
                <c:pt idx="790">
                  <c:v>0.27922419814400701</c:v>
                </c:pt>
                <c:pt idx="791">
                  <c:v>0.28160190944879498</c:v>
                </c:pt>
                <c:pt idx="792">
                  <c:v>0.28401308567592698</c:v>
                </c:pt>
                <c:pt idx="793">
                  <c:v>0.28645772682540299</c:v>
                </c:pt>
                <c:pt idx="794">
                  <c:v>0.28893583289722402</c:v>
                </c:pt>
                <c:pt idx="795">
                  <c:v>0.29144740389138801</c:v>
                </c:pt>
                <c:pt idx="796">
                  <c:v>0.29399243980789702</c:v>
                </c:pt>
                <c:pt idx="797">
                  <c:v>0.29657094064674999</c:v>
                </c:pt>
                <c:pt idx="798">
                  <c:v>0.29918290640794698</c:v>
                </c:pt>
                <c:pt idx="799">
                  <c:v>0.30182833709148799</c:v>
                </c:pt>
                <c:pt idx="800">
                  <c:v>0.30450723269737301</c:v>
                </c:pt>
                <c:pt idx="801">
                  <c:v>0.30721959322560199</c:v>
                </c:pt>
                <c:pt idx="802">
                  <c:v>0.309965418676176</c:v>
                </c:pt>
                <c:pt idx="803">
                  <c:v>0.31274470904909302</c:v>
                </c:pt>
                <c:pt idx="804">
                  <c:v>0.315557464344355</c:v>
                </c:pt>
                <c:pt idx="805">
                  <c:v>0.31840368456196</c:v>
                </c:pt>
                <c:pt idx="806">
                  <c:v>0.32128336970191002</c:v>
                </c:pt>
                <c:pt idx="807">
                  <c:v>0.32495466174712301</c:v>
                </c:pt>
                <c:pt idx="808">
                  <c:v>0.33085249093344798</c:v>
                </c:pt>
                <c:pt idx="809">
                  <c:v>0.33679741257635099</c:v>
                </c:pt>
                <c:pt idx="810">
                  <c:v>0.34278942667583201</c:v>
                </c:pt>
                <c:pt idx="811">
                  <c:v>0.348828533231891</c:v>
                </c:pt>
                <c:pt idx="812">
                  <c:v>0.35490763358466099</c:v>
                </c:pt>
                <c:pt idx="813">
                  <c:v>0.36102288061472398</c:v>
                </c:pt>
                <c:pt idx="814">
                  <c:v>0.36717602970423202</c:v>
                </c:pt>
                <c:pt idx="815">
                  <c:v>0.37336708085318698</c:v>
                </c:pt>
                <c:pt idx="816">
                  <c:v>0.37959603406158698</c:v>
                </c:pt>
                <c:pt idx="817">
                  <c:v>0.38586288932943302</c:v>
                </c:pt>
                <c:pt idx="818">
                  <c:v>0.39216764665672699</c:v>
                </c:pt>
                <c:pt idx="819">
                  <c:v>0.39851030604346499</c:v>
                </c:pt>
                <c:pt idx="820">
                  <c:v>0.40489086748965097</c:v>
                </c:pt>
                <c:pt idx="821">
                  <c:v>0.411309330995281</c:v>
                </c:pt>
                <c:pt idx="822">
                  <c:v>0.417765696560359</c:v>
                </c:pt>
                <c:pt idx="823">
                  <c:v>0.42425996418488199</c:v>
                </c:pt>
                <c:pt idx="824">
                  <c:v>0.43079213386885201</c:v>
                </c:pt>
                <c:pt idx="825">
                  <c:v>0.43736220561226702</c:v>
                </c:pt>
                <c:pt idx="826">
                  <c:v>0.44397017941513001</c:v>
                </c:pt>
                <c:pt idx="827">
                  <c:v>0.45061605527743598</c:v>
                </c:pt>
                <c:pt idx="828">
                  <c:v>0.45729983319919099</c:v>
                </c:pt>
                <c:pt idx="829">
                  <c:v>0.46402151318039098</c:v>
                </c:pt>
                <c:pt idx="830">
                  <c:v>0.470781095221037</c:v>
                </c:pt>
                <c:pt idx="831">
                  <c:v>0.47757857932112902</c:v>
                </c:pt>
                <c:pt idx="832">
                  <c:v>0.48441396548066801</c:v>
                </c:pt>
                <c:pt idx="833">
                  <c:v>0.49128725369965198</c:v>
                </c:pt>
                <c:pt idx="834">
                  <c:v>0.49819844397808299</c:v>
                </c:pt>
                <c:pt idx="835">
                  <c:v>0.50514753631595999</c:v>
                </c:pt>
                <c:pt idx="836">
                  <c:v>0.51213453071328296</c:v>
                </c:pt>
                <c:pt idx="837">
                  <c:v>0.51915942717005203</c:v>
                </c:pt>
                <c:pt idx="838">
                  <c:v>0.52622222568626698</c:v>
                </c:pt>
                <c:pt idx="839">
                  <c:v>0.53332292626192901</c:v>
                </c:pt>
                <c:pt idx="840">
                  <c:v>0.54046152889703603</c:v>
                </c:pt>
                <c:pt idx="841">
                  <c:v>0.54763803359158902</c:v>
                </c:pt>
                <c:pt idx="842">
                  <c:v>0.55546710344410399</c:v>
                </c:pt>
                <c:pt idx="843">
                  <c:v>0.56476146564705998</c:v>
                </c:pt>
                <c:pt idx="844">
                  <c:v>0.57410103743415497</c:v>
                </c:pt>
                <c:pt idx="845">
                  <c:v>0.58348581880538897</c:v>
                </c:pt>
                <c:pt idx="846">
                  <c:v>0.59291580976076297</c:v>
                </c:pt>
                <c:pt idx="847">
                  <c:v>0.60239101030027598</c:v>
                </c:pt>
                <c:pt idx="848">
                  <c:v>0.61191142042392899</c:v>
                </c:pt>
                <c:pt idx="849">
                  <c:v>0.621477040131721</c:v>
                </c:pt>
                <c:pt idx="850">
                  <c:v>0.63108786942365203</c:v>
                </c:pt>
                <c:pt idx="851">
                  <c:v>0.64074390829972305</c:v>
                </c:pt>
                <c:pt idx="852">
                  <c:v>0.65044515675993397</c:v>
                </c:pt>
                <c:pt idx="853">
                  <c:v>0.66019161480428301</c:v>
                </c:pt>
                <c:pt idx="854">
                  <c:v>0.66998328243277305</c:v>
                </c:pt>
                <c:pt idx="855">
                  <c:v>0.67982015964540199</c:v>
                </c:pt>
                <c:pt idx="856">
                  <c:v>0.68970224644217004</c:v>
                </c:pt>
                <c:pt idx="857">
                  <c:v>0.69962954282307799</c:v>
                </c:pt>
                <c:pt idx="858">
                  <c:v>0.70960204878812505</c:v>
                </c:pt>
                <c:pt idx="859">
                  <c:v>0.71961976433731201</c:v>
                </c:pt>
                <c:pt idx="860">
                  <c:v>0.72968268947063797</c:v>
                </c:pt>
                <c:pt idx="861">
                  <c:v>0.73979082418810405</c:v>
                </c:pt>
                <c:pt idx="862">
                  <c:v>0.74994416848970902</c:v>
                </c:pt>
                <c:pt idx="863">
                  <c:v>0.76014272237545299</c:v>
                </c:pt>
                <c:pt idx="864">
                  <c:v>0.77038648584533798</c:v>
                </c:pt>
                <c:pt idx="865">
                  <c:v>0.78067545889936096</c:v>
                </c:pt>
                <c:pt idx="866">
                  <c:v>0.79100964153752396</c:v>
                </c:pt>
                <c:pt idx="867">
                  <c:v>0.80138903375982595</c:v>
                </c:pt>
                <c:pt idx="868">
                  <c:v>0.81181363556626795</c:v>
                </c:pt>
                <c:pt idx="869">
                  <c:v>0.82228344695684896</c:v>
                </c:pt>
                <c:pt idx="870">
                  <c:v>0.83279846793156997</c:v>
                </c:pt>
                <c:pt idx="871">
                  <c:v>0.84335869849042999</c:v>
                </c:pt>
                <c:pt idx="872">
                  <c:v>0.85367780671348303</c:v>
                </c:pt>
                <c:pt idx="873">
                  <c:v>0.86232916618773003</c:v>
                </c:pt>
                <c:pt idx="874">
                  <c:v>0.87097203027218095</c:v>
                </c:pt>
                <c:pt idx="875">
                  <c:v>0.87960639896683501</c:v>
                </c:pt>
                <c:pt idx="876">
                  <c:v>0.88823227227169099</c:v>
                </c:pt>
                <c:pt idx="877">
                  <c:v>0.89499853042174904</c:v>
                </c:pt>
                <c:pt idx="878">
                  <c:v>0.89825275651740399</c:v>
                </c:pt>
                <c:pt idx="879">
                  <c:v>0.901496925184051</c:v>
                </c:pt>
                <c:pt idx="880">
                  <c:v>0.90473103642168895</c:v>
                </c:pt>
                <c:pt idx="881">
                  <c:v>0.90795509023031695</c:v>
                </c:pt>
                <c:pt idx="882">
                  <c:v>0.91116908660993701</c:v>
                </c:pt>
                <c:pt idx="883">
                  <c:v>0.914373025560548</c:v>
                </c:pt>
                <c:pt idx="884">
                  <c:v>0.91756690708214905</c:v>
                </c:pt>
                <c:pt idx="885">
                  <c:v>0.92075073117474204</c:v>
                </c:pt>
                <c:pt idx="886">
                  <c:v>0.92392449783832598</c:v>
                </c:pt>
                <c:pt idx="887">
                  <c:v>0.92708820707290096</c:v>
                </c:pt>
                <c:pt idx="888">
                  <c:v>0.930241858878467</c:v>
                </c:pt>
                <c:pt idx="889">
                  <c:v>0.93338545325502398</c:v>
                </c:pt>
                <c:pt idx="890">
                  <c:v>0.93651899020257101</c:v>
                </c:pt>
                <c:pt idx="891">
                  <c:v>0.93964246972110999</c:v>
                </c:pt>
                <c:pt idx="892">
                  <c:v>0.94275589181064001</c:v>
                </c:pt>
                <c:pt idx="893">
                  <c:v>0.94585925647116098</c:v>
                </c:pt>
                <c:pt idx="894">
                  <c:v>0.948952563702673</c:v>
                </c:pt>
                <c:pt idx="895">
                  <c:v>0.95203581350517597</c:v>
                </c:pt>
                <c:pt idx="896">
                  <c:v>0.95510900587866998</c:v>
                </c:pt>
                <c:pt idx="897">
                  <c:v>0.95817214082315405</c:v>
                </c:pt>
                <c:pt idx="898">
                  <c:v>0.96122521833862995</c:v>
                </c:pt>
                <c:pt idx="899">
                  <c:v>0.96426823842509701</c:v>
                </c:pt>
                <c:pt idx="900">
                  <c:v>0.96730120108255502</c:v>
                </c:pt>
                <c:pt idx="901">
                  <c:v>0.97032410631100396</c:v>
                </c:pt>
                <c:pt idx="902">
                  <c:v>0.97333695411044396</c:v>
                </c:pt>
                <c:pt idx="903">
                  <c:v>0.97633974448087502</c:v>
                </c:pt>
                <c:pt idx="904">
                  <c:v>0.97933247742229701</c:v>
                </c:pt>
                <c:pt idx="905">
                  <c:v>0.98231515293471094</c:v>
                </c:pt>
                <c:pt idx="906">
                  <c:v>0.98528777101811404</c:v>
                </c:pt>
                <c:pt idx="907">
                  <c:v>0.98825033167250997</c:v>
                </c:pt>
                <c:pt idx="908">
                  <c:v>0.99120283489789596</c:v>
                </c:pt>
                <c:pt idx="909">
                  <c:v>0.99414528069427299</c:v>
                </c:pt>
                <c:pt idx="910">
                  <c:v>0.99707766906164097</c:v>
                </c:pt>
                <c:pt idx="911">
                  <c:v>1</c:v>
                </c:pt>
                <c:pt idx="912">
                  <c:v>0.99978373471801296</c:v>
                </c:pt>
                <c:pt idx="913">
                  <c:v>0.99466132002905505</c:v>
                </c:pt>
                <c:pt idx="914">
                  <c:v>0.98952976050406904</c:v>
                </c:pt>
                <c:pt idx="915">
                  <c:v>0.98438905614305205</c:v>
                </c:pt>
                <c:pt idx="916">
                  <c:v>0.97923920694600697</c:v>
                </c:pt>
                <c:pt idx="917">
                  <c:v>0.97408021291293301</c:v>
                </c:pt>
                <c:pt idx="918">
                  <c:v>0.96891207404382995</c:v>
                </c:pt>
                <c:pt idx="919">
                  <c:v>0.96373479033869702</c:v>
                </c:pt>
                <c:pt idx="920">
                  <c:v>0.958548361797536</c:v>
                </c:pt>
                <c:pt idx="921">
                  <c:v>0.95335278842034599</c:v>
                </c:pt>
                <c:pt idx="922">
                  <c:v>0.94814807020712599</c:v>
                </c:pt>
                <c:pt idx="923">
                  <c:v>0.94293420715787701</c:v>
                </c:pt>
                <c:pt idx="924">
                  <c:v>0.93771119927259905</c:v>
                </c:pt>
                <c:pt idx="925">
                  <c:v>0.93247904655129199</c:v>
                </c:pt>
                <c:pt idx="926">
                  <c:v>0.92723774899395595</c:v>
                </c:pt>
                <c:pt idx="927">
                  <c:v>0.92198730660059003</c:v>
                </c:pt>
                <c:pt idx="928">
                  <c:v>0.91672771937119601</c:v>
                </c:pt>
                <c:pt idx="929">
                  <c:v>0.91145898730577302</c:v>
                </c:pt>
                <c:pt idx="930">
                  <c:v>0.90618111040432003</c:v>
                </c:pt>
                <c:pt idx="931">
                  <c:v>0.90089408866683796</c:v>
                </c:pt>
                <c:pt idx="932">
                  <c:v>0.895597922093328</c:v>
                </c:pt>
                <c:pt idx="933">
                  <c:v>0.88824519680500202</c:v>
                </c:pt>
                <c:pt idx="934">
                  <c:v>0.87954736932246103</c:v>
                </c:pt>
                <c:pt idx="935">
                  <c:v>0.87087662853848202</c:v>
                </c:pt>
                <c:pt idx="936">
                  <c:v>0.86223297445306701</c:v>
                </c:pt>
                <c:pt idx="937">
                  <c:v>0.853616407066215</c:v>
                </c:pt>
                <c:pt idx="938">
                  <c:v>0.84502692637792498</c:v>
                </c:pt>
                <c:pt idx="939">
                  <c:v>0.83646453238819696</c:v>
                </c:pt>
                <c:pt idx="940">
                  <c:v>0.82792922509703204</c:v>
                </c:pt>
                <c:pt idx="941">
                  <c:v>0.81942100450443101</c:v>
                </c:pt>
                <c:pt idx="942">
                  <c:v>0.81093987061039197</c:v>
                </c:pt>
                <c:pt idx="943">
                  <c:v>0.80248582341491603</c:v>
                </c:pt>
                <c:pt idx="944">
                  <c:v>0.79405886291800198</c:v>
                </c:pt>
                <c:pt idx="945">
                  <c:v>0.78565898911965104</c:v>
                </c:pt>
                <c:pt idx="946">
                  <c:v>0.77728620201986298</c:v>
                </c:pt>
                <c:pt idx="947">
                  <c:v>0.76719319677671405</c:v>
                </c:pt>
                <c:pt idx="948">
                  <c:v>0.75488143417703402</c:v>
                </c:pt>
                <c:pt idx="949">
                  <c:v>0.74264391776610506</c:v>
                </c:pt>
                <c:pt idx="950">
                  <c:v>0.73048064754392705</c:v>
                </c:pt>
                <c:pt idx="951">
                  <c:v>0.71839162351049901</c:v>
                </c:pt>
                <c:pt idx="952">
                  <c:v>0.70637684566582404</c:v>
                </c:pt>
                <c:pt idx="953">
                  <c:v>0.69443631400990002</c:v>
                </c:pt>
                <c:pt idx="954">
                  <c:v>0.68257002854272697</c:v>
                </c:pt>
                <c:pt idx="955">
                  <c:v>0.67077798926430499</c:v>
                </c:pt>
                <c:pt idx="956">
                  <c:v>0.65906019617463396</c:v>
                </c:pt>
                <c:pt idx="957">
                  <c:v>0.64741664927371401</c:v>
                </c:pt>
                <c:pt idx="958">
                  <c:v>0.63584734856154601</c:v>
                </c:pt>
                <c:pt idx="959">
                  <c:v>0.62435229403812698</c:v>
                </c:pt>
                <c:pt idx="960">
                  <c:v>0.61293148570346101</c:v>
                </c:pt>
                <c:pt idx="961">
                  <c:v>0.601584923557546</c:v>
                </c:pt>
                <c:pt idx="962">
                  <c:v>0.59031260760038196</c:v>
                </c:pt>
                <c:pt idx="963">
                  <c:v>0.57911453783196698</c:v>
                </c:pt>
                <c:pt idx="964">
                  <c:v>0.56799071425230596</c:v>
                </c:pt>
                <c:pt idx="965">
                  <c:v>0.55694113686139501</c:v>
                </c:pt>
                <c:pt idx="966">
                  <c:v>0.54596580565923603</c:v>
                </c:pt>
                <c:pt idx="967">
                  <c:v>0.535064720645826</c:v>
                </c:pt>
                <c:pt idx="968">
                  <c:v>0.52423788182116904</c:v>
                </c:pt>
                <c:pt idx="969">
                  <c:v>0.51348528918526304</c:v>
                </c:pt>
                <c:pt idx="970">
                  <c:v>0.502806942738109</c:v>
                </c:pt>
                <c:pt idx="971">
                  <c:v>0.49220284247970397</c:v>
                </c:pt>
                <c:pt idx="972">
                  <c:v>0.48167298841005102</c:v>
                </c:pt>
                <c:pt idx="973">
                  <c:v>0.47121738052915002</c:v>
                </c:pt>
                <c:pt idx="974">
                  <c:v>0.46083601883699998</c:v>
                </c:pt>
                <c:pt idx="975">
                  <c:v>0.45052890333359902</c:v>
                </c:pt>
                <c:pt idx="976">
                  <c:v>0.44029603401895101</c:v>
                </c:pt>
                <c:pt idx="977">
                  <c:v>0.43013741089305502</c:v>
                </c:pt>
                <c:pt idx="978">
                  <c:v>0.42005303395590898</c:v>
                </c:pt>
                <c:pt idx="979">
                  <c:v>0.41004290320751302</c:v>
                </c:pt>
                <c:pt idx="980">
                  <c:v>0.40010701864787002</c:v>
                </c:pt>
                <c:pt idx="981">
                  <c:v>0.39024538027697803</c:v>
                </c:pt>
                <c:pt idx="982">
                  <c:v>0.381284315373843</c:v>
                </c:pt>
                <c:pt idx="983">
                  <c:v>0.37329188430694599</c:v>
                </c:pt>
                <c:pt idx="984">
                  <c:v>0.36536270904017798</c:v>
                </c:pt>
                <c:pt idx="985">
                  <c:v>0.35749678957353698</c:v>
                </c:pt>
                <c:pt idx="986">
                  <c:v>0.34969412590702398</c:v>
                </c:pt>
                <c:pt idx="987">
                  <c:v>0.34195471804063698</c:v>
                </c:pt>
                <c:pt idx="988">
                  <c:v>0.33427856597437799</c:v>
                </c:pt>
                <c:pt idx="989">
                  <c:v>0.32666566970824701</c:v>
                </c:pt>
                <c:pt idx="990">
                  <c:v>0.31911602924224303</c:v>
                </c:pt>
                <c:pt idx="991">
                  <c:v>0.31162964457636599</c:v>
                </c:pt>
                <c:pt idx="992">
                  <c:v>0.30420651571061702</c:v>
                </c:pt>
                <c:pt idx="993">
                  <c:v>0.29683164257998601</c:v>
                </c:pt>
                <c:pt idx="994">
                  <c:v>0.289267515300828</c:v>
                </c:pt>
                <c:pt idx="995">
                  <c:v>0.28178085122867302</c:v>
                </c:pt>
                <c:pt idx="996">
                  <c:v>0.27437165036352001</c:v>
                </c:pt>
                <c:pt idx="997">
                  <c:v>0.26703991270536998</c:v>
                </c:pt>
                <c:pt idx="998">
                  <c:v>0.25978563825422302</c:v>
                </c:pt>
                <c:pt idx="999">
                  <c:v>0.25260882701007897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39-4751-BFA8-CBC513B20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086721"/>
        <c:axId val="736989135"/>
      </c:scatterChart>
      <c:valAx>
        <c:axId val="409086721"/>
        <c:scaling>
          <c:orientation val="minMax"/>
          <c:max val="2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6989135"/>
        <c:crosses val="autoZero"/>
        <c:crossBetween val="midCat"/>
      </c:valAx>
      <c:valAx>
        <c:axId val="73698913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409086721"/>
        <c:crosses val="autoZero"/>
        <c:crossBetween val="midCat"/>
      </c:valAx>
      <c:spPr>
        <a:noFill/>
        <a:ln w="9525" cap="flat" cmpd="sng" algn="ctr">
          <a:noFill/>
          <a:round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c210ef2-d480-4707-ba29-2ea96fb7e344}"/>
      </c:ext>
    </c:extLst>
  </c:chart>
  <c:spPr>
    <a:noFill/>
    <a:ln>
      <a:noFill/>
    </a:ln>
    <a:effectLst/>
  </c:spPr>
  <c:txPr>
    <a:bodyPr/>
    <a:lstStyle/>
    <a:p>
      <a:pPr>
        <a:defRPr lang="zh-CN" sz="12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0.379286099712901</c:v>
                </c:pt>
                <c:pt idx="1">
                  <c:v>4.1714544684449004</c:v>
                </c:pt>
                <c:pt idx="2">
                  <c:v>6.0112405377448104</c:v>
                </c:pt>
                <c:pt idx="3">
                  <c:v>8.5582314248814004</c:v>
                </c:pt>
                <c:pt idx="4">
                  <c:v>7.9827318226192299</c:v>
                </c:pt>
                <c:pt idx="5">
                  <c:v>9.3084492531210294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E-4C2C-827B-0FFA1427DC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2.3308247214108602</c:v>
                </c:pt>
                <c:pt idx="1">
                  <c:v>4.4017582361575798</c:v>
                </c:pt>
                <c:pt idx="2">
                  <c:v>8.7566939374557897</c:v>
                </c:pt>
                <c:pt idx="3">
                  <c:v>9.1551975171804205</c:v>
                </c:pt>
                <c:pt idx="4">
                  <c:v>10.9171120216098</c:v>
                </c:pt>
                <c:pt idx="5">
                  <c:v>10.4871996339867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E-4C2C-827B-0FFA1427DC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1.38750141363067</c:v>
                </c:pt>
                <c:pt idx="1">
                  <c:v>1.49183280626512</c:v>
                </c:pt>
                <c:pt idx="2">
                  <c:v>2.9101323080761898</c:v>
                </c:pt>
                <c:pt idx="3">
                  <c:v>6.0524622364988803</c:v>
                </c:pt>
                <c:pt idx="4">
                  <c:v>6.7752531682027399</c:v>
                </c:pt>
                <c:pt idx="5">
                  <c:v>10.421679903766799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3-4A21-AFD1-1CF2EF370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4.1943706758489698</c:v>
                </c:pt>
                <c:pt idx="1">
                  <c:v>3.39464045705164</c:v>
                </c:pt>
                <c:pt idx="2">
                  <c:v>6.1074108161681</c:v>
                </c:pt>
                <c:pt idx="3">
                  <c:v>9.7360864627677408</c:v>
                </c:pt>
                <c:pt idx="4">
                  <c:v>11.050149910563499</c:v>
                </c:pt>
                <c:pt idx="5">
                  <c:v>13.8800432377123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3-4A21-AFD1-1CF2EF3706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1.5114113908867799</c:v>
                </c:pt>
                <c:pt idx="1">
                  <c:v>1.52759886972308</c:v>
                </c:pt>
                <c:pt idx="2">
                  <c:v>1.5892907668164999</c:v>
                </c:pt>
                <c:pt idx="3">
                  <c:v>2.9079498204746801</c:v>
                </c:pt>
                <c:pt idx="4">
                  <c:v>5.1707191721394796</c:v>
                </c:pt>
                <c:pt idx="5">
                  <c:v>3.6698245784118502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A-4757-9EDD-B58A7C54BC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1.78887258688027</c:v>
                </c:pt>
                <c:pt idx="1">
                  <c:v>2.2797848028855201</c:v>
                </c:pt>
                <c:pt idx="2">
                  <c:v>3.1367476257894502</c:v>
                </c:pt>
                <c:pt idx="3">
                  <c:v>5.9437313803643104</c:v>
                </c:pt>
                <c:pt idx="4">
                  <c:v>7.4489786404630101</c:v>
                </c:pt>
                <c:pt idx="5">
                  <c:v>10.7597996532864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A-4757-9EDD-B58A7C54BC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4.6939299915392096</c:v>
                </c:pt>
                <c:pt idx="1">
                  <c:v>5.0177370961619001</c:v>
                </c:pt>
                <c:pt idx="2">
                  <c:v>5.3398269911617602</c:v>
                </c:pt>
                <c:pt idx="3">
                  <c:v>10.6909617777153</c:v>
                </c:pt>
                <c:pt idx="4">
                  <c:v>12.458772798153401</c:v>
                </c:pt>
                <c:pt idx="5">
                  <c:v>15.0486163902654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E-4C2C-827B-0FFA1427DC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11.1217273360711</c:v>
                </c:pt>
                <c:pt idx="1">
                  <c:v>10.2784973887088</c:v>
                </c:pt>
                <c:pt idx="2">
                  <c:v>11.181770123146499</c:v>
                </c:pt>
                <c:pt idx="3">
                  <c:v>13.979108218906999</c:v>
                </c:pt>
                <c:pt idx="4">
                  <c:v>14.5581998181597</c:v>
                </c:pt>
                <c:pt idx="5">
                  <c:v>16.400211879118199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E-4C2C-827B-0FFA1427DC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2.9</c:v>
                </c:pt>
                <c:pt idx="1">
                  <c:v>2.54</c:v>
                </c:pt>
                <c:pt idx="2">
                  <c:v>4.34</c:v>
                </c:pt>
                <c:pt idx="3">
                  <c:v>6.73</c:v>
                </c:pt>
                <c:pt idx="4">
                  <c:v>6.33</c:v>
                </c:pt>
                <c:pt idx="5">
                  <c:v>7.16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D-47CD-B66B-9A61E680B0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3.7</c:v>
                </c:pt>
                <c:pt idx="1">
                  <c:v>7.56</c:v>
                </c:pt>
                <c:pt idx="2">
                  <c:v>8.19</c:v>
                </c:pt>
                <c:pt idx="3">
                  <c:v>11.95</c:v>
                </c:pt>
                <c:pt idx="4">
                  <c:v>14.17</c:v>
                </c:pt>
                <c:pt idx="5">
                  <c:v>15.12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3D-47CD-B66B-9A61E680B0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0.42</c:v>
                </c:pt>
                <c:pt idx="1">
                  <c:v>0.17</c:v>
                </c:pt>
                <c:pt idx="2">
                  <c:v>2.08</c:v>
                </c:pt>
                <c:pt idx="3">
                  <c:v>3.4</c:v>
                </c:pt>
                <c:pt idx="4">
                  <c:v>3.26</c:v>
                </c:pt>
                <c:pt idx="5">
                  <c:v>2.73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3-44FB-90B2-86EBD05D4F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1.05</c:v>
                </c:pt>
                <c:pt idx="1">
                  <c:v>3.13</c:v>
                </c:pt>
                <c:pt idx="2">
                  <c:v>5.4</c:v>
                </c:pt>
                <c:pt idx="3">
                  <c:v>6.93</c:v>
                </c:pt>
                <c:pt idx="4">
                  <c:v>7.6</c:v>
                </c:pt>
                <c:pt idx="5">
                  <c:v>10.52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3-44FB-90B2-86EBD05D4F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4.22</c:v>
                </c:pt>
                <c:pt idx="1">
                  <c:v>6.16</c:v>
                </c:pt>
                <c:pt idx="2">
                  <c:v>8.01</c:v>
                </c:pt>
                <c:pt idx="3">
                  <c:v>7.55</c:v>
                </c:pt>
                <c:pt idx="4">
                  <c:v>7.92</c:v>
                </c:pt>
                <c:pt idx="5">
                  <c:v>8.91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9A-4708-8D3F-E6DA79DE84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5.84</c:v>
                </c:pt>
                <c:pt idx="1">
                  <c:v>9.2200000000000006</c:v>
                </c:pt>
                <c:pt idx="2">
                  <c:v>10.89</c:v>
                </c:pt>
                <c:pt idx="3">
                  <c:v>12.89</c:v>
                </c:pt>
                <c:pt idx="4">
                  <c:v>15.34</c:v>
                </c:pt>
                <c:pt idx="5">
                  <c:v>16.34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9A-4708-8D3F-E6DA79DE84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2.9</c:v>
                </c:pt>
                <c:pt idx="1">
                  <c:v>2.54</c:v>
                </c:pt>
                <c:pt idx="2">
                  <c:v>4.34</c:v>
                </c:pt>
                <c:pt idx="3">
                  <c:v>6.73</c:v>
                </c:pt>
                <c:pt idx="4">
                  <c:v>6.33</c:v>
                </c:pt>
                <c:pt idx="5">
                  <c:v>7.16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3-4A21-AFD1-1CF2EF370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3.7</c:v>
                </c:pt>
                <c:pt idx="1">
                  <c:v>7.56</c:v>
                </c:pt>
                <c:pt idx="2">
                  <c:v>8.19</c:v>
                </c:pt>
                <c:pt idx="3">
                  <c:v>11.95</c:v>
                </c:pt>
                <c:pt idx="4">
                  <c:v>14.17</c:v>
                </c:pt>
                <c:pt idx="5">
                  <c:v>15.12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3-4A21-AFD1-1CF2EF3706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0.42</c:v>
                </c:pt>
                <c:pt idx="1">
                  <c:v>0.17</c:v>
                </c:pt>
                <c:pt idx="2">
                  <c:v>2.08</c:v>
                </c:pt>
                <c:pt idx="3">
                  <c:v>3.4</c:v>
                </c:pt>
                <c:pt idx="4">
                  <c:v>3.26</c:v>
                </c:pt>
                <c:pt idx="5">
                  <c:v>2.73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A-4757-9EDD-B58A7C54BC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1.05</c:v>
                </c:pt>
                <c:pt idx="1">
                  <c:v>3.13</c:v>
                </c:pt>
                <c:pt idx="2">
                  <c:v>5.4</c:v>
                </c:pt>
                <c:pt idx="3">
                  <c:v>6.93</c:v>
                </c:pt>
                <c:pt idx="4">
                  <c:v>7.6</c:v>
                </c:pt>
                <c:pt idx="5">
                  <c:v>10.52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A-4757-9EDD-B58A7C54BC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4.22</c:v>
                </c:pt>
                <c:pt idx="1">
                  <c:v>6.16</c:v>
                </c:pt>
                <c:pt idx="2">
                  <c:v>8.01</c:v>
                </c:pt>
                <c:pt idx="3">
                  <c:v>7.55</c:v>
                </c:pt>
                <c:pt idx="4">
                  <c:v>7.92</c:v>
                </c:pt>
                <c:pt idx="5">
                  <c:v>8.91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E-4C2C-827B-0FFA1427DC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5.84</c:v>
                </c:pt>
                <c:pt idx="1">
                  <c:v>9.2200000000000006</c:v>
                </c:pt>
                <c:pt idx="2">
                  <c:v>10.89</c:v>
                </c:pt>
                <c:pt idx="3">
                  <c:v>12.89</c:v>
                </c:pt>
                <c:pt idx="4">
                  <c:v>15.34</c:v>
                </c:pt>
                <c:pt idx="5">
                  <c:v>16.34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E-4C2C-827B-0FFA1427DC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-0.215964892011584</c:v>
                </c:pt>
                <c:pt idx="1">
                  <c:v>1.6580468676283799</c:v>
                </c:pt>
                <c:pt idx="2">
                  <c:v>2.9275887905216602</c:v>
                </c:pt>
                <c:pt idx="3">
                  <c:v>2.0599819416268401</c:v>
                </c:pt>
                <c:pt idx="4">
                  <c:v>4.4468764657413598</c:v>
                </c:pt>
                <c:pt idx="5">
                  <c:v>4.9569762468854801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3-4A21-AFD1-1CF2EF370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0.86660806672324198</c:v>
                </c:pt>
                <c:pt idx="1">
                  <c:v>1.7134795352282901</c:v>
                </c:pt>
                <c:pt idx="2">
                  <c:v>3.9048173030276598</c:v>
                </c:pt>
                <c:pt idx="3">
                  <c:v>6.9508142302891498</c:v>
                </c:pt>
                <c:pt idx="4">
                  <c:v>8.6092181414728994</c:v>
                </c:pt>
                <c:pt idx="5">
                  <c:v>8.9101036184763593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3-4A21-AFD1-1CF2EF3706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50137423551398E-2"/>
          <c:y val="0.105233431316665"/>
          <c:w val="0.89730733713025801"/>
          <c:h val="0.78953311438656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Sheet1!$B$2:$B$7</c:f>
              <c:numCache>
                <c:formatCode>0.00_ </c:formatCode>
                <c:ptCount val="6"/>
                <c:pt idx="0">
                  <c:v>3.2657051098131502E-2</c:v>
                </c:pt>
                <c:pt idx="1">
                  <c:v>0.76660833891145896</c:v>
                </c:pt>
                <c:pt idx="2">
                  <c:v>2.1239878111491799</c:v>
                </c:pt>
                <c:pt idx="3">
                  <c:v>1.6893391735477099</c:v>
                </c:pt>
                <c:pt idx="4">
                  <c:v>2.3120879330842898</c:v>
                </c:pt>
                <c:pt idx="5">
                  <c:v>1.59944957037008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A-4757-9EDD-B58A7C54BC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JSCC</c:v>
                </c:pt>
              </c:strCache>
            </c:strRef>
          </c:tx>
          <c:spPr>
            <a:solidFill>
              <a:srgbClr val="77437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10mm</c:v>
                </c:pt>
                <c:pt idx="1">
                  <c:v>13mm</c:v>
                </c:pt>
                <c:pt idx="2">
                  <c:v>17mm</c:v>
                </c:pt>
                <c:pt idx="3">
                  <c:v>22mm</c:v>
                </c:pt>
                <c:pt idx="4">
                  <c:v>28mm</c:v>
                </c:pt>
                <c:pt idx="5">
                  <c:v>37mm</c:v>
                </c:pt>
              </c:strCache>
            </c:strRef>
          </c:cat>
          <c:val>
            <c:numRef>
              <c:f>Sheet1!$C$2:$C$7</c:f>
              <c:numCache>
                <c:formatCode>0.00_ </c:formatCode>
                <c:ptCount val="6"/>
                <c:pt idx="0">
                  <c:v>0.22508071100805899</c:v>
                </c:pt>
                <c:pt idx="1">
                  <c:v>0.12789221997095801</c:v>
                </c:pt>
                <c:pt idx="2">
                  <c:v>1.44745906187203</c:v>
                </c:pt>
                <c:pt idx="3">
                  <c:v>2.04282517798296</c:v>
                </c:pt>
                <c:pt idx="4">
                  <c:v>4.04436406005635</c:v>
                </c:pt>
                <c:pt idx="5">
                  <c:v>6.2429894810388697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A-4757-9EDD-B58A7C54BC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102624416"/>
        <c:axId val="198933247"/>
      </c:barChart>
      <c:catAx>
        <c:axId val="1026244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8933247"/>
        <c:crosses val="autoZero"/>
        <c:auto val="1"/>
        <c:lblAlgn val="ctr"/>
        <c:lblOffset val="100"/>
        <c:noMultiLvlLbl val="0"/>
      </c:catAx>
      <c:valAx>
        <c:axId val="198933247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0_);[Red]\(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/>
          </a:p>
        </c:txPr>
        <c:crossAx val="102624416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a65dd3c-8b2a-4efa-987a-79d78f3e8c9b}"/>
      </c:ext>
    </c:extLst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0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23310-9C38-4124-AFB7-6C672EEDECA8}" type="datetimeFigureOut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61540-EFBF-4324-BE2C-488AF341E7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BD1616-8A75-4030-AFFA-27C8CC37A879}" type="datetimeFigureOut">
              <a:rPr lang="zh-CN" altLang="en-US" smtClean="0"/>
              <a:t>2026/5/19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52C8F61-F838-41AE-9DB2-13D1DBE9A29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、有一些页还在读页面上的文字，还没有完全熟练，尤其前面的</a:t>
            </a:r>
            <a:r>
              <a:rPr lang="en-US" altLang="zh-CN" dirty="0"/>
              <a:t>introduction</a:t>
            </a:r>
            <a:r>
              <a:rPr lang="zh-CN" altLang="en-US" dirty="0"/>
              <a:t>部分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、有几个逻辑过渡还比较生硬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Lets start with a self-collimation gamma camera desing with multi-layer detectors of mosaic-patterns </a:t>
            </a:r>
            <a:r>
              <a:rPr lang="zh-CN" altLang="en-US" dirty="0"/>
              <a:t>说明四层结构的自准直相机的构造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说</a:t>
            </a:r>
            <a:r>
              <a:rPr lang="en-US" altLang="zh-CN" dirty="0"/>
              <a:t>Compton Cone </a:t>
            </a:r>
            <a:r>
              <a:rPr lang="zh-CN" altLang="en-US" dirty="0"/>
              <a:t>同时展示出它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To validate the JSCC method</a:t>
            </a:r>
          </a:p>
          <a:p>
            <a:pPr marL="0" indent="0">
              <a:buNone/>
            </a:pPr>
            <a:r>
              <a:rPr lang="en-US" altLang="zh-CN" dirty="0"/>
              <a:t>Since this gamma camera was not specifically designed for JSCC, there are many aspects that still require optimization.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We set a time window to acquire Compton coincidence events, and defined specific energy windows for the selection of two types of events.</a:t>
            </a:r>
          </a:p>
          <a:p>
            <a:pPr marL="0" indent="0">
              <a:buNone/>
            </a:pPr>
            <a:r>
              <a:rPr lang="zh-CN" altLang="en-US" dirty="0"/>
              <a:t>加一个表示</a:t>
            </a:r>
            <a:r>
              <a:rPr lang="en-US" altLang="zh-CN" dirty="0"/>
              <a:t>E1 &amp; E2</a:t>
            </a:r>
            <a:r>
              <a:rPr lang="zh-CN" altLang="en-US" dirty="0"/>
              <a:t>的图？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As is widely known, SPECT is able to be applied to many diseases with varies radiotracers.</a:t>
            </a:r>
          </a:p>
          <a:p>
            <a:pPr marL="0" indent="0">
              <a:buNone/>
            </a:pPr>
            <a:r>
              <a:rPr lang="en-US" altLang="zh-CN" dirty="0"/>
              <a:t>Here we show some commonly used radiopharmaceuticals.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一页放所有实验结果，给出来</a:t>
            </a:r>
            <a:r>
              <a:rPr lang="en-US" altLang="zh-CN" dirty="0"/>
              <a:t>single-photon</a:t>
            </a:r>
            <a:r>
              <a:rPr lang="zh-CN" altLang="en-US" dirty="0"/>
              <a:t>和</a:t>
            </a:r>
            <a:r>
              <a:rPr lang="en-US" altLang="zh-CN" dirty="0"/>
              <a:t>Compton events</a:t>
            </a:r>
            <a:r>
              <a:rPr lang="zh-CN" altLang="en-US" dirty="0"/>
              <a:t>的比例，</a:t>
            </a:r>
            <a:r>
              <a:rPr lang="en-US" altLang="zh-CN" dirty="0"/>
              <a:t>this is not an optimized porpotion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一页放所有实验结果，给出来</a:t>
            </a:r>
            <a:r>
              <a:rPr lang="en-US" altLang="zh-CN" dirty="0"/>
              <a:t>single-photon</a:t>
            </a:r>
            <a:r>
              <a:rPr lang="zh-CN" altLang="en-US" dirty="0"/>
              <a:t>和</a:t>
            </a:r>
            <a:r>
              <a:rPr lang="en-US" altLang="zh-CN" dirty="0"/>
              <a:t>Compton events</a:t>
            </a:r>
            <a:r>
              <a:rPr lang="zh-CN" altLang="en-US" dirty="0"/>
              <a:t>的比例，</a:t>
            </a:r>
            <a:r>
              <a:rPr lang="en-US" altLang="zh-CN" dirty="0"/>
              <a:t>this is not an optimized porpotion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844AD-95D9-B07F-7B57-C9BAC7F7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9C4BF7-0EB8-0F73-D2C1-32939326E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092BB4-A2BC-1A76-4937-6DB221B8F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三个点动画分别出来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85DC44-14B6-5DDF-5CC3-CD1250B02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3748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没必要提及</a:t>
            </a:r>
            <a:r>
              <a:rPr lang="en-US" altLang="zh-CN" dirty="0"/>
              <a:t>225Ac</a:t>
            </a:r>
            <a:r>
              <a:rPr lang="zh-CN" altLang="en-US" dirty="0"/>
              <a:t>和</a:t>
            </a:r>
            <a:r>
              <a:rPr lang="en-US" altLang="zh-CN" dirty="0"/>
              <a:t>18F</a:t>
            </a:r>
            <a:r>
              <a:rPr lang="zh-CN" altLang="en-US" dirty="0"/>
              <a:t>核素的应用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significantly surpasses conventional SPECT, comparable to the level of PET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4FB66-47E6-0A71-04B2-BF06B4B1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DDFE5E0-98E0-F044-5B0B-FC4A8092B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CA15CE-DF39-2BE4-2AA1-272AB903E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9ED222-4564-C364-4F65-17F6D8C59D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5341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5AFF2-2B8F-497F-302B-F4AC9C00E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0017E1-F809-CDE9-FE68-F164C3331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0A01FD-56FC-48AE-F9B6-CC52D5C99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530D4E-2299-DD8A-1192-ED5E72659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7725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A447D-0116-0890-9FEB-B19F224A4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D89AF7-122B-313E-AD95-806F41D9B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9D1F1E-B9BD-6594-76FF-556C0436B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A9B3D3-F1EA-5F06-FEEC-3152AA9C9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239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9B65-8A04-74B9-DD40-8BA059E6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2B1ED4-772F-5839-D043-DE195F695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A5A35E-F16E-2C10-F507-576EADAD6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482046-FB64-DAEC-7E2F-82342A7B4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28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A0E64-31C0-6AE8-5A0D-E52EEA147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A99F2F-4C9D-FDEC-BF14-191E5CDC7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ABB679-9A35-2AB5-AC51-E27603063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4886A4-7382-F34D-0671-92932CF5D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7503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87623-732B-512B-CB05-7591CBBB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090D2B-6803-1BA5-7B54-D5F7D8751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1A9919-B797-7A3D-355F-9FCF91AC1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59B179-76C9-BAF5-C376-43B656DC4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6025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8FB94-0D4B-D9EB-BCFA-B22A30FDF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597273-AAD0-5EFE-FBD1-23D7E3C02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90DC96-9516-F1B2-6E62-A88E4287A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this advantage becomes more prominent under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D41B20-3575-38D1-A024-6D0C06A0C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8227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35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讲的时候提一下核素名称。第一个标题要说出来。</a:t>
            </a:r>
            <a:r>
              <a:rPr lang="en-US" altLang="zh-CN" dirty="0"/>
              <a:t>low~ to ~medium </a:t>
            </a:r>
            <a:r>
              <a:rPr lang="zh-CN" altLang="en-US" dirty="0"/>
              <a:t>着重说，放慢速度强调</a:t>
            </a:r>
          </a:p>
          <a:p>
            <a:pPr marL="0" indent="0">
              <a:buNone/>
            </a:pPr>
            <a:r>
              <a:rPr lang="en-US" altLang="zh-CN" dirty="0"/>
              <a:t>flexible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For conventional SPECT equiped with mechanical collimator, there is great challenge to balance performance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C8F61-F838-41AE-9DB2-13D1DBE9A29E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1200" y="6793080"/>
            <a:ext cx="12193200" cy="68727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1200" y="0"/>
            <a:ext cx="12193200" cy="7200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200" y="901429"/>
            <a:ext cx="12193200" cy="540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200" y="798114"/>
            <a:ext cx="12193200" cy="252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2400" y="6722103"/>
            <a:ext cx="12193200" cy="252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C196-4C56-404B-802E-D2A6572033FC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9159-2768-4779-B0DE-8E9E4B1CFF73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A722-41F8-460B-BD99-42D7E5BE3738}" type="datetime1">
              <a:rPr lang="zh-CN" altLang="en-US" smtClean="0"/>
              <a:t>2026/5/19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400800"/>
            <a:ext cx="12193200" cy="457199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958822"/>
            <a:ext cx="12193200" cy="540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226158" y="6428508"/>
            <a:ext cx="11965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dirty="0">
                <a:solidFill>
                  <a:schemeClr val="bg1"/>
                </a:solidFill>
              </a:rPr>
              <a:t>Debin Zhang et al. Ultra-high-resolution self-collimation SPECT for small animal imaging. M-13-01 #1041</a:t>
            </a:r>
            <a:endParaRPr lang="zh-CN" altLang="en-US" sz="2000" b="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3902" y="118311"/>
            <a:ext cx="1836445" cy="733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6A722-41F8-460B-BD99-42D7E5BE3738}" type="datetime1">
              <a:rPr lang="zh-CN" altLang="en-US" smtClean="0"/>
              <a:t>2026/5/19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400800"/>
            <a:ext cx="12193200" cy="457199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958822"/>
            <a:ext cx="12193200" cy="54000"/>
          </a:xfrm>
          <a:prstGeom prst="rect">
            <a:avLst/>
          </a:prstGeom>
          <a:solidFill>
            <a:srgbClr val="77437E"/>
          </a:solidFill>
          <a:ln>
            <a:solidFill>
              <a:srgbClr val="542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13481" y="6426572"/>
            <a:ext cx="1200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</a:rPr>
              <a:t>Yihang</a:t>
            </a:r>
            <a:r>
              <a:rPr lang="en-US" altLang="zh-CN" sz="2000" dirty="0">
                <a:solidFill>
                  <a:schemeClr val="bg1"/>
                </a:solidFill>
              </a:rPr>
              <a:t> Zhu et al. </a:t>
            </a:r>
            <a:r>
              <a:rPr lang="en-US" altLang="zh-CN" sz="2000" b="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Mechanical-collimator-free Magic-brush Brain SPECT, M-06-02 #1839</a:t>
            </a:r>
            <a:endParaRPr lang="zh-CN" altLang="en-US" sz="2000" b="0" dirty="0">
              <a:solidFill>
                <a:schemeClr val="bg1"/>
              </a:solidFill>
            </a:endParaRPr>
          </a:p>
        </p:txBody>
      </p:sp>
      <p:grpSp>
        <p:nvGrpSpPr>
          <p:cNvPr id="15" name="组合 5"/>
          <p:cNvGrpSpPr/>
          <p:nvPr userDrawn="1"/>
        </p:nvGrpSpPr>
        <p:grpSpPr>
          <a:xfrm>
            <a:off x="9883373" y="132044"/>
            <a:ext cx="2237046" cy="764467"/>
            <a:chOff x="1519792" y="5699962"/>
            <a:chExt cx="2458329" cy="900328"/>
          </a:xfrm>
        </p:grpSpPr>
        <p:pic>
          <p:nvPicPr>
            <p:cNvPr id="16" name="图片 3" descr="tsinghua.jpg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530350" y="5699962"/>
              <a:ext cx="2447771" cy="900000"/>
            </a:xfrm>
            <a:prstGeom prst="rect">
              <a:avLst/>
            </a:prstGeom>
          </p:spPr>
        </p:pic>
        <p:pic>
          <p:nvPicPr>
            <p:cNvPr id="17" name="Picture 2" descr="http://www.logo520.com/wp-content/uploads/2012/07/qinghuadaxue-1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 bwMode="auto">
            <a:xfrm>
              <a:off x="1519792" y="5700290"/>
              <a:ext cx="100062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D1DB-ABB7-4941-A3D5-940D8F6E2608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0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718-25FD-4602-AE83-2190BB0CD81E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DE54-8301-4E0C-A2A2-602088554658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0F94-A3C3-487A-99F2-9116491FE696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8535-DBA0-4385-86C6-778BE4B753FD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201E-7374-4BAA-8C21-4BE738824EC6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493B-758E-490D-BC79-E6261A2D2796}" type="datetime1">
              <a:rPr lang="zh-CN" altLang="en-US" smtClean="0"/>
              <a:t>2026/5/19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国家自然科学基金国家重大科研仪器研制项目答辩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DEE-0721-4047-A88C-1760F30DA9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A0F68-9DAA-4852-AE13-63DA51F4F0E3}" type="datetime1">
              <a:rPr lang="zh-CN" altLang="en-US" smtClean="0"/>
              <a:t>2026/5/19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国家自然科学基金国家重大科研仪器研制项目答辩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7219" y="6439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2DC4DEE-0721-4047-A88C-1760F30DA9E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10.pn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9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5.png"/><Relationship Id="rId5" Type="http://schemas.openxmlformats.org/officeDocument/2006/relationships/tags" Target="../tags/tag136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3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13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image" Target="../media/image4.png"/><Relationship Id="rId5" Type="http://schemas.openxmlformats.org/officeDocument/2006/relationships/tags" Target="../tags/tag144.xml"/><Relationship Id="rId10" Type="http://schemas.openxmlformats.org/officeDocument/2006/relationships/image" Target="../media/image12.png"/><Relationship Id="rId4" Type="http://schemas.openxmlformats.org/officeDocument/2006/relationships/tags" Target="../tags/tag143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4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13.png"/><Relationship Id="rId5" Type="http://schemas.openxmlformats.org/officeDocument/2006/relationships/tags" Target="../tags/tag151.xml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tags" Target="../tags/tag150.xml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19.png"/><Relationship Id="rId2" Type="http://schemas.openxmlformats.org/officeDocument/2006/relationships/tags" Target="../tags/tag155.xml"/><Relationship Id="rId16" Type="http://schemas.openxmlformats.org/officeDocument/2006/relationships/image" Target="../media/image18.png"/><Relationship Id="rId20" Type="http://schemas.openxmlformats.org/officeDocument/2006/relationships/image" Target="../media/image17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8.xml"/><Relationship Id="rId15" Type="http://schemas.openxmlformats.org/officeDocument/2006/relationships/image" Target="../media/image13.png"/><Relationship Id="rId10" Type="http://schemas.openxmlformats.org/officeDocument/2006/relationships/tags" Target="../tags/tag163.xml"/><Relationship Id="rId19" Type="http://schemas.openxmlformats.org/officeDocument/2006/relationships/image" Target="../media/image15.png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15.png"/><Relationship Id="rId2" Type="http://schemas.openxmlformats.org/officeDocument/2006/relationships/tags" Target="../tags/tag165.xml"/><Relationship Id="rId16" Type="http://schemas.openxmlformats.org/officeDocument/2006/relationships/image" Target="../media/image14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68.xml"/><Relationship Id="rId15" Type="http://schemas.openxmlformats.org/officeDocument/2006/relationships/image" Target="../media/image4.png"/><Relationship Id="rId10" Type="http://schemas.openxmlformats.org/officeDocument/2006/relationships/tags" Target="../tags/tag173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notesSlide" Target="../notesSlides/notesSlide15.xml"/><Relationship Id="rId18" Type="http://schemas.openxmlformats.org/officeDocument/2006/relationships/image" Target="../media/image15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4.png"/><Relationship Id="rId2" Type="http://schemas.openxmlformats.org/officeDocument/2006/relationships/tags" Target="../tags/tag175.xml"/><Relationship Id="rId16" Type="http://schemas.openxmlformats.org/officeDocument/2006/relationships/image" Target="../media/image4.pn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image" Target="../media/image21.png"/><Relationship Id="rId10" Type="http://schemas.openxmlformats.org/officeDocument/2006/relationships/tags" Target="../tags/tag183.xml"/><Relationship Id="rId19" Type="http://schemas.openxmlformats.org/officeDocument/2006/relationships/image" Target="../media/image17.pn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pn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image" Target="../media/image4.png"/><Relationship Id="rId2" Type="http://schemas.openxmlformats.org/officeDocument/2006/relationships/tags" Target="../tags/tag186.xml"/><Relationship Id="rId16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5" Type="http://schemas.openxmlformats.org/officeDocument/2006/relationships/tags" Target="../tags/tag189.xml"/><Relationship Id="rId15" Type="http://schemas.openxmlformats.org/officeDocument/2006/relationships/image" Target="../media/image23.png"/><Relationship Id="rId10" Type="http://schemas.openxmlformats.org/officeDocument/2006/relationships/tags" Target="../tags/tag194.xml"/><Relationship Id="rId19" Type="http://schemas.openxmlformats.org/officeDocument/2006/relationships/image" Target="../media/image15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pn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image" Target="../media/image4.png"/><Relationship Id="rId2" Type="http://schemas.openxmlformats.org/officeDocument/2006/relationships/tags" Target="../tags/tag198.xml"/><Relationship Id="rId16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image" Target="../media/image23.png"/><Relationship Id="rId10" Type="http://schemas.openxmlformats.org/officeDocument/2006/relationships/tags" Target="../tags/tag206.xml"/><Relationship Id="rId19" Type="http://schemas.openxmlformats.org/officeDocument/2006/relationships/image" Target="../media/image15.png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26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25.png"/><Relationship Id="rId5" Type="http://schemas.openxmlformats.org/officeDocument/2006/relationships/tags" Target="../tags/tag213.xml"/><Relationship Id="rId1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tags" Target="../tags/tag212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2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31.emf"/><Relationship Id="rId2" Type="http://schemas.openxmlformats.org/officeDocument/2006/relationships/tags" Target="../tags/tag217.xml"/><Relationship Id="rId16" Type="http://schemas.openxmlformats.org/officeDocument/2006/relationships/image" Target="../media/image30.emf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image" Target="../media/image5.png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8.xml"/><Relationship Id="rId6" Type="http://schemas.openxmlformats.org/officeDocument/2006/relationships/image" Target="../media/image35.emf"/><Relationship Id="rId11" Type="http://schemas.openxmlformats.org/officeDocument/2006/relationships/image" Target="../media/image5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9.xml"/><Relationship Id="rId6" Type="http://schemas.openxmlformats.org/officeDocument/2006/relationships/image" Target="../media/image35.emf"/><Relationship Id="rId11" Type="http://schemas.openxmlformats.org/officeDocument/2006/relationships/image" Target="../media/image5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41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chart" Target="../charts/chart3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emf"/><Relationship Id="rId12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5.xml"/><Relationship Id="rId6" Type="http://schemas.openxmlformats.org/officeDocument/2006/relationships/image" Target="../media/image45.emf"/><Relationship Id="rId11" Type="http://schemas.openxmlformats.org/officeDocument/2006/relationships/image" Target="../media/image63.png"/><Relationship Id="rId5" Type="http://schemas.openxmlformats.org/officeDocument/2006/relationships/image" Target="../media/image44.emf"/><Relationship Id="rId10" Type="http://schemas.openxmlformats.org/officeDocument/2006/relationships/image" Target="../media/image5.png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chart" Target="../charts/chart6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6.emf"/><Relationship Id="rId12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6.xml"/><Relationship Id="rId6" Type="http://schemas.openxmlformats.org/officeDocument/2006/relationships/image" Target="../media/image45.emf"/><Relationship Id="rId11" Type="http://schemas.openxmlformats.org/officeDocument/2006/relationships/image" Target="../media/image63.png"/><Relationship Id="rId5" Type="http://schemas.openxmlformats.org/officeDocument/2006/relationships/image" Target="../media/image44.emf"/><Relationship Id="rId10" Type="http://schemas.openxmlformats.org/officeDocument/2006/relationships/image" Target="../media/image5.png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7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hart" Target="../charts/chart9.xml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2.png"/><Relationship Id="rId12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0.xml"/><Relationship Id="rId6" Type="http://schemas.openxmlformats.org/officeDocument/2006/relationships/image" Target="../media/image61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0" Type="http://schemas.openxmlformats.org/officeDocument/2006/relationships/image" Target="../media/image5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5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png"/><Relationship Id="rId1" Type="http://schemas.openxmlformats.org/officeDocument/2006/relationships/tags" Target="../tags/tag24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0.png"/><Relationship Id="rId19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3.png"/><Relationship Id="rId1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chart" Target="../charts/chart12.xml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2.png"/><Relationship Id="rId12" Type="http://schemas.openxmlformats.org/officeDocument/2006/relationships/chart" Target="../charts/chart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2.xml"/><Relationship Id="rId6" Type="http://schemas.openxmlformats.org/officeDocument/2006/relationships/image" Target="../media/image81.png"/><Relationship Id="rId11" Type="http://schemas.openxmlformats.org/officeDocument/2006/relationships/image" Target="../media/image71.png"/><Relationship Id="rId5" Type="http://schemas.openxmlformats.org/officeDocument/2006/relationships/image" Target="../media/image80.png"/><Relationship Id="rId10" Type="http://schemas.openxmlformats.org/officeDocument/2006/relationships/image" Target="../media/image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chart" Target="../charts/char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png"/><Relationship Id="rId20" Type="http://schemas.openxmlformats.org/officeDocument/2006/relationships/image" Target="../media/image97.png"/><Relationship Id="rId1" Type="http://schemas.openxmlformats.org/officeDocument/2006/relationships/tags" Target="../tags/tag24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57.png"/><Relationship Id="rId10" Type="http://schemas.openxmlformats.org/officeDocument/2006/relationships/image" Target="../media/image90.png"/><Relationship Id="rId19" Type="http://schemas.openxmlformats.org/officeDocument/2006/relationships/image" Target="../media/image96.png"/><Relationship Id="rId4" Type="http://schemas.openxmlformats.org/officeDocument/2006/relationships/image" Target="../media/image54.png"/><Relationship Id="rId9" Type="http://schemas.openxmlformats.org/officeDocument/2006/relationships/image" Target="../media/image89.png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18" Type="http://schemas.openxmlformats.org/officeDocument/2006/relationships/image" Target="../media/image111.jpeg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14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17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9.jpeg"/><Relationship Id="rId20" Type="http://schemas.openxmlformats.org/officeDocument/2006/relationships/image" Target="../media/image113.jpeg"/><Relationship Id="rId1" Type="http://schemas.openxmlformats.org/officeDocument/2006/relationships/tags" Target="../tags/tag245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23" Type="http://schemas.openxmlformats.org/officeDocument/2006/relationships/image" Target="../media/image116.jpeg"/><Relationship Id="rId10" Type="http://schemas.openxmlformats.org/officeDocument/2006/relationships/image" Target="../media/image103.jpeg"/><Relationship Id="rId19" Type="http://schemas.openxmlformats.org/officeDocument/2006/relationships/image" Target="../media/image112.jpeg"/><Relationship Id="rId4" Type="http://schemas.openxmlformats.org/officeDocument/2006/relationships/image" Target="../media/image5.pn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Relationship Id="rId22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image" Target="../media/image5.png"/><Relationship Id="rId8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9" Type="http://schemas.openxmlformats.org/officeDocument/2006/relationships/tags" Target="../tags/tag74.xml"/><Relationship Id="rId21" Type="http://schemas.openxmlformats.org/officeDocument/2006/relationships/tags" Target="../tags/tag56.xml"/><Relationship Id="rId34" Type="http://schemas.openxmlformats.org/officeDocument/2006/relationships/tags" Target="../tags/tag69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tags" Target="../tags/tag64.xml"/><Relationship Id="rId41" Type="http://schemas.openxmlformats.org/officeDocument/2006/relationships/tags" Target="../tags/tag76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tags" Target="../tags/tag67.xml"/><Relationship Id="rId37" Type="http://schemas.openxmlformats.org/officeDocument/2006/relationships/tags" Target="../tags/tag72.xml"/><Relationship Id="rId40" Type="http://schemas.openxmlformats.org/officeDocument/2006/relationships/tags" Target="../tags/tag75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tags" Target="../tags/tag63.xml"/><Relationship Id="rId36" Type="http://schemas.openxmlformats.org/officeDocument/2006/relationships/tags" Target="../tags/tag71.xml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tags" Target="../tags/tag66.xml"/><Relationship Id="rId44" Type="http://schemas.openxmlformats.org/officeDocument/2006/relationships/image" Target="../media/image5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Relationship Id="rId30" Type="http://schemas.openxmlformats.org/officeDocument/2006/relationships/tags" Target="../tags/tag65.xml"/><Relationship Id="rId35" Type="http://schemas.openxmlformats.org/officeDocument/2006/relationships/tags" Target="../tags/tag70.xml"/><Relationship Id="rId43" Type="http://schemas.openxmlformats.org/officeDocument/2006/relationships/notesSlide" Target="../notesSlides/notesSlide6.xml"/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33" Type="http://schemas.openxmlformats.org/officeDocument/2006/relationships/tags" Target="../tags/tag68.xml"/><Relationship Id="rId38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26" Type="http://schemas.openxmlformats.org/officeDocument/2006/relationships/tags" Target="../tags/tag102.xml"/><Relationship Id="rId39" Type="http://schemas.openxmlformats.org/officeDocument/2006/relationships/tags" Target="../tags/tag115.xml"/><Relationship Id="rId21" Type="http://schemas.openxmlformats.org/officeDocument/2006/relationships/tags" Target="../tags/tag97.xml"/><Relationship Id="rId34" Type="http://schemas.openxmlformats.org/officeDocument/2006/relationships/tags" Target="../tags/tag110.xml"/><Relationship Id="rId42" Type="http://schemas.openxmlformats.org/officeDocument/2006/relationships/image" Target="../media/image5.png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tags" Target="../tags/tag96.xml"/><Relationship Id="rId29" Type="http://schemas.openxmlformats.org/officeDocument/2006/relationships/tags" Target="../tags/tag105.xml"/><Relationship Id="rId41" Type="http://schemas.openxmlformats.org/officeDocument/2006/relationships/notesSlide" Target="../notesSlides/notesSlide7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tags" Target="../tags/tag100.xml"/><Relationship Id="rId32" Type="http://schemas.openxmlformats.org/officeDocument/2006/relationships/tags" Target="../tags/tag108.xml"/><Relationship Id="rId37" Type="http://schemas.openxmlformats.org/officeDocument/2006/relationships/tags" Target="../tags/tag113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tags" Target="../tags/tag99.xml"/><Relationship Id="rId28" Type="http://schemas.openxmlformats.org/officeDocument/2006/relationships/tags" Target="../tags/tag104.xml"/><Relationship Id="rId36" Type="http://schemas.openxmlformats.org/officeDocument/2006/relationships/tags" Target="../tags/tag112.xml"/><Relationship Id="rId10" Type="http://schemas.openxmlformats.org/officeDocument/2006/relationships/tags" Target="../tags/tag86.xml"/><Relationship Id="rId19" Type="http://schemas.openxmlformats.org/officeDocument/2006/relationships/tags" Target="../tags/tag95.xml"/><Relationship Id="rId31" Type="http://schemas.openxmlformats.org/officeDocument/2006/relationships/tags" Target="../tags/tag107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tags" Target="../tags/tag98.xml"/><Relationship Id="rId27" Type="http://schemas.openxmlformats.org/officeDocument/2006/relationships/tags" Target="../tags/tag103.xml"/><Relationship Id="rId30" Type="http://schemas.openxmlformats.org/officeDocument/2006/relationships/tags" Target="../tags/tag106.xml"/><Relationship Id="rId35" Type="http://schemas.openxmlformats.org/officeDocument/2006/relationships/tags" Target="../tags/tag111.xml"/><Relationship Id="rId8" Type="http://schemas.openxmlformats.org/officeDocument/2006/relationships/tags" Target="../tags/tag84.xml"/><Relationship Id="rId3" Type="http://schemas.openxmlformats.org/officeDocument/2006/relationships/tags" Target="../tags/tag79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5" Type="http://schemas.openxmlformats.org/officeDocument/2006/relationships/tags" Target="../tags/tag101.xml"/><Relationship Id="rId33" Type="http://schemas.openxmlformats.org/officeDocument/2006/relationships/tags" Target="../tags/tag109.xml"/><Relationship Id="rId38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0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9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image" Target="../media/image5.png"/><Relationship Id="rId5" Type="http://schemas.openxmlformats.org/officeDocument/2006/relationships/tags" Target="../tags/tag120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11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10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9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5.png"/><Relationship Id="rId5" Type="http://schemas.openxmlformats.org/officeDocument/2006/relationships/tags" Target="../tags/tag128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1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990600" y="1678940"/>
            <a:ext cx="10210800" cy="1997710"/>
          </a:xfrm>
        </p:spPr>
        <p:txBody>
          <a:bodyPr anchor="ctr">
            <a:noAutofit/>
          </a:bodyPr>
          <a:lstStyle/>
          <a:p>
            <a:pPr marL="0" indent="0" fontAlgn="auto">
              <a:lnSpc>
                <a:spcPct val="100000"/>
              </a:lnSpc>
            </a:pPr>
            <a:r>
              <a:rPr lang="en-US" altLang="zh-CN" sz="4000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Joint Self-Collimation Compton Imaging: A High-Resolution and High-SNR Solution for Wide-Energy SPECT</a:t>
            </a: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1719580" y="4295140"/>
            <a:ext cx="8752840" cy="16484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b="1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</a:t>
            </a:r>
            <a:r>
              <a:rPr lang="en-US" altLang="zh-CN" b="1" u="sng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Linxin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Lei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Xingchun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Zheng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Zhenlei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Lyu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Zerui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Yu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Linkang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Liu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Rutao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Yao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Tianyu Ma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1*</a:t>
            </a:r>
          </a:p>
          <a:p>
            <a:pPr>
              <a:lnSpc>
                <a:spcPct val="1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Department of Engineering Physics, Tsinghua University</a:t>
            </a:r>
            <a:endParaRPr lang="en-US" altLang="zh-CN" sz="2000" b="1" baseline="300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9710" y="108585"/>
            <a:ext cx="1132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#72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061403" y="3986201"/>
            <a:ext cx="10069195" cy="0"/>
          </a:xfrm>
          <a:prstGeom prst="line">
            <a:avLst/>
          </a:prstGeom>
          <a:ln w="41275" cmpd="dbl">
            <a:solidFill>
              <a:srgbClr val="7743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32975" y="76200"/>
            <a:ext cx="2037080" cy="5410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01930" y="1048385"/>
            <a:ext cx="11803380" cy="109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Self-collimation (SC) SPECT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1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299720" y="1421765"/>
            <a:ext cx="11591925" cy="66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Obtain collimation by the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mutual shielding between detectors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Existing self-collimation gamma cameras can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achieve super high resolution without losing sensitivity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for </a:t>
            </a:r>
            <a:r>
              <a:rPr lang="en-US" altLang="zh-CN" sz="1600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99m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Tc.</a:t>
            </a:r>
          </a:p>
        </p:txBody>
      </p:sp>
      <p:sp>
        <p:nvSpPr>
          <p:cNvPr id="26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For low energy photons: significant performance improvement</a:t>
            </a:r>
          </a:p>
        </p:txBody>
      </p:sp>
      <p:sp>
        <p:nvSpPr>
          <p:cNvPr id="27" name="矩形 26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47" name="文本框 546"/>
          <p:cNvSpPr txBox="1"/>
          <p:nvPr/>
        </p:nvSpPr>
        <p:spPr>
          <a:xfrm>
            <a:off x="346075" y="3881120"/>
            <a:ext cx="1108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Multi-layer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535430" y="2212975"/>
            <a:ext cx="1168400" cy="2249170"/>
            <a:chOff x="2628" y="5882"/>
            <a:chExt cx="2093" cy="4028"/>
          </a:xfrm>
        </p:grpSpPr>
        <p:sp>
          <p:nvSpPr>
            <p:cNvPr id="29" name="任意多边形: 形状 19"/>
            <p:cNvSpPr/>
            <p:nvPr/>
          </p:nvSpPr>
          <p:spPr>
            <a:xfrm>
              <a:off x="3636" y="5917"/>
              <a:ext cx="367" cy="1489"/>
            </a:xfrm>
            <a:custGeom>
              <a:avLst/>
              <a:gdLst>
                <a:gd name="connsiteX0" fmla="*/ 198 w 398"/>
                <a:gd name="connsiteY0" fmla="*/ 0 h 1665"/>
                <a:gd name="connsiteX1" fmla="*/ 238 w 398"/>
                <a:gd name="connsiteY1" fmla="*/ 13 h 1665"/>
                <a:gd name="connsiteX2" fmla="*/ 343 w 398"/>
                <a:gd name="connsiteY2" fmla="*/ 58 h 1665"/>
                <a:gd name="connsiteX3" fmla="*/ 398 w 398"/>
                <a:gd name="connsiteY3" fmla="*/ 78 h 1665"/>
                <a:gd name="connsiteX4" fmla="*/ 135 w 398"/>
                <a:gd name="connsiteY4" fmla="*/ 1650 h 1665"/>
                <a:gd name="connsiteX5" fmla="*/ 75 w 398"/>
                <a:gd name="connsiteY5" fmla="*/ 1655 h 1665"/>
                <a:gd name="connsiteX6" fmla="*/ 0 w 398"/>
                <a:gd name="connsiteY6" fmla="*/ 1665 h 1665"/>
                <a:gd name="connsiteX7" fmla="*/ 198 w 398"/>
                <a:gd name="connsiteY7" fmla="*/ 0 h 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8" h="1665">
                  <a:moveTo>
                    <a:pt x="198" y="0"/>
                  </a:moveTo>
                  <a:lnTo>
                    <a:pt x="238" y="13"/>
                  </a:lnTo>
                  <a:lnTo>
                    <a:pt x="343" y="58"/>
                  </a:lnTo>
                  <a:lnTo>
                    <a:pt x="398" y="78"/>
                  </a:lnTo>
                  <a:lnTo>
                    <a:pt x="135" y="1650"/>
                  </a:lnTo>
                  <a:lnTo>
                    <a:pt x="75" y="1655"/>
                  </a:lnTo>
                  <a:lnTo>
                    <a:pt x="0" y="1665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628" y="7528"/>
              <a:ext cx="2087" cy="179"/>
              <a:chOff x="5115543" y="2776255"/>
              <a:chExt cx="1251921" cy="110862"/>
            </a:xfrm>
          </p:grpSpPr>
          <p:sp>
            <p:nvSpPr>
              <p:cNvPr id="482" name="矩形 481"/>
              <p:cNvSpPr/>
              <p:nvPr/>
            </p:nvSpPr>
            <p:spPr>
              <a:xfrm>
                <a:off x="5115543" y="2776255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矩形 482"/>
              <p:cNvSpPr/>
              <p:nvPr/>
            </p:nvSpPr>
            <p:spPr>
              <a:xfrm>
                <a:off x="5462927" y="2778096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0" name="矩形 519"/>
              <p:cNvSpPr/>
              <p:nvPr/>
            </p:nvSpPr>
            <p:spPr>
              <a:xfrm>
                <a:off x="5810311" y="2779614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" name="矩形 521"/>
              <p:cNvSpPr/>
              <p:nvPr/>
            </p:nvSpPr>
            <p:spPr>
              <a:xfrm>
                <a:off x="6157696" y="2779613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639" y="9582"/>
              <a:ext cx="2083" cy="329"/>
              <a:chOff x="5139646" y="3918391"/>
              <a:chExt cx="1249797" cy="26814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5" name="矩形 524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6" name="矩形 525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7" name="矩形 526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8" name="矩形 527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9" name="矩形 528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0" name="矩形 529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639" y="7993"/>
              <a:ext cx="2083" cy="329"/>
              <a:chOff x="5746865" y="3702740"/>
              <a:chExt cx="1249797" cy="268144"/>
            </a:xfrm>
          </p:grpSpPr>
          <p:sp>
            <p:nvSpPr>
              <p:cNvPr id="532" name="矩形 531"/>
              <p:cNvSpPr/>
              <p:nvPr/>
            </p:nvSpPr>
            <p:spPr>
              <a:xfrm>
                <a:off x="5746865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3" name="矩形 532"/>
              <p:cNvSpPr/>
              <p:nvPr/>
            </p:nvSpPr>
            <p:spPr>
              <a:xfrm>
                <a:off x="5925407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4" name="矩形 533"/>
              <p:cNvSpPr/>
              <p:nvPr/>
            </p:nvSpPr>
            <p:spPr>
              <a:xfrm>
                <a:off x="6103949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5" name="矩形 534"/>
              <p:cNvSpPr/>
              <p:nvPr/>
            </p:nvSpPr>
            <p:spPr>
              <a:xfrm>
                <a:off x="6282491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6" name="矩形 535"/>
              <p:cNvSpPr/>
              <p:nvPr/>
            </p:nvSpPr>
            <p:spPr>
              <a:xfrm>
                <a:off x="6461033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7" name="矩形 536"/>
              <p:cNvSpPr/>
              <p:nvPr/>
            </p:nvSpPr>
            <p:spPr>
              <a:xfrm>
                <a:off x="6639575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8" name="矩形 537"/>
              <p:cNvSpPr/>
              <p:nvPr/>
            </p:nvSpPr>
            <p:spPr>
              <a:xfrm>
                <a:off x="6818116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39" name="组合 538"/>
            <p:cNvGrpSpPr/>
            <p:nvPr/>
          </p:nvGrpSpPr>
          <p:grpSpPr>
            <a:xfrm>
              <a:off x="2639" y="8787"/>
              <a:ext cx="2083" cy="329"/>
              <a:chOff x="5139646" y="3918391"/>
              <a:chExt cx="1249797" cy="268144"/>
            </a:xfrm>
          </p:grpSpPr>
          <p:sp>
            <p:nvSpPr>
              <p:cNvPr id="540" name="矩形 539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1" name="矩形 540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2" name="矩形 541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3" name="矩形 542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4" name="矩形 543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5" name="矩形 544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6" name="矩形 545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61" name="直接连接符 460"/>
            <p:cNvCxnSpPr>
              <a:endCxn id="526" idx="0"/>
            </p:cNvCxnSpPr>
            <p:nvPr/>
          </p:nvCxnSpPr>
          <p:spPr>
            <a:xfrm flipH="1">
              <a:off x="3383" y="6013"/>
              <a:ext cx="611" cy="3570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接连接符 548"/>
            <p:cNvCxnSpPr>
              <a:stCxn id="29" idx="0"/>
              <a:endCxn id="526" idx="0"/>
            </p:cNvCxnSpPr>
            <p:nvPr/>
          </p:nvCxnSpPr>
          <p:spPr>
            <a:xfrm flipH="1">
              <a:off x="3383" y="5917"/>
              <a:ext cx="436" cy="3665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爆炸形: 8 pt  119"/>
            <p:cNvSpPr/>
            <p:nvPr>
              <p:custDataLst>
                <p:tags r:id="rId7"/>
              </p:custDataLst>
            </p:nvPr>
          </p:nvSpPr>
          <p:spPr>
            <a:xfrm>
              <a:off x="3304" y="9655"/>
              <a:ext cx="159" cy="184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8"/>
              </p:custDataLst>
            </p:nvPr>
          </p:nvSpPr>
          <p:spPr>
            <a:xfrm>
              <a:off x="2767" y="5882"/>
              <a:ext cx="1639" cy="152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240665" y="3181350"/>
            <a:ext cx="13214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491490" y="2392680"/>
            <a:ext cx="819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340" y="2201545"/>
            <a:ext cx="1858645" cy="2308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1930" y="4577080"/>
            <a:ext cx="11803380" cy="1768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299720" y="4666615"/>
            <a:ext cx="11591925" cy="972185"/>
            <a:chOff x="472" y="7724"/>
            <a:chExt cx="18255" cy="1531"/>
          </a:xfrm>
        </p:grpSpPr>
        <p:sp>
          <p:nvSpPr>
            <p:cNvPr id="70" name="矩形 69"/>
            <p:cNvSpPr/>
            <p:nvPr/>
          </p:nvSpPr>
          <p:spPr>
            <a:xfrm>
              <a:off x="472" y="8211"/>
              <a:ext cx="18255" cy="10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Severe scintillator penetration →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reduced collimatin effect</a:t>
              </a: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Increased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Compton-scattering events</a:t>
              </a: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→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deteriorated image quality</a:t>
              </a:r>
            </a:p>
          </p:txBody>
        </p:sp>
        <p:sp>
          <p:nvSpPr>
            <p:cNvPr id="71" name="矩形: 圆角 6"/>
            <p:cNvSpPr/>
            <p:nvPr/>
          </p:nvSpPr>
          <p:spPr>
            <a:xfrm>
              <a:off x="731" y="7725"/>
              <a:ext cx="17996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For high energy photons: degraded performance</a:t>
              </a:r>
            </a:p>
          </p:txBody>
        </p:sp>
        <p:sp>
          <p:nvSpPr>
            <p:cNvPr id="72" name="矩形 71"/>
            <p:cNvSpPr/>
            <p:nvPr/>
          </p:nvSpPr>
          <p:spPr>
            <a:xfrm>
              <a:off x="472" y="7724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3" name="矩形: 圆角 6"/>
          <p:cNvSpPr/>
          <p:nvPr/>
        </p:nvSpPr>
        <p:spPr>
          <a:xfrm>
            <a:off x="299085" y="5740400"/>
            <a:ext cx="11591925" cy="430530"/>
          </a:xfrm>
          <a:prstGeom prst="roundRect">
            <a:avLst>
              <a:gd name="adj" fmla="val 0"/>
            </a:avLst>
          </a:prstGeom>
          <a:solidFill>
            <a:srgbClr val="77437E"/>
          </a:solidFill>
          <a:ln>
            <a:solidFill>
              <a:srgbClr val="774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Joint Self-Collimation Compton Imaging (JSCC): combine self-collimation and Compton imaging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240813B-34C9-C4E0-A2D1-7A72F3CF72C9}"/>
              </a:ext>
            </a:extLst>
          </p:cNvPr>
          <p:cNvGrpSpPr/>
          <p:nvPr/>
        </p:nvGrpSpPr>
        <p:grpSpPr>
          <a:xfrm>
            <a:off x="4705985" y="2234565"/>
            <a:ext cx="7299325" cy="2275840"/>
            <a:chOff x="4705985" y="2234565"/>
            <a:chExt cx="7299325" cy="2275840"/>
          </a:xfrm>
        </p:grpSpPr>
        <p:sp>
          <p:nvSpPr>
            <p:cNvPr id="56" name="文本框 55"/>
            <p:cNvSpPr txBox="1"/>
            <p:nvPr>
              <p:custDataLst>
                <p:tags r:id="rId4"/>
              </p:custDataLst>
            </p:nvPr>
          </p:nvSpPr>
          <p:spPr>
            <a:xfrm>
              <a:off x="4705985" y="2234565"/>
              <a:ext cx="7299325" cy="22758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40000"/>
                </a:lnSpc>
                <a:spcAft>
                  <a:spcPts val="0"/>
                </a:spcAft>
                <a:buFont typeface="Wingdings" panose="05000000000000000000" charset="0"/>
                <a:buNone/>
              </a:pP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3840762-EF31-DD52-B7C6-8971B8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60305" b="10889"/>
            <a:stretch>
              <a:fillRect/>
            </a:stretch>
          </p:blipFill>
          <p:spPr>
            <a:xfrm>
              <a:off x="4848936" y="3058900"/>
              <a:ext cx="1448311" cy="134126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360AE58-307E-8967-2A94-A58EFCB0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5653" b="10889"/>
            <a:stretch>
              <a:fillRect/>
            </a:stretch>
          </p:blipFill>
          <p:spPr>
            <a:xfrm>
              <a:off x="6294872" y="3058900"/>
              <a:ext cx="1618044" cy="134126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BD73AD0-4767-30B8-44F5-335F88E8E4CA}"/>
                </a:ext>
              </a:extLst>
            </p:cNvPr>
            <p:cNvSpPr txBox="1"/>
            <p:nvPr/>
          </p:nvSpPr>
          <p:spPr>
            <a:xfrm>
              <a:off x="4906467" y="2661733"/>
              <a:ext cx="13332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SC-SPECT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30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B0D03B9-FD13-2A49-79D0-491093657704}"/>
                </a:ext>
              </a:extLst>
            </p:cNvPr>
            <p:cNvSpPr txBox="1"/>
            <p:nvPr/>
          </p:nvSpPr>
          <p:spPr>
            <a:xfrm>
              <a:off x="6239716" y="2637917"/>
              <a:ext cx="1728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 NM670 (LEHR)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60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34B80A4-32E4-CBE4-F00D-D12F04D7966E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817344" y="2300895"/>
              <a:ext cx="2955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3D thyroid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 imaging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46A6269-20B0-F85B-DC33-976A9C12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740" r="6599" b="43965"/>
            <a:stretch>
              <a:fillRect/>
            </a:stretch>
          </p:blipFill>
          <p:spPr>
            <a:xfrm>
              <a:off x="8198095" y="2776820"/>
              <a:ext cx="3670983" cy="170662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3DA98B-88D4-2016-9FFB-738262974BAF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176162" y="2300895"/>
              <a:ext cx="371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Mouse bone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Tc-MDP scintigraphy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6835" y="1356360"/>
            <a:ext cx="7617460" cy="4690110"/>
            <a:chOff x="2961" y="2135"/>
            <a:chExt cx="11996" cy="738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/>
            <a:srcRect l="17189" t="17303" r="18022" b="17476"/>
            <a:stretch>
              <a:fillRect/>
            </a:stretch>
          </p:blipFill>
          <p:spPr>
            <a:xfrm>
              <a:off x="2961" y="2666"/>
              <a:ext cx="9419" cy="6593"/>
            </a:xfrm>
            <a:prstGeom prst="rect">
              <a:avLst/>
            </a:prstGeom>
          </p:spPr>
        </p:pic>
        <p:sp>
          <p:nvSpPr>
            <p:cNvPr id="17" name="平行四边形 16"/>
            <p:cNvSpPr/>
            <p:nvPr/>
          </p:nvSpPr>
          <p:spPr>
            <a:xfrm rot="5400000" flipV="1">
              <a:off x="9764" y="4328"/>
              <a:ext cx="7386" cy="3000"/>
            </a:xfrm>
            <a:prstGeom prst="parallelogram">
              <a:avLst>
                <a:gd name="adj" fmla="val 58783"/>
              </a:avLst>
            </a:prstGeom>
            <a:solidFill>
              <a:srgbClr val="2C2C2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1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1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pic>
        <p:nvPicPr>
          <p:cNvPr id="6" name="图片 5" descr="电脑萤幕画面&#10;&#10;AI 生成的内容可能不正确。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r="23757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pic>
        <p:nvPicPr>
          <p:cNvPr id="4" name="图片 3" descr="电脑萤幕画面&#10;&#10;AI 生成的内容可能不正确。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32170" r="54090" b="39004"/>
          <a:stretch>
            <a:fillRect/>
          </a:stretch>
        </p:blipFill>
        <p:spPr>
          <a:xfrm>
            <a:off x="9593376" y="3091815"/>
            <a:ext cx="1144043" cy="1390015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gamma camera schematic diagram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34620" y="1972310"/>
            <a:ext cx="6149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Multi-layer Self-collimation Detectors with metel blocks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328930" y="5517515"/>
            <a:ext cx="5391785" cy="635635"/>
            <a:chOff x="518" y="8689"/>
            <a:chExt cx="8491" cy="1001"/>
          </a:xfrm>
        </p:grpSpPr>
        <p:sp>
          <p:nvSpPr>
            <p:cNvPr id="83" name="文本框 82"/>
            <p:cNvSpPr txBox="1"/>
            <p:nvPr>
              <p:custDataLst>
                <p:tags r:id="rId5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6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3" name="组合 92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95" name="直接连接符 94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6" name="文本框 95"/>
            <p:cNvSpPr txBox="1"/>
            <p:nvPr>
              <p:custDataLst>
                <p:tags r:id="rId7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物理示意图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pic>
        <p:nvPicPr>
          <p:cNvPr id="6" name="图片 5" descr="电脑萤幕画面&#10;&#10;AI 生成的内容可能不正确。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r="23757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2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2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An ideally collimated event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328930" y="5517515"/>
            <a:ext cx="5391785" cy="635635"/>
            <a:chOff x="518" y="8689"/>
            <a:chExt cx="8491" cy="1001"/>
          </a:xfrm>
        </p:grpSpPr>
        <p:sp>
          <p:nvSpPr>
            <p:cNvPr id="83" name="文本框 82"/>
            <p:cNvSpPr txBox="1"/>
            <p:nvPr>
              <p:custDataLst>
                <p:tags r:id="rId4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5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91" name="文本框 9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5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93" name="组合 92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95" name="直接连接符 94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6" name="文本框 95"/>
            <p:cNvSpPr txBox="1"/>
            <p:nvPr>
              <p:custDataLst>
                <p:tags r:id="rId6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物理示意图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4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4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pic>
        <p:nvPicPr>
          <p:cNvPr id="4" name="图片 3" descr="电脑萤幕画面&#10;&#10;AI 生成的内容可能不正确。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32170" r="54090" b="39004"/>
          <a:stretch>
            <a:fillRect/>
          </a:stretch>
        </p:blipFill>
        <p:spPr>
          <a:xfrm>
            <a:off x="9593376" y="3091815"/>
            <a:ext cx="1144043" cy="139001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 rot="14340000">
            <a:off x="5452949" y="663539"/>
            <a:ext cx="101600" cy="4500880"/>
          </a:xfrm>
          <a:custGeom>
            <a:avLst/>
            <a:gdLst>
              <a:gd name="connsiteX0" fmla="*/ 0 w 160"/>
              <a:gd name="connsiteY0" fmla="*/ 7005 h 7088"/>
              <a:gd name="connsiteX1" fmla="*/ 147 w 160"/>
              <a:gd name="connsiteY1" fmla="*/ 0 h 7088"/>
              <a:gd name="connsiteX2" fmla="*/ 160 w 160"/>
              <a:gd name="connsiteY2" fmla="*/ 7088 h 7088"/>
              <a:gd name="connsiteX3" fmla="*/ 0 w 160"/>
              <a:gd name="connsiteY3" fmla="*/ 7005 h 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" h="7088">
                <a:moveTo>
                  <a:pt x="0" y="7005"/>
                </a:moveTo>
                <a:lnTo>
                  <a:pt x="147" y="0"/>
                </a:lnTo>
                <a:lnTo>
                  <a:pt x="160" y="7088"/>
                </a:lnTo>
                <a:lnTo>
                  <a:pt x="0" y="7005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371080" y="1710690"/>
            <a:ext cx="76200" cy="11239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16860000">
            <a:off x="4737743" y="3023151"/>
            <a:ext cx="108585" cy="2676525"/>
          </a:xfrm>
          <a:custGeom>
            <a:avLst/>
            <a:gdLst>
              <a:gd name="connsiteX0" fmla="*/ 0 w 171"/>
              <a:gd name="connsiteY0" fmla="*/ 4215 h 4215"/>
              <a:gd name="connsiteX1" fmla="*/ 157 w 171"/>
              <a:gd name="connsiteY1" fmla="*/ 0 h 4215"/>
              <a:gd name="connsiteX2" fmla="*/ 171 w 171"/>
              <a:gd name="connsiteY2" fmla="*/ 4206 h 4215"/>
              <a:gd name="connsiteX3" fmla="*/ 0 w 171"/>
              <a:gd name="connsiteY3" fmla="*/ 4215 h 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4215">
                <a:moveTo>
                  <a:pt x="0" y="4215"/>
                </a:moveTo>
                <a:lnTo>
                  <a:pt x="157" y="0"/>
                </a:lnTo>
                <a:lnTo>
                  <a:pt x="171" y="4206"/>
                </a:lnTo>
                <a:lnTo>
                  <a:pt x="0" y="4215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057900" y="4557395"/>
            <a:ext cx="76200" cy="11239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 rot="17640000">
            <a:off x="4846320" y="3158490"/>
            <a:ext cx="108585" cy="3145790"/>
          </a:xfrm>
          <a:custGeom>
            <a:avLst/>
            <a:gdLst>
              <a:gd name="connsiteX0" fmla="*/ 0 w 171"/>
              <a:gd name="connsiteY0" fmla="*/ 4215 h 4215"/>
              <a:gd name="connsiteX1" fmla="*/ 157 w 171"/>
              <a:gd name="connsiteY1" fmla="*/ 0 h 4215"/>
              <a:gd name="connsiteX2" fmla="*/ 171 w 171"/>
              <a:gd name="connsiteY2" fmla="*/ 4206 h 4215"/>
              <a:gd name="connsiteX3" fmla="*/ 0 w 171"/>
              <a:gd name="connsiteY3" fmla="*/ 4215 h 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" h="4215">
                <a:moveTo>
                  <a:pt x="0" y="4215"/>
                </a:moveTo>
                <a:lnTo>
                  <a:pt x="157" y="0"/>
                </a:lnTo>
                <a:lnTo>
                  <a:pt x="171" y="4206"/>
                </a:lnTo>
                <a:lnTo>
                  <a:pt x="0" y="4215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312535" y="5327650"/>
            <a:ext cx="76200" cy="11239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 rot="16020000">
            <a:off x="5047608" y="2428486"/>
            <a:ext cx="145415" cy="3234055"/>
          </a:xfrm>
          <a:custGeom>
            <a:avLst/>
            <a:gdLst>
              <a:gd name="connsiteX0" fmla="*/ 0 w 229"/>
              <a:gd name="connsiteY0" fmla="*/ 5089 h 5093"/>
              <a:gd name="connsiteX1" fmla="*/ 219 w 229"/>
              <a:gd name="connsiteY1" fmla="*/ 0 h 5093"/>
              <a:gd name="connsiteX2" fmla="*/ 229 w 229"/>
              <a:gd name="connsiteY2" fmla="*/ 5093 h 5093"/>
              <a:gd name="connsiteX3" fmla="*/ 0 w 229"/>
              <a:gd name="connsiteY3" fmla="*/ 5089 h 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" h="5093">
                <a:moveTo>
                  <a:pt x="0" y="5089"/>
                </a:moveTo>
                <a:lnTo>
                  <a:pt x="219" y="0"/>
                </a:lnTo>
                <a:lnTo>
                  <a:pt x="229" y="5093"/>
                </a:lnTo>
                <a:lnTo>
                  <a:pt x="0" y="5089"/>
                </a:lnTo>
                <a:close/>
              </a:path>
            </a:pathLst>
          </a:custGeom>
          <a:gradFill>
            <a:gsLst>
              <a:gs pos="0">
                <a:srgbClr val="01A554"/>
              </a:gs>
              <a:gs pos="100000">
                <a:srgbClr val="01A554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图片包含 图形用户界面&#10;&#10;AI 生成的内容可能不正确。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r="23759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Multiple possible photon paths induced multiplexing -&gt; reduce SNR</a:t>
            </a:r>
          </a:p>
        </p:txBody>
      </p:sp>
      <p:sp>
        <p:nvSpPr>
          <p:cNvPr id="39" name="椭圆 38"/>
          <p:cNvSpPr/>
          <p:nvPr/>
        </p:nvSpPr>
        <p:spPr>
          <a:xfrm>
            <a:off x="8853805" y="2159635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1130915" y="4401185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10577830" y="4998720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 descr="图片包含 图形用户界面&#10;&#10;AI 生成的内容可能不正确。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3" t="19278" r="54745" b="58929"/>
          <a:stretch>
            <a:fillRect/>
          </a:stretch>
        </p:blipFill>
        <p:spPr>
          <a:xfrm>
            <a:off x="9691826" y="3350260"/>
            <a:ext cx="857429" cy="105092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6960" y="3695065"/>
            <a:ext cx="241200" cy="24120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328930" y="5517515"/>
            <a:ext cx="5391785" cy="635635"/>
            <a:chOff x="518" y="8689"/>
            <a:chExt cx="8491" cy="1001"/>
          </a:xfrm>
        </p:grpSpPr>
        <p:sp>
          <p:nvSpPr>
            <p:cNvPr id="83" name="文本框 82"/>
            <p:cNvSpPr txBox="1"/>
            <p:nvPr>
              <p:custDataLst>
                <p:tags r:id="rId7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8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91" name="文本框 9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20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93" name="组合 92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95" name="直接连接符 94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6" name="文本框 95"/>
            <p:cNvSpPr txBox="1"/>
            <p:nvPr>
              <p:custDataLst>
                <p:tags r:id="rId9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0" name="文本框 79"/>
          <p:cNvSpPr txBox="1"/>
          <p:nvPr>
            <p:custDataLst>
              <p:tags r:id="rId4"/>
            </p:custDataLst>
          </p:nvPr>
        </p:nvSpPr>
        <p:spPr>
          <a:xfrm>
            <a:off x="9127490" y="2011045"/>
            <a:ext cx="28086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81" name="文本框 80"/>
          <p:cNvSpPr txBox="1"/>
          <p:nvPr>
            <p:custDataLst>
              <p:tags r:id="rId5"/>
            </p:custDataLst>
          </p:nvPr>
        </p:nvSpPr>
        <p:spPr>
          <a:xfrm>
            <a:off x="8550910" y="4579620"/>
            <a:ext cx="2857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106" name="文本框 105"/>
          <p:cNvSpPr txBox="1"/>
          <p:nvPr>
            <p:custDataLst>
              <p:tags r:id="rId6"/>
            </p:custDataLst>
          </p:nvPr>
        </p:nvSpPr>
        <p:spPr>
          <a:xfrm>
            <a:off x="9922510" y="3340100"/>
            <a:ext cx="1992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True Photon Path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物理示意图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pic>
        <p:nvPicPr>
          <p:cNvPr id="6" name="图片 5" descr="自准直系统设计造成混叠示意图3"/>
          <p:cNvPicPr>
            <a:picLocks noChangeAspect="1"/>
          </p:cNvPicPr>
          <p:nvPr/>
        </p:nvPicPr>
        <p:blipFill>
          <a:blip r:embed="rId14"/>
          <a:srcRect l="23759" r="23759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5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5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sp>
        <p:nvSpPr>
          <p:cNvPr id="4" name="矩形 3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 photon energy induced stronger penetration -&gt; further deteriorate SNR</a:t>
            </a: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328930" y="5517515"/>
            <a:ext cx="5391785" cy="635635"/>
            <a:chOff x="518" y="8689"/>
            <a:chExt cx="8491" cy="1001"/>
          </a:xfrm>
        </p:grpSpPr>
        <p:sp>
          <p:nvSpPr>
            <p:cNvPr id="83" name="文本框 82"/>
            <p:cNvSpPr txBox="1"/>
            <p:nvPr>
              <p:custDataLst>
                <p:tags r:id="rId7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8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91" name="文本框 9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8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93" name="组合 92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95" name="直接连接符 94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6" name="文本框 95"/>
            <p:cNvSpPr txBox="1"/>
            <p:nvPr>
              <p:custDataLst>
                <p:tags r:id="rId9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7" name="文本框 96"/>
          <p:cNvSpPr txBox="1"/>
          <p:nvPr>
            <p:custDataLst>
              <p:tags r:id="rId4"/>
            </p:custDataLst>
          </p:nvPr>
        </p:nvSpPr>
        <p:spPr>
          <a:xfrm>
            <a:off x="9127490" y="2011045"/>
            <a:ext cx="28086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98" name="文本框 97"/>
          <p:cNvSpPr txBox="1"/>
          <p:nvPr>
            <p:custDataLst>
              <p:tags r:id="rId5"/>
            </p:custDataLst>
          </p:nvPr>
        </p:nvSpPr>
        <p:spPr>
          <a:xfrm>
            <a:off x="8550910" y="4579620"/>
            <a:ext cx="2857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106" name="文本框 105"/>
          <p:cNvSpPr txBox="1"/>
          <p:nvPr>
            <p:custDataLst>
              <p:tags r:id="rId6"/>
            </p:custDataLst>
          </p:nvPr>
        </p:nvSpPr>
        <p:spPr>
          <a:xfrm>
            <a:off x="9922510" y="3340100"/>
            <a:ext cx="1992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True Photon Path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物理示意图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pic>
        <p:nvPicPr>
          <p:cNvPr id="2" name="图片 1" descr="自准直系统设计造成混叠示意图3"/>
          <p:cNvPicPr>
            <a:picLocks noChangeAspect="1"/>
          </p:cNvPicPr>
          <p:nvPr/>
        </p:nvPicPr>
        <p:blipFill>
          <a:blip r:embed="rId15"/>
          <a:srcRect l="23759" r="23759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6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6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 Compton scattering event</a:t>
            </a:r>
          </a:p>
        </p:txBody>
      </p:sp>
      <p:sp>
        <p:nvSpPr>
          <p:cNvPr id="39" name="椭圆 38"/>
          <p:cNvSpPr/>
          <p:nvPr/>
        </p:nvSpPr>
        <p:spPr>
          <a:xfrm>
            <a:off x="8853805" y="2159635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85" name="组合 84"/>
          <p:cNvGrpSpPr/>
          <p:nvPr/>
        </p:nvGrpSpPr>
        <p:grpSpPr>
          <a:xfrm>
            <a:off x="328930" y="5517515"/>
            <a:ext cx="5391150" cy="635635"/>
            <a:chOff x="518" y="8689"/>
            <a:chExt cx="8490" cy="1001"/>
          </a:xfrm>
        </p:grpSpPr>
        <p:sp>
          <p:nvSpPr>
            <p:cNvPr id="86" name="文本框 85"/>
            <p:cNvSpPr txBox="1"/>
            <p:nvPr>
              <p:custDataLst>
                <p:tags r:id="rId7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87" name="文本框 86"/>
            <p:cNvSpPr txBox="1"/>
            <p:nvPr>
              <p:custDataLst>
                <p:tags r:id="rId8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4645" y="9180"/>
              <a:ext cx="3347" cy="482"/>
              <a:chOff x="4985" y="9207"/>
              <a:chExt cx="3347" cy="482"/>
            </a:xfrm>
          </p:grpSpPr>
          <p:sp>
            <p:nvSpPr>
              <p:cNvPr id="91" name="文本框 9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985" y="9207"/>
                <a:ext cx="309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Scattered photon</a:t>
                </a:r>
              </a:p>
            </p:txBody>
          </p:sp>
          <p:cxnSp>
            <p:nvCxnSpPr>
              <p:cNvPr id="92" name="直接连接符 91"/>
              <p:cNvCxnSpPr/>
              <p:nvPr/>
            </p:nvCxnSpPr>
            <p:spPr>
              <a:xfrm>
                <a:off x="7786" y="9473"/>
                <a:ext cx="547" cy="0"/>
              </a:xfrm>
              <a:prstGeom prst="line">
                <a:avLst/>
              </a:prstGeom>
              <a:ln w="50800">
                <a:solidFill>
                  <a:srgbClr val="A1D0FE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93" name="组合 92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94" name="文本框 9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19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96" name="组合 95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9" name="文本框 98"/>
            <p:cNvSpPr txBox="1"/>
            <p:nvPr>
              <p:custDataLst>
                <p:tags r:id="rId9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9127490" y="2011045"/>
            <a:ext cx="28086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8550910" y="4579620"/>
            <a:ext cx="2857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106" name="文本框 105"/>
          <p:cNvSpPr txBox="1"/>
          <p:nvPr>
            <p:custDataLst>
              <p:tags r:id="rId6"/>
            </p:custDataLst>
          </p:nvPr>
        </p:nvSpPr>
        <p:spPr>
          <a:xfrm>
            <a:off x="9922510" y="3340100"/>
            <a:ext cx="1992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True Photon Path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物理示意图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pic>
        <p:nvPicPr>
          <p:cNvPr id="7" name="图片 6" descr="图片包含 游戏机, ipod&#10;&#10;AI 生成的内容可能不正确。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r="23759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7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7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Compton cone brings additional directional information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39" name="椭圆 38"/>
          <p:cNvSpPr/>
          <p:nvPr/>
        </p:nvSpPr>
        <p:spPr>
          <a:xfrm>
            <a:off x="8853805" y="2159635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8429625" y="2961640"/>
            <a:ext cx="20212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Compton Cone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127490" y="2011045"/>
            <a:ext cx="28086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54" name="文本框 53"/>
          <p:cNvSpPr txBox="1"/>
          <p:nvPr>
            <p:custDataLst>
              <p:tags r:id="rId6"/>
            </p:custDataLst>
          </p:nvPr>
        </p:nvSpPr>
        <p:spPr>
          <a:xfrm>
            <a:off x="8550910" y="4579620"/>
            <a:ext cx="2857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328930" y="5517515"/>
            <a:ext cx="5391150" cy="635635"/>
            <a:chOff x="518" y="8689"/>
            <a:chExt cx="8490" cy="1001"/>
          </a:xfrm>
        </p:grpSpPr>
        <p:sp>
          <p:nvSpPr>
            <p:cNvPr id="92" name="文本框 91"/>
            <p:cNvSpPr txBox="1"/>
            <p:nvPr>
              <p:custDataLst>
                <p:tags r:id="rId8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93" name="文本框 92"/>
            <p:cNvSpPr txBox="1"/>
            <p:nvPr>
              <p:custDataLst>
                <p:tags r:id="rId9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96" name="组合 95"/>
            <p:cNvGrpSpPr/>
            <p:nvPr/>
          </p:nvGrpSpPr>
          <p:grpSpPr>
            <a:xfrm>
              <a:off x="4645" y="9180"/>
              <a:ext cx="3347" cy="482"/>
              <a:chOff x="4985" y="9207"/>
              <a:chExt cx="3347" cy="482"/>
            </a:xfrm>
          </p:grpSpPr>
          <p:sp>
            <p:nvSpPr>
              <p:cNvPr id="97" name="文本框 9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985" y="9207"/>
                <a:ext cx="309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Scattered photon</a:t>
                </a: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7786" y="9473"/>
                <a:ext cx="547" cy="0"/>
              </a:xfrm>
              <a:prstGeom prst="line">
                <a:avLst/>
              </a:prstGeom>
              <a:ln w="50800">
                <a:solidFill>
                  <a:srgbClr val="A1D0FE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99" name="组合 98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100" name="文本框 9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20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103" name="矩形 102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104" name="直接连接符 103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05" name="文本框 104"/>
            <p:cNvSpPr txBox="1"/>
            <p:nvPr>
              <p:custDataLst>
                <p:tags r:id="rId10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6" name="文本框 105"/>
          <p:cNvSpPr txBox="1"/>
          <p:nvPr>
            <p:custDataLst>
              <p:tags r:id="rId7"/>
            </p:custDataLst>
          </p:nvPr>
        </p:nvSpPr>
        <p:spPr>
          <a:xfrm>
            <a:off x="9922510" y="3340100"/>
            <a:ext cx="1992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True Photon Path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1017905"/>
            <a:ext cx="12191365" cy="537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物理示意图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017905"/>
            <a:ext cx="8599424" cy="5374640"/>
          </a:xfrm>
          <a:prstGeom prst="rect">
            <a:avLst/>
          </a:prstGeom>
        </p:spPr>
      </p:pic>
      <p:pic>
        <p:nvPicPr>
          <p:cNvPr id="7" name="图片 6" descr="图片包含 游戏机, ipod&#10;&#10;AI 生成的内容可能不正确。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r="23759"/>
          <a:stretch>
            <a:fillRect/>
          </a:stretch>
        </p:blipFill>
        <p:spPr>
          <a:xfrm>
            <a:off x="8063230" y="1294130"/>
            <a:ext cx="4049395" cy="48221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097155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7"/>
          <a:srcRect r="72216"/>
          <a:stretch>
            <a:fillRect/>
          </a:stretch>
        </p:blipFill>
        <p:spPr>
          <a:xfrm>
            <a:off x="9688830" y="164465"/>
            <a:ext cx="762000" cy="728980"/>
          </a:xfrm>
          <a:prstGeom prst="rect">
            <a:avLst/>
          </a:prstGeom>
        </p:spPr>
      </p:pic>
      <p:pic>
        <p:nvPicPr>
          <p:cNvPr id="10" name="Docer搜索：半想象现实   http://chn.docer.com/works/?userid=199927538" descr="/Users/airbookpro/Downloads/1.png1"/>
          <p:cNvPicPr>
            <a:picLocks noChangeAspect="1"/>
          </p:cNvPicPr>
          <p:nvPr/>
        </p:nvPicPr>
        <p:blipFill>
          <a:blip r:embed="rId17"/>
          <a:srcRect l="30053"/>
          <a:stretch>
            <a:fillRect/>
          </a:stretch>
        </p:blipFill>
        <p:spPr>
          <a:xfrm>
            <a:off x="10549255" y="132080"/>
            <a:ext cx="1320800" cy="502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79405" y="602615"/>
            <a:ext cx="1631315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00">
                <a:solidFill>
                  <a:schemeClr val="bg1"/>
                </a:solidFill>
                <a:ea typeface="微软雅黑" panose="020B0503020204020204" pitchFamily="34" charset="-122"/>
                <a:cs typeface="+mn-lt"/>
              </a:rPr>
              <a:t>Tsinghua University</a:t>
            </a:r>
          </a:p>
        </p:txBody>
      </p:sp>
      <p:sp>
        <p:nvSpPr>
          <p:cNvPr id="79" name="矩形 78"/>
          <p:cNvSpPr/>
          <p:nvPr/>
        </p:nvSpPr>
        <p:spPr>
          <a:xfrm>
            <a:off x="328930" y="1154430"/>
            <a:ext cx="11483340" cy="40449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285750" lvl="0" indent="-2857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Enhance imaging quality through joint imaging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Joint Self-Collimation Compton Imaging</a:t>
            </a:r>
          </a:p>
        </p:txBody>
      </p:sp>
      <p:sp>
        <p:nvSpPr>
          <p:cNvPr id="39" name="椭圆 38"/>
          <p:cNvSpPr/>
          <p:nvPr/>
        </p:nvSpPr>
        <p:spPr>
          <a:xfrm>
            <a:off x="8853805" y="2159635"/>
            <a:ext cx="182880" cy="182880"/>
          </a:xfrm>
          <a:prstGeom prst="ellipse">
            <a:avLst/>
          </a:prstGeom>
          <a:solidFill>
            <a:srgbClr val="9A13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240395" y="1628775"/>
            <a:ext cx="3695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Probability Distribution</a:t>
            </a: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8429625" y="2961640"/>
            <a:ext cx="20212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600" b="1" strike="sngStrike" dirty="0">
                <a:solidFill>
                  <a:schemeClr val="bg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Compton Cone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8063230" y="1555115"/>
            <a:ext cx="0" cy="483806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328930" y="5517515"/>
            <a:ext cx="5391150" cy="635635"/>
            <a:chOff x="518" y="8689"/>
            <a:chExt cx="8490" cy="1001"/>
          </a:xfrm>
        </p:grpSpPr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518" y="8690"/>
              <a:ext cx="28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Scintillator Block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3586" y="8689"/>
              <a:ext cx="24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Metal Block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72" y="8747"/>
              <a:ext cx="439" cy="43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54" y="8711"/>
              <a:ext cx="454" cy="454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4645" y="9180"/>
              <a:ext cx="3347" cy="482"/>
              <a:chOff x="4985" y="9207"/>
              <a:chExt cx="3347" cy="482"/>
            </a:xfrm>
          </p:grpSpPr>
          <p:sp>
            <p:nvSpPr>
              <p:cNvPr id="45" name="文本框 4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985" y="9207"/>
                <a:ext cx="309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Scattered photon</a:t>
                </a:r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>
                <a:off x="7786" y="9473"/>
                <a:ext cx="547" cy="0"/>
              </a:xfrm>
              <a:prstGeom prst="line">
                <a:avLst/>
              </a:prstGeom>
              <a:ln w="50800">
                <a:solidFill>
                  <a:srgbClr val="A1D0FE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/>
          </p:nvGrpSpPr>
          <p:grpSpPr>
            <a:xfrm>
              <a:off x="1767" y="9180"/>
              <a:ext cx="1739" cy="510"/>
              <a:chOff x="6007" y="9180"/>
              <a:chExt cx="1739" cy="510"/>
            </a:xfrm>
          </p:grpSpPr>
          <p:sp>
            <p:nvSpPr>
              <p:cNvPr id="48" name="文本框 4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007" y="9180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</a:p>
            </p:txBody>
          </p:sp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20"/>
              <a:srcRect l="23524" t="42139" r="31048" b="17159"/>
              <a:stretch>
                <a:fillRect/>
              </a:stretch>
            </p:blipFill>
            <p:spPr>
              <a:xfrm>
                <a:off x="7270" y="9180"/>
                <a:ext cx="477" cy="510"/>
              </a:xfrm>
              <a:prstGeom prst="rect">
                <a:avLst/>
              </a:prstGeom>
            </p:spPr>
          </p:pic>
        </p:grpSp>
        <p:grpSp>
          <p:nvGrpSpPr>
            <p:cNvPr id="50" name="组合 49"/>
            <p:cNvGrpSpPr/>
            <p:nvPr/>
          </p:nvGrpSpPr>
          <p:grpSpPr>
            <a:xfrm>
              <a:off x="518" y="8691"/>
              <a:ext cx="8491" cy="999"/>
              <a:chOff x="604" y="8325"/>
              <a:chExt cx="7760" cy="999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604" y="8325"/>
                <a:ext cx="7760" cy="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604" y="8810"/>
                <a:ext cx="77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3" name="文本框 52"/>
            <p:cNvSpPr txBox="1"/>
            <p:nvPr>
              <p:custDataLst>
                <p:tags r:id="rId10"/>
              </p:custDataLst>
            </p:nvPr>
          </p:nvSpPr>
          <p:spPr>
            <a:xfrm>
              <a:off x="5885" y="8689"/>
              <a:ext cx="30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(Both as Collimator)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8475980" y="4129405"/>
            <a:ext cx="22237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Intercepted zone</a:t>
            </a: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9822180" y="3964305"/>
            <a:ext cx="229870" cy="224155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5"/>
            </p:custDataLst>
          </p:nvPr>
        </p:nvSpPr>
        <p:spPr>
          <a:xfrm>
            <a:off x="9127490" y="2011045"/>
            <a:ext cx="28086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strike="sngStrike" dirty="0">
                <a:solidFill>
                  <a:schemeClr val="bg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50910" y="4579620"/>
            <a:ext cx="2857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strike="sngStrike" dirty="0">
                <a:solidFill>
                  <a:schemeClr val="bg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Multiplexed Photon Path</a:t>
            </a: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6793865" y="457962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194310" y="1048385"/>
            <a:ext cx="6448425" cy="528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dirty="0">
              <a:solidFill>
                <a:schemeClr val="accent4"/>
              </a:solidFill>
              <a:effectLst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8618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Proof-of-concept Experiment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0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15E16B0-352A-743A-66EE-EF26EE7B345D}"/>
              </a:ext>
            </a:extLst>
          </p:cNvPr>
          <p:cNvGrpSpPr/>
          <p:nvPr/>
        </p:nvGrpSpPr>
        <p:grpSpPr>
          <a:xfrm flipH="1">
            <a:off x="6417310" y="1096215"/>
            <a:ext cx="5774690" cy="5239815"/>
            <a:chOff x="6417310" y="1096215"/>
            <a:chExt cx="5774690" cy="5239815"/>
          </a:xfrm>
        </p:grpSpPr>
        <p:grpSp>
          <p:nvGrpSpPr>
            <p:cNvPr id="88" name="组合 87"/>
            <p:cNvGrpSpPr/>
            <p:nvPr/>
          </p:nvGrpSpPr>
          <p:grpSpPr>
            <a:xfrm>
              <a:off x="8695690" y="1096215"/>
              <a:ext cx="3496310" cy="2445180"/>
              <a:chOff x="13694" y="2588"/>
              <a:chExt cx="4669" cy="3265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23" t="17590" r="52244" b="58085"/>
              <a:stretch>
                <a:fillRect/>
              </a:stretch>
            </p:blipFill>
            <p:spPr>
              <a:xfrm>
                <a:off x="13694" y="2588"/>
                <a:ext cx="4669" cy="3220"/>
              </a:xfrm>
              <a:prstGeom prst="rect">
                <a:avLst/>
              </a:prstGeom>
            </p:spPr>
          </p:pic>
          <p:sp>
            <p:nvSpPr>
              <p:cNvPr id="47" name="矩形 46"/>
              <p:cNvSpPr/>
              <p:nvPr/>
            </p:nvSpPr>
            <p:spPr>
              <a:xfrm>
                <a:off x="17423" y="5103"/>
                <a:ext cx="940" cy="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5706" y="5361"/>
                <a:ext cx="1067" cy="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13694" y="4773"/>
                <a:ext cx="179" cy="6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4"/>
              <p:cNvSpPr/>
              <p:nvPr/>
            </p:nvSpPr>
            <p:spPr>
              <a:xfrm rot="180000">
                <a:off x="17492" y="2663"/>
                <a:ext cx="733" cy="2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 rot="16800000">
                <a:off x="17065" y="2292"/>
                <a:ext cx="220" cy="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任意多边形 49"/>
            <p:cNvSpPr/>
            <p:nvPr/>
          </p:nvSpPr>
          <p:spPr>
            <a:xfrm rot="2280000" flipH="1">
              <a:off x="6417310" y="1495425"/>
              <a:ext cx="1969770" cy="1597025"/>
            </a:xfrm>
            <a:custGeom>
              <a:avLst/>
              <a:gdLst>
                <a:gd name="connsiteX0" fmla="*/ 0 w 2423"/>
                <a:gd name="connsiteY0" fmla="*/ 1964 h 1964"/>
                <a:gd name="connsiteX1" fmla="*/ 1683 w 2423"/>
                <a:gd name="connsiteY1" fmla="*/ 0 h 1964"/>
                <a:gd name="connsiteX2" fmla="*/ 2423 w 2423"/>
                <a:gd name="connsiteY2" fmla="*/ 202 h 1964"/>
                <a:gd name="connsiteX3" fmla="*/ 1040 w 2423"/>
                <a:gd name="connsiteY3" fmla="*/ 1761 h 1964"/>
                <a:gd name="connsiteX4" fmla="*/ 0 w 2423"/>
                <a:gd name="connsiteY4" fmla="*/ 1964 h 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3" h="1964">
                  <a:moveTo>
                    <a:pt x="0" y="1964"/>
                  </a:moveTo>
                  <a:lnTo>
                    <a:pt x="1683" y="0"/>
                  </a:lnTo>
                  <a:lnTo>
                    <a:pt x="2423" y="202"/>
                  </a:lnTo>
                  <a:lnTo>
                    <a:pt x="1040" y="1761"/>
                  </a:lnTo>
                  <a:lnTo>
                    <a:pt x="0" y="1964"/>
                  </a:ln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2"/>
            <a:srcRect t="13345" b="23350"/>
            <a:stretch>
              <a:fillRect/>
            </a:stretch>
          </p:blipFill>
          <p:spPr>
            <a:xfrm>
              <a:off x="6743700" y="3831590"/>
              <a:ext cx="5254625" cy="2504440"/>
            </a:xfrm>
            <a:prstGeom prst="rect">
              <a:avLst/>
            </a:prstGeom>
          </p:spPr>
        </p:pic>
        <p:sp>
          <p:nvSpPr>
            <p:cNvPr id="22" name="矩形: 圆角 6"/>
            <p:cNvSpPr/>
            <p:nvPr>
              <p:custDataLst>
                <p:tags r:id="rId5"/>
              </p:custDataLst>
            </p:nvPr>
          </p:nvSpPr>
          <p:spPr>
            <a:xfrm>
              <a:off x="7152640" y="5066665"/>
              <a:ext cx="1355725" cy="403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Source/</a:t>
              </a:r>
            </a:p>
            <a:p>
              <a:pPr lvl="0" algn="ctr">
                <a:buClrTx/>
                <a:buSzTx/>
                <a:buFontTx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Phantom</a:t>
              </a:r>
            </a:p>
          </p:txBody>
        </p:sp>
        <p:sp>
          <p:nvSpPr>
            <p:cNvPr id="7" name="矩形: 圆角 6"/>
            <p:cNvSpPr/>
            <p:nvPr>
              <p:custDataLst>
                <p:tags r:id="rId6"/>
              </p:custDataLst>
            </p:nvPr>
          </p:nvSpPr>
          <p:spPr>
            <a:xfrm>
              <a:off x="9264650" y="4002405"/>
              <a:ext cx="1798320" cy="41973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Self-collimation</a:t>
              </a:r>
            </a:p>
            <a:p>
              <a:pPr lvl="0" algn="ctr">
                <a:buClrTx/>
                <a:buSzTx/>
                <a:buFontTx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Gamma Camera</a:t>
              </a:r>
            </a:p>
          </p:txBody>
        </p:sp>
        <p:cxnSp>
          <p:nvCxnSpPr>
            <p:cNvPr id="84" name="直接连接符 83"/>
            <p:cNvCxnSpPr>
              <a:stCxn id="22" idx="3"/>
            </p:cNvCxnSpPr>
            <p:nvPr>
              <p:custDataLst>
                <p:tags r:id="rId7"/>
              </p:custDataLst>
            </p:nvPr>
          </p:nvCxnSpPr>
          <p:spPr>
            <a:xfrm>
              <a:off x="8508365" y="5268595"/>
              <a:ext cx="273050" cy="635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  <a:headEnd type="none" w="sm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7" idx="2"/>
            </p:cNvCxnSpPr>
            <p:nvPr/>
          </p:nvCxnSpPr>
          <p:spPr>
            <a:xfrm>
              <a:off x="10163810" y="4422140"/>
              <a:ext cx="0" cy="684530"/>
            </a:xfrm>
            <a:prstGeom prst="straightConnector1">
              <a:avLst/>
            </a:prstGeom>
            <a:ln w="63500">
              <a:solidFill>
                <a:srgbClr val="C00000"/>
              </a:solidFill>
              <a:prstDash val="solid"/>
              <a:headEnd type="none" w="sm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平行四边形 81"/>
            <p:cNvSpPr/>
            <p:nvPr/>
          </p:nvSpPr>
          <p:spPr>
            <a:xfrm rot="10800000" flipV="1">
              <a:off x="9530715" y="3569335"/>
              <a:ext cx="1894840" cy="122555"/>
            </a:xfrm>
            <a:prstGeom prst="parallelogram">
              <a:avLst>
                <a:gd name="adj" fmla="val 0"/>
              </a:avLst>
            </a:prstGeom>
            <a:gradFill>
              <a:gsLst>
                <a:gs pos="0">
                  <a:schemeClr val="bg1"/>
                </a:gs>
                <a:gs pos="100000">
                  <a:srgbClr val="77437E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平行四边形 80"/>
            <p:cNvSpPr/>
            <p:nvPr/>
          </p:nvSpPr>
          <p:spPr>
            <a:xfrm rot="10800000" flipV="1">
              <a:off x="8900160" y="3569335"/>
              <a:ext cx="629920" cy="122555"/>
            </a:xfrm>
            <a:prstGeom prst="parallelogram">
              <a:avLst>
                <a:gd name="adj" fmla="val 0"/>
              </a:avLst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平行四边形 79"/>
            <p:cNvSpPr/>
            <p:nvPr/>
          </p:nvSpPr>
          <p:spPr>
            <a:xfrm rot="10800000" flipV="1">
              <a:off x="7303135" y="3569335"/>
              <a:ext cx="1597025" cy="122555"/>
            </a:xfrm>
            <a:prstGeom prst="parallelogram">
              <a:avLst>
                <a:gd name="adj" fmla="val 0"/>
              </a:avLst>
            </a:prstGeom>
            <a:gradFill>
              <a:gsLst>
                <a:gs pos="0">
                  <a:schemeClr val="bg1"/>
                </a:gs>
                <a:gs pos="100000">
                  <a:srgbClr val="C0000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/>
            <p:cNvCxnSpPr/>
            <p:nvPr/>
          </p:nvCxnSpPr>
          <p:spPr>
            <a:xfrm flipV="1">
              <a:off x="10793095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10161905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9530715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8899525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7302500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11424285" y="3470275"/>
              <a:ext cx="635" cy="221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7275195" y="3691890"/>
              <a:ext cx="41503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0" name="椭圆 59"/>
            <p:cNvSpPr/>
            <p:nvPr/>
          </p:nvSpPr>
          <p:spPr>
            <a:xfrm rot="16200000" flipH="1">
              <a:off x="7196455" y="3585210"/>
              <a:ext cx="213360" cy="21336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 flipH="1">
              <a:off x="9424670" y="3585210"/>
              <a:ext cx="213360" cy="213360"/>
            </a:xfrm>
            <a:prstGeom prst="ellipse">
              <a:avLst/>
            </a:prstGeom>
            <a:solidFill>
              <a:srgbClr val="77437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62" name="椭圆 61"/>
            <p:cNvSpPr/>
            <p:nvPr/>
          </p:nvSpPr>
          <p:spPr>
            <a:xfrm flipH="1">
              <a:off x="10055860" y="3585210"/>
              <a:ext cx="213360" cy="213360"/>
            </a:xfrm>
            <a:prstGeom prst="ellipse">
              <a:avLst/>
            </a:prstGeom>
            <a:solidFill>
              <a:srgbClr val="77437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63" name="椭圆 62"/>
            <p:cNvSpPr/>
            <p:nvPr/>
          </p:nvSpPr>
          <p:spPr>
            <a:xfrm flipH="1">
              <a:off x="10687050" y="3585210"/>
              <a:ext cx="213360" cy="213360"/>
            </a:xfrm>
            <a:prstGeom prst="ellipse">
              <a:avLst/>
            </a:prstGeom>
            <a:solidFill>
              <a:srgbClr val="77437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64" name="椭圆 63"/>
            <p:cNvSpPr/>
            <p:nvPr/>
          </p:nvSpPr>
          <p:spPr>
            <a:xfrm flipH="1">
              <a:off x="11318240" y="3585210"/>
              <a:ext cx="213360" cy="213360"/>
            </a:xfrm>
            <a:prstGeom prst="ellipse">
              <a:avLst/>
            </a:prstGeom>
            <a:solidFill>
              <a:srgbClr val="77437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70" name="椭圆 69"/>
            <p:cNvSpPr/>
            <p:nvPr/>
          </p:nvSpPr>
          <p:spPr>
            <a:xfrm rot="16200000" flipH="1">
              <a:off x="8793480" y="3585210"/>
              <a:ext cx="213360" cy="2133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686040" y="3416300"/>
              <a:ext cx="82169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100mm</a:t>
              </a: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8813165" y="3416300"/>
              <a:ext cx="8039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50mm</a:t>
              </a: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9423400" y="3416300"/>
              <a:ext cx="8039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50mm</a:t>
              </a: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076180" y="3416300"/>
              <a:ext cx="8039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50mm</a:t>
              </a: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0701020" y="3416300"/>
              <a:ext cx="8039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50mm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939280" y="2191385"/>
              <a:ext cx="82169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FOV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lum bright="12000" contrast="24000"/>
          </a:blip>
          <a:srcRect t="1046" r="2260"/>
          <a:stretch>
            <a:fillRect/>
          </a:stretch>
        </p:blipFill>
        <p:spPr>
          <a:xfrm>
            <a:off x="297815" y="3235960"/>
            <a:ext cx="1383030" cy="1421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>
            <a:lum bright="18000" contrast="12000"/>
          </a:blip>
          <a:srcRect t="1953" r="2395"/>
          <a:stretch>
            <a:fillRect/>
          </a:stretch>
        </p:blipFill>
        <p:spPr>
          <a:xfrm>
            <a:off x="297815" y="4754245"/>
            <a:ext cx="1383030" cy="1421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>
            <a:lum bright="24000" contrast="30000"/>
          </a:blip>
          <a:srcRect l="1692" t="1978" r="1958"/>
          <a:stretch>
            <a:fillRect/>
          </a:stretch>
        </p:blipFill>
        <p:spPr>
          <a:xfrm>
            <a:off x="297815" y="1717040"/>
            <a:ext cx="1383030" cy="14211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62760" y="2245360"/>
            <a:ext cx="3916680" cy="471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588 holes with 3mm diameter</a:t>
            </a:r>
          </a:p>
        </p:txBody>
      </p:sp>
      <p:sp>
        <p:nvSpPr>
          <p:cNvPr id="14" name="矩形: 圆角 6"/>
          <p:cNvSpPr/>
          <p:nvPr>
            <p:custDataLst>
              <p:tags r:id="rId2"/>
            </p:custDataLst>
          </p:nvPr>
        </p:nvSpPr>
        <p:spPr>
          <a:xfrm>
            <a:off x="1762760" y="1717040"/>
            <a:ext cx="3763645" cy="2857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Tungsten Coded aperture plate</a:t>
            </a:r>
          </a:p>
        </p:txBody>
      </p:sp>
      <p:sp>
        <p:nvSpPr>
          <p:cNvPr id="13" name="矩形: 圆角 6"/>
          <p:cNvSpPr/>
          <p:nvPr>
            <p:custDataLst>
              <p:tags r:id="rId3"/>
            </p:custDataLst>
          </p:nvPr>
        </p:nvSpPr>
        <p:spPr>
          <a:xfrm>
            <a:off x="1771650" y="3235960"/>
            <a:ext cx="3762375" cy="2857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Layer1~Layer3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62760" y="3553460"/>
            <a:ext cx="4874895" cy="746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512 Mosaic-patterned GAGG(Ce) scintillator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Scintillator Size: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3mm×3mm×6mm</a:t>
            </a:r>
          </a:p>
        </p:txBody>
      </p:sp>
      <p:sp>
        <p:nvSpPr>
          <p:cNvPr id="18" name="矩形: 圆角 6"/>
          <p:cNvSpPr/>
          <p:nvPr>
            <p:custDataLst>
              <p:tags r:id="rId4"/>
            </p:custDataLst>
          </p:nvPr>
        </p:nvSpPr>
        <p:spPr>
          <a:xfrm>
            <a:off x="1762760" y="4754245"/>
            <a:ext cx="3762375" cy="2857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Layer4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62760" y="5052695"/>
            <a:ext cx="4874895" cy="871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4096 Densely packed GAGG(Ce) scintillator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Scintillator Size: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2mm×2mm×6mm</a:t>
            </a:r>
          </a:p>
        </p:txBody>
      </p:sp>
      <p:sp>
        <p:nvSpPr>
          <p:cNvPr id="2" name="矩形: 圆角 6"/>
          <p:cNvSpPr/>
          <p:nvPr/>
        </p:nvSpPr>
        <p:spPr>
          <a:xfrm>
            <a:off x="464185" y="1113155"/>
            <a:ext cx="6106160" cy="5276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Proof-of-concept on an existing self-collimation gamma camera design</a:t>
            </a:r>
          </a:p>
        </p:txBody>
      </p:sp>
      <p:sp>
        <p:nvSpPr>
          <p:cNvPr id="11" name="矩形 10"/>
          <p:cNvSpPr/>
          <p:nvPr/>
        </p:nvSpPr>
        <p:spPr>
          <a:xfrm>
            <a:off x="299720" y="1112520"/>
            <a:ext cx="164465" cy="52895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861820" y="261620"/>
            <a:ext cx="8232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Experiment: Energy Calibration &amp; Event Selection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5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397510" y="1827530"/>
            <a:ext cx="5323840" cy="4499610"/>
            <a:chOff x="472" y="2878"/>
            <a:chExt cx="8384" cy="7086"/>
          </a:xfrm>
        </p:grpSpPr>
        <p:pic>
          <p:nvPicPr>
            <p:cNvPr id="97" name="图片 9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72" y="2878"/>
              <a:ext cx="8385" cy="7086"/>
            </a:xfrm>
            <a:prstGeom prst="rect">
              <a:avLst/>
            </a:prstGeom>
          </p:spPr>
        </p:pic>
        <p:grpSp>
          <p:nvGrpSpPr>
            <p:cNvPr id="92" name="组合 91"/>
            <p:cNvGrpSpPr/>
            <p:nvPr>
              <p:custDataLst>
                <p:tags r:id="rId10"/>
              </p:custDataLst>
            </p:nvPr>
          </p:nvGrpSpPr>
          <p:grpSpPr>
            <a:xfrm>
              <a:off x="6090" y="4227"/>
              <a:ext cx="987" cy="5009"/>
              <a:chOff x="6130" y="2232"/>
              <a:chExt cx="840" cy="5176"/>
            </a:xfrm>
          </p:grpSpPr>
          <p:cxnSp>
            <p:nvCxnSpPr>
              <p:cNvPr id="86" name="直接连接符 85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6970" y="2232"/>
                <a:ext cx="0" cy="517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6130" y="2232"/>
                <a:ext cx="0" cy="517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95" name="图片 9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714490" y="1987550"/>
            <a:ext cx="5042535" cy="4339590"/>
          </a:xfrm>
          <a:prstGeom prst="rect">
            <a:avLst/>
          </a:prstGeom>
        </p:spPr>
      </p:pic>
      <p:cxnSp>
        <p:nvCxnSpPr>
          <p:cNvPr id="102" name="直接连接符 101"/>
          <p:cNvCxnSpPr/>
          <p:nvPr>
            <p:custDataLst>
              <p:tags r:id="rId4"/>
            </p:custDataLst>
          </p:nvPr>
        </p:nvCxnSpPr>
        <p:spPr>
          <a:xfrm rot="18780000" flipH="1">
            <a:off x="8823960" y="2166620"/>
            <a:ext cx="1270" cy="446468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>
            <p:custDataLst>
              <p:tags r:id="rId5"/>
            </p:custDataLst>
          </p:nvPr>
        </p:nvCxnSpPr>
        <p:spPr>
          <a:xfrm rot="18780000">
            <a:off x="8446770" y="2995295"/>
            <a:ext cx="0" cy="348551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127635" y="1073785"/>
            <a:ext cx="6013450" cy="74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Energy resolution: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13% FWHM at 511 keV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Select single-photon events from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[460 560] keV window</a:t>
            </a: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6297295" y="1073785"/>
            <a:ext cx="5765800" cy="741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Sort coincidence events with 50 ns window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Select Compton events from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[460 600] keV window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9" name="矩形: 圆角 35"/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96735" y="5118735"/>
            <a:ext cx="2392680" cy="657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indent="0" algn="ctr" fontAlgn="auto">
              <a:lnSpc>
                <a:spcPct val="150000"/>
              </a:lnSpc>
              <a:buNone/>
            </a:pP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Compton Events</a:t>
            </a:r>
          </a:p>
          <a:p>
            <a:pPr lvl="0" indent="0" algn="ctr" fontAlgn="auto">
              <a:lnSpc>
                <a:spcPct val="150000"/>
              </a:lnSpc>
              <a:buNone/>
            </a:pP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E1+E2 ≈ 511keV</a:t>
            </a:r>
          </a:p>
        </p:txBody>
      </p: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7196841" y="3301494"/>
            <a:ext cx="2799715" cy="2613025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8222048" y="4713476"/>
            <a:ext cx="374650" cy="412115"/>
          </a:xfrm>
          <a:prstGeom prst="straightConnector1">
            <a:avLst/>
          </a:prstGeom>
          <a:ln w="57150">
            <a:solidFill>
              <a:schemeClr val="bg1"/>
            </a:solidFill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9116695" y="1773555"/>
            <a:ext cx="2031365" cy="2500630"/>
            <a:chOff x="14195" y="2991"/>
            <a:chExt cx="2761" cy="3530"/>
          </a:xfrm>
        </p:grpSpPr>
        <p:pic>
          <p:nvPicPr>
            <p:cNvPr id="19" name="图片 18"/>
            <p:cNvPicPr/>
            <p:nvPr/>
          </p:nvPicPr>
          <p:blipFill>
            <a:blip r:embed="rId1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6211" t="16297" r="50158" b="15672"/>
            <a:stretch>
              <a:fillRect/>
            </a:stretch>
          </p:blipFill>
          <p:spPr>
            <a:xfrm>
              <a:off x="14195" y="2991"/>
              <a:ext cx="2730" cy="3531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/>
          </p:nvCxnSpPr>
          <p:spPr>
            <a:xfrm flipH="1" flipV="1">
              <a:off x="16112" y="4787"/>
              <a:ext cx="845" cy="58"/>
            </a:xfrm>
            <a:prstGeom prst="straightConnector1">
              <a:avLst/>
            </a:prstGeom>
            <a:ln w="38100">
              <a:solidFill>
                <a:srgbClr val="01A554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H="1">
              <a:off x="14925" y="4808"/>
              <a:ext cx="1214" cy="45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4" name="太阳形 13"/>
          <p:cNvSpPr/>
          <p:nvPr/>
        </p:nvSpPr>
        <p:spPr>
          <a:xfrm>
            <a:off x="10436225" y="2964815"/>
            <a:ext cx="182880" cy="182880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太阳形 14"/>
          <p:cNvSpPr/>
          <p:nvPr/>
        </p:nvSpPr>
        <p:spPr>
          <a:xfrm>
            <a:off x="9559925" y="3291840"/>
            <a:ext cx="182880" cy="182880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文本框 110"/>
          <p:cNvSpPr txBox="1"/>
          <p:nvPr/>
        </p:nvSpPr>
        <p:spPr>
          <a:xfrm>
            <a:off x="10268585" y="3189605"/>
            <a:ext cx="518160" cy="26352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E1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392285" y="2967990"/>
            <a:ext cx="518160" cy="26352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矩形 194"/>
          <p:cNvSpPr/>
          <p:nvPr/>
        </p:nvSpPr>
        <p:spPr>
          <a:xfrm>
            <a:off x="201930" y="1048385"/>
            <a:ext cx="11803380" cy="3500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 energy SPECT is of great importance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pic>
        <p:nvPicPr>
          <p:cNvPr id="198" name="图片 197"/>
          <p:cNvPicPr/>
          <p:nvPr/>
        </p:nvPicPr>
        <p:blipFill>
          <a:blip r:embed="rId5"/>
          <a:srcRect t="5437" b="4661"/>
          <a:stretch>
            <a:fillRect/>
          </a:stretch>
        </p:blipFill>
        <p:spPr>
          <a:xfrm>
            <a:off x="201930" y="4617085"/>
            <a:ext cx="2573020" cy="173482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2863850" y="4593590"/>
            <a:ext cx="9141460" cy="1770408"/>
            <a:chOff x="4510" y="7270"/>
            <a:chExt cx="14396" cy="2788"/>
          </a:xfrm>
        </p:grpSpPr>
        <p:grpSp>
          <p:nvGrpSpPr>
            <p:cNvPr id="46" name="组合 45"/>
            <p:cNvGrpSpPr/>
            <p:nvPr/>
          </p:nvGrpSpPr>
          <p:grpSpPr>
            <a:xfrm>
              <a:off x="4658" y="8485"/>
              <a:ext cx="14248" cy="1215"/>
              <a:chOff x="4658" y="7270"/>
              <a:chExt cx="14248" cy="1331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658" y="7270"/>
              <a:ext cx="14248" cy="1215"/>
              <a:chOff x="4658" y="7270"/>
              <a:chExt cx="14248" cy="1331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rgbClr val="77437E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rgbClr val="77437E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rgbClr val="77437E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484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100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171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600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16326" y="7888"/>
              <a:ext cx="2580" cy="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Energy/keV</a:t>
              </a:r>
            </a:p>
          </p:txBody>
        </p:sp>
        <p:sp>
          <p:nvSpPr>
            <p:cNvPr id="57" name="矩形: 圆角 6"/>
            <p:cNvSpPr/>
            <p:nvPr/>
          </p:nvSpPr>
          <p:spPr>
            <a:xfrm>
              <a:off x="4718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99m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Tc</a:t>
              </a:r>
            </a:p>
          </p:txBody>
        </p:sp>
        <p:sp>
          <p:nvSpPr>
            <p:cNvPr id="59" name="矩形: 圆角 6"/>
            <p:cNvSpPr/>
            <p:nvPr/>
          </p:nvSpPr>
          <p:spPr>
            <a:xfrm>
              <a:off x="7642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111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</a:t>
              </a:r>
            </a:p>
          </p:txBody>
        </p:sp>
        <p:cxnSp>
          <p:nvCxnSpPr>
            <p:cNvPr id="60" name="肘形连接符 59"/>
            <p:cNvCxnSpPr>
              <a:stCxn id="57" idx="2"/>
              <a:endCxn id="73" idx="0"/>
            </p:cNvCxnSpPr>
            <p:nvPr/>
          </p:nvCxnSpPr>
          <p:spPr>
            <a:xfrm rot="5400000" flipV="1">
              <a:off x="5701" y="7661"/>
              <a:ext cx="492" cy="1083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" name="矩形: 圆角 6"/>
            <p:cNvSpPr/>
            <p:nvPr/>
          </p:nvSpPr>
          <p:spPr>
            <a:xfrm>
              <a:off x="6165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123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</a:t>
              </a:r>
            </a:p>
          </p:txBody>
        </p:sp>
        <p:cxnSp>
          <p:nvCxnSpPr>
            <p:cNvPr id="62" name="肘形连接符 61"/>
            <p:cNvCxnSpPr>
              <a:stCxn id="61" idx="2"/>
              <a:endCxn id="78" idx="0"/>
            </p:cNvCxnSpPr>
            <p:nvPr/>
          </p:nvCxnSpPr>
          <p:spPr>
            <a:xfrm rot="5400000" flipV="1">
              <a:off x="6607" y="8202"/>
              <a:ext cx="492" cy="1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3" name="肘形连接符 62"/>
            <p:cNvCxnSpPr>
              <a:stCxn id="59" idx="2"/>
              <a:endCxn id="74" idx="0"/>
            </p:cNvCxnSpPr>
            <p:nvPr/>
          </p:nvCxnSpPr>
          <p:spPr>
            <a:xfrm rot="5400000" flipV="1">
              <a:off x="8428" y="7858"/>
              <a:ext cx="492" cy="688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4" name="肘形连接符 63"/>
            <p:cNvCxnSpPr>
              <a:stCxn id="59" idx="2"/>
              <a:endCxn id="80" idx="0"/>
            </p:cNvCxnSpPr>
            <p:nvPr/>
          </p:nvCxnSpPr>
          <p:spPr>
            <a:xfrm rot="5400000">
              <a:off x="7644" y="7762"/>
              <a:ext cx="492" cy="880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>
              <a:off x="4658" y="8485"/>
              <a:ext cx="14248" cy="0"/>
            </a:xfrm>
            <a:prstGeom prst="straightConnector1">
              <a:avLst/>
            </a:prstGeom>
            <a:ln w="53975" cmpd="dbl">
              <a:gradFill>
                <a:gsLst>
                  <a:gs pos="0">
                    <a:srgbClr val="742F84"/>
                  </a:gs>
                  <a:gs pos="100000">
                    <a:srgbClr val="C00000"/>
                  </a:gs>
                </a:gsLst>
                <a:lin ang="0" scaled="0"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66" name="组合 65"/>
            <p:cNvGrpSpPr/>
            <p:nvPr/>
          </p:nvGrpSpPr>
          <p:grpSpPr>
            <a:xfrm>
              <a:off x="5428" y="8389"/>
              <a:ext cx="12303" cy="192"/>
              <a:chOff x="3438" y="7689"/>
              <a:chExt cx="13765" cy="222"/>
            </a:xfrm>
          </p:grpSpPr>
          <p:cxnSp>
            <p:nvCxnSpPr>
              <p:cNvPr id="67" name="直接箭头连接符 66"/>
              <p:cNvCxnSpPr/>
              <p:nvPr/>
            </p:nvCxnSpPr>
            <p:spPr>
              <a:xfrm flipV="1">
                <a:off x="3438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/>
              <p:cNvCxnSpPr/>
              <p:nvPr/>
            </p:nvCxnSpPr>
            <p:spPr>
              <a:xfrm flipV="1">
                <a:off x="6191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/>
              <p:cNvCxnSpPr/>
              <p:nvPr/>
            </p:nvCxnSpPr>
            <p:spPr>
              <a:xfrm flipV="1">
                <a:off x="8944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/>
              <p:cNvCxnSpPr/>
              <p:nvPr/>
            </p:nvCxnSpPr>
            <p:spPr>
              <a:xfrm flipV="1">
                <a:off x="11697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/>
              <p:cNvCxnSpPr/>
              <p:nvPr/>
            </p:nvCxnSpPr>
            <p:spPr>
              <a:xfrm flipV="1">
                <a:off x="14450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 flipV="1">
                <a:off x="17203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73" name="矩形 72"/>
            <p:cNvSpPr/>
            <p:nvPr/>
          </p:nvSpPr>
          <p:spPr>
            <a:xfrm>
              <a:off x="6108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637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6759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473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4510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7069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15162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540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725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135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000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7294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200</a:t>
              </a:r>
            </a:p>
          </p:txBody>
        </p:sp>
        <p:sp>
          <p:nvSpPr>
            <p:cNvPr id="91" name="矩形 90"/>
            <p:cNvSpPr/>
            <p:nvPr/>
          </p:nvSpPr>
          <p:spPr>
            <a:xfrm>
              <a:off x="97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300</a:t>
              </a:r>
            </a:p>
          </p:txBody>
        </p:sp>
        <p:sp>
          <p:nvSpPr>
            <p:cNvPr id="92" name="矩形 91"/>
            <p:cNvSpPr/>
            <p:nvPr/>
          </p:nvSpPr>
          <p:spPr>
            <a:xfrm>
              <a:off x="12202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400</a:t>
              </a:r>
            </a:p>
          </p:txBody>
        </p:sp>
        <p:sp>
          <p:nvSpPr>
            <p:cNvPr id="93" name="矩形 92"/>
            <p:cNvSpPr/>
            <p:nvPr/>
          </p:nvSpPr>
          <p:spPr>
            <a:xfrm>
              <a:off x="14656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500</a:t>
              </a:r>
            </a:p>
          </p:txBody>
        </p:sp>
        <p:sp>
          <p:nvSpPr>
            <p:cNvPr id="94" name="矩形 93"/>
            <p:cNvSpPr/>
            <p:nvPr/>
          </p:nvSpPr>
          <p:spPr>
            <a:xfrm>
              <a:off x="13588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4658" y="9700"/>
              <a:ext cx="14248" cy="358"/>
              <a:chOff x="4658" y="7270"/>
              <a:chExt cx="14248" cy="1578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12810" y="7270"/>
                <a:ext cx="6096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High Energy</a:t>
                </a: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7888" y="7270"/>
                <a:ext cx="4922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Medium Energy</a:t>
                </a: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4658" y="7270"/>
                <a:ext cx="3230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Low Energy</a:t>
                </a: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99720" y="1112520"/>
            <a:ext cx="11591925" cy="1171575"/>
            <a:chOff x="472" y="1752"/>
            <a:chExt cx="18255" cy="1845"/>
          </a:xfrm>
        </p:grpSpPr>
        <p:sp>
          <p:nvSpPr>
            <p:cNvPr id="17" name="矩形 16"/>
            <p:cNvSpPr/>
            <p:nvPr/>
          </p:nvSpPr>
          <p:spPr>
            <a:xfrm>
              <a:off x="472" y="2239"/>
              <a:ext cx="11189" cy="13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Spans a broad spectrum of diseases with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diverse radiotracers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Conventional SPECT tracers emits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to medium energy photons</a:t>
              </a: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731" y="1753"/>
              <a:ext cx="10931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is a widely-used molecular imaging technology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1661" y="1752"/>
              <a:ext cx="7066" cy="1844"/>
              <a:chOff x="11661" y="1752"/>
              <a:chExt cx="7066" cy="171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662" y="1752"/>
                <a:ext cx="7065" cy="1229"/>
              </a:xfrm>
              <a:prstGeom prst="rect">
                <a:avLst/>
              </a:prstGeom>
              <a:solidFill>
                <a:srgbClr val="742F84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Tc-MIBI cardiac perfusion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Tc-MDP bone metastasis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Tc-ECD brain perfusion imaging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1661" y="2981"/>
                <a:ext cx="7067" cy="491"/>
              </a:xfrm>
              <a:prstGeom prst="rect">
                <a:avLst/>
              </a:prstGeom>
              <a:solidFill>
                <a:srgbClr val="742F8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123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I - MIBG Sympathetic nerve imaging</a:t>
                </a: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472" y="1752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/>
          <p:nvPr/>
        </p:nvSpPr>
        <p:spPr>
          <a:xfrm>
            <a:off x="6360795" y="251841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s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5240" y="312420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: 圆角 6"/>
          <p:cNvSpPr/>
          <p:nvPr/>
        </p:nvSpPr>
        <p:spPr>
          <a:xfrm>
            <a:off x="6360795" y="401129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0.2 s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7615555" y="1816100"/>
            <a:ext cx="2163445" cy="4561840"/>
            <a:chOff x="5534" y="2860"/>
            <a:chExt cx="3407" cy="718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rcRect l="82177" t="80380" r="12090" b="5509"/>
            <a:stretch>
              <a:fillRect/>
            </a:stretch>
          </p:blipFill>
          <p:spPr>
            <a:xfrm rot="5400000">
              <a:off x="6689" y="2124"/>
              <a:ext cx="1517" cy="2988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/>
            <a:srcRect l="55765" t="79143" r="32200" b="3080"/>
            <a:stretch>
              <a:fillRect/>
            </a:stretch>
          </p:blipFill>
          <p:spPr>
            <a:xfrm rot="5400000">
              <a:off x="5792" y="6960"/>
              <a:ext cx="2827" cy="3342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/>
            <a:srcRect l="54681" t="79442" r="32992" b="6457"/>
            <a:stretch>
              <a:fillRect/>
            </a:stretch>
          </p:blipFill>
          <p:spPr>
            <a:xfrm rot="5400000">
              <a:off x="6010" y="4612"/>
              <a:ext cx="2873" cy="2632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9994900" y="1809115"/>
            <a:ext cx="1864995" cy="4435475"/>
            <a:chOff x="2523" y="2849"/>
            <a:chExt cx="2937" cy="698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rcRect l="57378" t="81840" r="36889" b="4787"/>
            <a:stretch>
              <a:fillRect/>
            </a:stretch>
          </p:blipFill>
          <p:spPr>
            <a:xfrm rot="5400000">
              <a:off x="3181" y="2190"/>
              <a:ext cx="1517" cy="283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rcRect l="81462" t="81291" r="8024" b="5942"/>
            <a:stretch>
              <a:fillRect/>
            </a:stretch>
          </p:blipFill>
          <p:spPr>
            <a:xfrm rot="5400000">
              <a:off x="2805" y="7398"/>
              <a:ext cx="2470" cy="240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rcRect l="80017" t="79442" r="11293" b="6305"/>
            <a:stretch>
              <a:fillRect/>
            </a:stretch>
          </p:blipFill>
          <p:spPr>
            <a:xfrm rot="5400000">
              <a:off x="3117" y="4306"/>
              <a:ext cx="2026" cy="2660"/>
            </a:xfrm>
            <a:prstGeom prst="rect">
              <a:avLst/>
            </a:prstGeom>
          </p:spPr>
        </p:pic>
      </p:grpSp>
      <p:sp>
        <p:nvSpPr>
          <p:cNvPr id="17" name="矩形: 圆角 6"/>
          <p:cNvSpPr/>
          <p:nvPr/>
        </p:nvSpPr>
        <p:spPr>
          <a:xfrm>
            <a:off x="8270875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sp>
        <p:nvSpPr>
          <p:cNvPr id="57" name="矩形: 圆角 6"/>
          <p:cNvSpPr/>
          <p:nvPr/>
        </p:nvSpPr>
        <p:spPr>
          <a:xfrm>
            <a:off x="10453370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 l="82075" t="83458" r="10425" b="7042"/>
          <a:stretch>
            <a:fillRect/>
          </a:stretch>
        </p:blipFill>
        <p:spPr>
          <a:xfrm>
            <a:off x="4081780" y="3084195"/>
            <a:ext cx="1403350" cy="141732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rcRect l="81350" t="81583" r="9650" b="7572"/>
          <a:stretch>
            <a:fillRect/>
          </a:stretch>
        </p:blipFill>
        <p:spPr>
          <a:xfrm>
            <a:off x="3977005" y="4431665"/>
            <a:ext cx="1651000" cy="1585595"/>
          </a:xfrm>
          <a:prstGeom prst="rect">
            <a:avLst/>
          </a:prstGeom>
        </p:spPr>
      </p:pic>
      <p:sp>
        <p:nvSpPr>
          <p:cNvPr id="44" name="矩形: 圆角 6"/>
          <p:cNvSpPr/>
          <p:nvPr/>
        </p:nvSpPr>
        <p:spPr>
          <a:xfrm>
            <a:off x="4282440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pic>
        <p:nvPicPr>
          <p:cNvPr id="10" name="图片 9"/>
          <p:cNvPicPr/>
          <p:nvPr/>
        </p:nvPicPr>
        <p:blipFill>
          <a:blip r:embed="rId9"/>
          <a:srcRect l="56891" t="82893" r="34609" b="6607"/>
          <a:stretch>
            <a:fillRect/>
          </a:stretch>
        </p:blipFill>
        <p:spPr>
          <a:xfrm>
            <a:off x="1889760" y="1544320"/>
            <a:ext cx="1552575" cy="152781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rcRect l="56550" t="81583" r="34450" b="5757"/>
          <a:stretch>
            <a:fillRect/>
          </a:stretch>
        </p:blipFill>
        <p:spPr>
          <a:xfrm>
            <a:off x="1774825" y="4400550"/>
            <a:ext cx="1733701" cy="1944000"/>
          </a:xfrm>
          <a:prstGeom prst="rect">
            <a:avLst/>
          </a:prstGeom>
        </p:spPr>
      </p:pic>
      <p:sp>
        <p:nvSpPr>
          <p:cNvPr id="45" name="矩形: 圆角 6"/>
          <p:cNvSpPr/>
          <p:nvPr/>
        </p:nvSpPr>
        <p:spPr>
          <a:xfrm>
            <a:off x="2099945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rcRect l="29175" t="41908" r="67475" b="53865"/>
          <a:stretch>
            <a:fillRect/>
          </a:stretch>
        </p:blipFill>
        <p:spPr>
          <a:xfrm>
            <a:off x="2018665" y="3123565"/>
            <a:ext cx="1247036" cy="12600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15951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Experimental Imaging Results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1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/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/>
          <p:cNvSpPr/>
          <p:nvPr/>
        </p:nvSpPr>
        <p:spPr>
          <a:xfrm>
            <a:off x="189865" y="251841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s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4310" y="312420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3.5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: 圆角 6"/>
          <p:cNvSpPr/>
          <p:nvPr/>
        </p:nvSpPr>
        <p:spPr>
          <a:xfrm>
            <a:off x="189865" y="401129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0.5 s</a:t>
            </a:r>
          </a:p>
        </p:txBody>
      </p:sp>
      <p:sp>
        <p:nvSpPr>
          <p:cNvPr id="24" name="矩形: 圆角 6"/>
          <p:cNvSpPr/>
          <p:nvPr/>
        </p:nvSpPr>
        <p:spPr>
          <a:xfrm>
            <a:off x="198120" y="518223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0.25 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01295" y="2949575"/>
            <a:ext cx="11657965" cy="1603375"/>
            <a:chOff x="2723" y="4645"/>
            <a:chExt cx="12418" cy="2525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723" y="4645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23" y="7170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51" name="直接连接符 50"/>
          <p:cNvCxnSpPr/>
          <p:nvPr/>
        </p:nvCxnSpPr>
        <p:spPr>
          <a:xfrm>
            <a:off x="6096000" y="1136650"/>
            <a:ext cx="0" cy="50838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: 圆角 6"/>
          <p:cNvSpPr/>
          <p:nvPr/>
        </p:nvSpPr>
        <p:spPr>
          <a:xfrm>
            <a:off x="6369050" y="518223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0.1 s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163310" y="1353185"/>
            <a:ext cx="1885315" cy="781157"/>
            <a:chOff x="12550" y="2224"/>
            <a:chExt cx="4335" cy="1795"/>
          </a:xfrm>
        </p:grpSpPr>
        <p:grpSp>
          <p:nvGrpSpPr>
            <p:cNvPr id="26" name="组合 25"/>
            <p:cNvGrpSpPr/>
            <p:nvPr/>
          </p:nvGrpSpPr>
          <p:grpSpPr>
            <a:xfrm rot="16200000">
              <a:off x="14076" y="698"/>
              <a:ext cx="836" cy="3888"/>
              <a:chOff x="16779" y="1845"/>
              <a:chExt cx="414" cy="1926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H="1">
                <a:off x="16779" y="1845"/>
                <a:ext cx="4" cy="192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H="1">
                <a:off x="17189" y="1845"/>
                <a:ext cx="4" cy="192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12551" y="3286"/>
              <a:ext cx="3889" cy="460"/>
              <a:chOff x="16025" y="3854"/>
              <a:chExt cx="595" cy="340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16025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16620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>
                <a:off x="16025" y="4025"/>
                <a:ext cx="59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4" name="文本框 53"/>
            <p:cNvSpPr txBox="1"/>
            <p:nvPr/>
          </p:nvSpPr>
          <p:spPr>
            <a:xfrm>
              <a:off x="13158" y="3386"/>
              <a:ext cx="2642" cy="6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100 mm</a:t>
              </a:r>
            </a:p>
          </p:txBody>
        </p:sp>
        <p:grpSp>
          <p:nvGrpSpPr>
            <p:cNvPr id="78" name="组合 77"/>
            <p:cNvGrpSpPr/>
            <p:nvPr/>
          </p:nvGrpSpPr>
          <p:grpSpPr>
            <a:xfrm rot="5400000">
              <a:off x="16276" y="2441"/>
              <a:ext cx="826" cy="392"/>
              <a:chOff x="16025" y="3854"/>
              <a:chExt cx="595" cy="340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16025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16620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/>
              <p:cNvCxnSpPr/>
              <p:nvPr/>
            </p:nvCxnSpPr>
            <p:spPr>
              <a:xfrm>
                <a:off x="16025" y="4025"/>
                <a:ext cx="59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83" name="文本框 82"/>
            <p:cNvSpPr txBox="1"/>
            <p:nvPr/>
          </p:nvSpPr>
          <p:spPr>
            <a:xfrm>
              <a:off x="14825" y="2273"/>
              <a:ext cx="1936" cy="6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24 mm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53365" y="1184910"/>
            <a:ext cx="1456933" cy="1174115"/>
            <a:chOff x="12904" y="2056"/>
            <a:chExt cx="2932" cy="2276"/>
          </a:xfrm>
        </p:grpSpPr>
        <p:grpSp>
          <p:nvGrpSpPr>
            <p:cNvPr id="85" name="组合 84"/>
            <p:cNvGrpSpPr/>
            <p:nvPr/>
          </p:nvGrpSpPr>
          <p:grpSpPr>
            <a:xfrm>
              <a:off x="12904" y="2056"/>
              <a:ext cx="2274" cy="2276"/>
              <a:chOff x="13558" y="4799"/>
              <a:chExt cx="1906" cy="1907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13558" y="4799"/>
                <a:ext cx="1907" cy="122"/>
                <a:chOff x="13558" y="4799"/>
                <a:chExt cx="1907" cy="122"/>
              </a:xfrm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9" name="椭圆 88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0" name="椭圆 89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91" name="组合 90"/>
              <p:cNvGrpSpPr/>
              <p:nvPr/>
            </p:nvGrpSpPr>
            <p:grpSpPr>
              <a:xfrm>
                <a:off x="13558" y="5394"/>
                <a:ext cx="1907" cy="122"/>
                <a:chOff x="13558" y="4799"/>
                <a:chExt cx="1907" cy="122"/>
              </a:xfrm>
            </p:grpSpPr>
            <p:sp>
              <p:nvSpPr>
                <p:cNvPr id="92" name="椭圆 91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97" name="组合 96"/>
              <p:cNvGrpSpPr/>
              <p:nvPr/>
            </p:nvGrpSpPr>
            <p:grpSpPr>
              <a:xfrm>
                <a:off x="13558" y="5989"/>
                <a:ext cx="1907" cy="122"/>
                <a:chOff x="13558" y="4799"/>
                <a:chExt cx="1907" cy="122"/>
              </a:xfrm>
            </p:grpSpPr>
            <p:sp>
              <p:nvSpPr>
                <p:cNvPr id="98" name="椭圆 97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9" name="椭圆 98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1" name="椭圆 100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102" name="组合 101"/>
              <p:cNvGrpSpPr/>
              <p:nvPr/>
            </p:nvGrpSpPr>
            <p:grpSpPr>
              <a:xfrm>
                <a:off x="13558" y="6584"/>
                <a:ext cx="1907" cy="122"/>
                <a:chOff x="13558" y="4799"/>
                <a:chExt cx="1907" cy="122"/>
              </a:xfrm>
            </p:grpSpPr>
            <p:sp>
              <p:nvSpPr>
                <p:cNvPr id="103" name="椭圆 102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5" name="椭圆 104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6" name="椭圆 105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</p:grpSp>
        <p:grpSp>
          <p:nvGrpSpPr>
            <p:cNvPr id="107" name="组合 106"/>
            <p:cNvGrpSpPr/>
            <p:nvPr/>
          </p:nvGrpSpPr>
          <p:grpSpPr>
            <a:xfrm rot="5400000">
              <a:off x="15089" y="2281"/>
              <a:ext cx="709" cy="406"/>
              <a:chOff x="14693" y="4543"/>
              <a:chExt cx="709" cy="406"/>
            </a:xfrm>
          </p:grpSpPr>
          <p:cxnSp>
            <p:nvCxnSpPr>
              <p:cNvPr id="108" name="直接连接符 107"/>
              <p:cNvCxnSpPr/>
              <p:nvPr/>
            </p:nvCxnSpPr>
            <p:spPr>
              <a:xfrm>
                <a:off x="14693" y="4543"/>
                <a:ext cx="0" cy="4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15402" y="4543"/>
                <a:ext cx="0" cy="4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0" name="直接箭头连接符 109"/>
              <p:cNvCxnSpPr/>
              <p:nvPr/>
            </p:nvCxnSpPr>
            <p:spPr>
              <a:xfrm>
                <a:off x="14693" y="4747"/>
                <a:ext cx="7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11" name="文本框 110"/>
            <p:cNvSpPr txBox="1"/>
            <p:nvPr/>
          </p:nvSpPr>
          <p:spPr>
            <a:xfrm>
              <a:off x="13587" y="2146"/>
              <a:ext cx="2249" cy="5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 mm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337DCE-BD25-34A1-ACE4-9993D98A99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2355" t="83643" r="11161" b="7995"/>
          <a:stretch>
            <a:fillRect/>
          </a:stretch>
        </p:blipFill>
        <p:spPr>
          <a:xfrm>
            <a:off x="4156528" y="1668780"/>
            <a:ext cx="1184137" cy="1216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994900" y="1809115"/>
            <a:ext cx="1864995" cy="4435475"/>
            <a:chOff x="2523" y="2849"/>
            <a:chExt cx="2937" cy="698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rcRect l="57378" t="81840" r="36889" b="4787"/>
            <a:stretch>
              <a:fillRect/>
            </a:stretch>
          </p:blipFill>
          <p:spPr>
            <a:xfrm rot="5400000">
              <a:off x="3181" y="2190"/>
              <a:ext cx="1517" cy="28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rcRect l="81462" t="81291" r="8024" b="5942"/>
            <a:stretch>
              <a:fillRect/>
            </a:stretch>
          </p:blipFill>
          <p:spPr>
            <a:xfrm rot="5400000">
              <a:off x="2805" y="7398"/>
              <a:ext cx="2470" cy="240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rcRect l="80017" t="79442" r="11293" b="6305"/>
            <a:stretch>
              <a:fillRect/>
            </a:stretch>
          </p:blipFill>
          <p:spPr>
            <a:xfrm rot="5400000">
              <a:off x="3117" y="4306"/>
              <a:ext cx="2026" cy="2660"/>
            </a:xfrm>
            <a:prstGeom prst="rect">
              <a:avLst/>
            </a:prstGeom>
          </p:spPr>
        </p:pic>
      </p:grpSp>
      <p:sp>
        <p:nvSpPr>
          <p:cNvPr id="2" name="矩形: 圆角 6"/>
          <p:cNvSpPr/>
          <p:nvPr/>
        </p:nvSpPr>
        <p:spPr>
          <a:xfrm>
            <a:off x="6360795" y="251841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s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5240" y="312420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: 圆角 6"/>
          <p:cNvSpPr/>
          <p:nvPr/>
        </p:nvSpPr>
        <p:spPr>
          <a:xfrm>
            <a:off x="6360795" y="401129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0.2 s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7615555" y="1816100"/>
            <a:ext cx="2163445" cy="4561840"/>
            <a:chOff x="5534" y="2860"/>
            <a:chExt cx="3407" cy="718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rcRect l="82177" t="80380" r="12090" b="5509"/>
            <a:stretch>
              <a:fillRect/>
            </a:stretch>
          </p:blipFill>
          <p:spPr>
            <a:xfrm rot="5400000">
              <a:off x="6689" y="2124"/>
              <a:ext cx="1517" cy="2988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/>
            <a:srcRect l="55765" t="79143" r="32200" b="3080"/>
            <a:stretch>
              <a:fillRect/>
            </a:stretch>
          </p:blipFill>
          <p:spPr>
            <a:xfrm rot="5400000">
              <a:off x="5792" y="6960"/>
              <a:ext cx="2827" cy="3342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/>
            <a:srcRect l="54681" t="79442" r="32992" b="6457"/>
            <a:stretch>
              <a:fillRect/>
            </a:stretch>
          </p:blipFill>
          <p:spPr>
            <a:xfrm rot="5400000">
              <a:off x="6010" y="4612"/>
              <a:ext cx="2873" cy="2632"/>
            </a:xfrm>
            <a:prstGeom prst="rect">
              <a:avLst/>
            </a:prstGeom>
          </p:spPr>
        </p:pic>
      </p:grpSp>
      <p:sp>
        <p:nvSpPr>
          <p:cNvPr id="17" name="矩形: 圆角 6"/>
          <p:cNvSpPr/>
          <p:nvPr/>
        </p:nvSpPr>
        <p:spPr>
          <a:xfrm>
            <a:off x="8270875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sp>
        <p:nvSpPr>
          <p:cNvPr id="57" name="矩形: 圆角 6"/>
          <p:cNvSpPr/>
          <p:nvPr/>
        </p:nvSpPr>
        <p:spPr>
          <a:xfrm>
            <a:off x="10453370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l="82355" t="83643" r="11161" b="7995"/>
          <a:stretch>
            <a:fillRect/>
          </a:stretch>
        </p:blipFill>
        <p:spPr>
          <a:xfrm>
            <a:off x="4156528" y="1668780"/>
            <a:ext cx="1184137" cy="12166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rcRect l="82075" t="83458" r="10425" b="7042"/>
          <a:stretch>
            <a:fillRect/>
          </a:stretch>
        </p:blipFill>
        <p:spPr>
          <a:xfrm>
            <a:off x="4081780" y="3084195"/>
            <a:ext cx="1403350" cy="141732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rcRect l="81350" t="81583" r="9650" b="7572"/>
          <a:stretch>
            <a:fillRect/>
          </a:stretch>
        </p:blipFill>
        <p:spPr>
          <a:xfrm>
            <a:off x="3977005" y="4431665"/>
            <a:ext cx="1651000" cy="1585595"/>
          </a:xfrm>
          <a:prstGeom prst="rect">
            <a:avLst/>
          </a:prstGeom>
        </p:spPr>
      </p:pic>
      <p:sp>
        <p:nvSpPr>
          <p:cNvPr id="44" name="矩形: 圆角 6"/>
          <p:cNvSpPr/>
          <p:nvPr/>
        </p:nvSpPr>
        <p:spPr>
          <a:xfrm>
            <a:off x="4282440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pic>
        <p:nvPicPr>
          <p:cNvPr id="10" name="图片 9"/>
          <p:cNvPicPr/>
          <p:nvPr/>
        </p:nvPicPr>
        <p:blipFill>
          <a:blip r:embed="rId7"/>
          <a:srcRect l="56891" t="82893" r="34609" b="6607"/>
          <a:stretch>
            <a:fillRect/>
          </a:stretch>
        </p:blipFill>
        <p:spPr>
          <a:xfrm>
            <a:off x="1889760" y="1544320"/>
            <a:ext cx="1552575" cy="152781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/>
          <a:srcRect l="56550" t="81583" r="34450" b="5757"/>
          <a:stretch>
            <a:fillRect/>
          </a:stretch>
        </p:blipFill>
        <p:spPr>
          <a:xfrm>
            <a:off x="1774825" y="4400550"/>
            <a:ext cx="1733701" cy="1944000"/>
          </a:xfrm>
          <a:prstGeom prst="rect">
            <a:avLst/>
          </a:prstGeom>
        </p:spPr>
      </p:pic>
      <p:sp>
        <p:nvSpPr>
          <p:cNvPr id="45" name="矩形: 圆角 6"/>
          <p:cNvSpPr/>
          <p:nvPr/>
        </p:nvSpPr>
        <p:spPr>
          <a:xfrm>
            <a:off x="2099945" y="1136015"/>
            <a:ext cx="1002030" cy="3587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rcRect l="29175" t="41908" r="67475" b="53865"/>
          <a:stretch>
            <a:fillRect/>
          </a:stretch>
        </p:blipFill>
        <p:spPr>
          <a:xfrm>
            <a:off x="2018665" y="3123565"/>
            <a:ext cx="1247036" cy="12600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15951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Experimental Imaging Results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1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/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/>
          <p:cNvSpPr/>
          <p:nvPr/>
        </p:nvSpPr>
        <p:spPr>
          <a:xfrm>
            <a:off x="189865" y="251841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s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4310" y="312420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3.5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: 圆角 6"/>
          <p:cNvSpPr/>
          <p:nvPr/>
        </p:nvSpPr>
        <p:spPr>
          <a:xfrm>
            <a:off x="189865" y="401129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0.5 s</a:t>
            </a:r>
          </a:p>
        </p:txBody>
      </p:sp>
      <p:sp>
        <p:nvSpPr>
          <p:cNvPr id="24" name="矩形: 圆角 6"/>
          <p:cNvSpPr/>
          <p:nvPr/>
        </p:nvSpPr>
        <p:spPr>
          <a:xfrm>
            <a:off x="198120" y="518223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0.25 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01295" y="2949575"/>
            <a:ext cx="11657965" cy="1603375"/>
            <a:chOff x="2723" y="4645"/>
            <a:chExt cx="12418" cy="2525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723" y="4645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23" y="7170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51" name="直接连接符 50"/>
          <p:cNvCxnSpPr/>
          <p:nvPr/>
        </p:nvCxnSpPr>
        <p:spPr>
          <a:xfrm>
            <a:off x="6096000" y="1136650"/>
            <a:ext cx="0" cy="50838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: 圆角 6"/>
          <p:cNvSpPr/>
          <p:nvPr/>
        </p:nvSpPr>
        <p:spPr>
          <a:xfrm>
            <a:off x="6369050" y="518223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0.1 s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163310" y="1353185"/>
            <a:ext cx="1885315" cy="781157"/>
            <a:chOff x="12550" y="2224"/>
            <a:chExt cx="4335" cy="1795"/>
          </a:xfrm>
        </p:grpSpPr>
        <p:grpSp>
          <p:nvGrpSpPr>
            <p:cNvPr id="26" name="组合 25"/>
            <p:cNvGrpSpPr/>
            <p:nvPr/>
          </p:nvGrpSpPr>
          <p:grpSpPr>
            <a:xfrm rot="16200000">
              <a:off x="14076" y="698"/>
              <a:ext cx="836" cy="3888"/>
              <a:chOff x="16779" y="1845"/>
              <a:chExt cx="414" cy="1926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H="1">
                <a:off x="16779" y="1845"/>
                <a:ext cx="4" cy="192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H="1">
                <a:off x="17189" y="1845"/>
                <a:ext cx="4" cy="192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12551" y="3286"/>
              <a:ext cx="3889" cy="460"/>
              <a:chOff x="16025" y="3854"/>
              <a:chExt cx="595" cy="340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16025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16620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>
                <a:off x="16025" y="4025"/>
                <a:ext cx="59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4" name="文本框 53"/>
            <p:cNvSpPr txBox="1"/>
            <p:nvPr/>
          </p:nvSpPr>
          <p:spPr>
            <a:xfrm>
              <a:off x="13158" y="3386"/>
              <a:ext cx="2642" cy="6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100 mm</a:t>
              </a:r>
            </a:p>
          </p:txBody>
        </p:sp>
        <p:grpSp>
          <p:nvGrpSpPr>
            <p:cNvPr id="78" name="组合 77"/>
            <p:cNvGrpSpPr/>
            <p:nvPr/>
          </p:nvGrpSpPr>
          <p:grpSpPr>
            <a:xfrm rot="5400000">
              <a:off x="16276" y="2441"/>
              <a:ext cx="826" cy="392"/>
              <a:chOff x="16025" y="3854"/>
              <a:chExt cx="595" cy="340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16025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16620" y="3854"/>
                <a:ext cx="0" cy="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/>
              <p:cNvCxnSpPr/>
              <p:nvPr/>
            </p:nvCxnSpPr>
            <p:spPr>
              <a:xfrm>
                <a:off x="16025" y="4025"/>
                <a:ext cx="59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83" name="文本框 82"/>
            <p:cNvSpPr txBox="1"/>
            <p:nvPr/>
          </p:nvSpPr>
          <p:spPr>
            <a:xfrm>
              <a:off x="14825" y="2273"/>
              <a:ext cx="1936" cy="6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24 mm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53365" y="1184910"/>
            <a:ext cx="1456933" cy="1174115"/>
            <a:chOff x="12904" y="2056"/>
            <a:chExt cx="2932" cy="2276"/>
          </a:xfrm>
        </p:grpSpPr>
        <p:grpSp>
          <p:nvGrpSpPr>
            <p:cNvPr id="85" name="组合 84"/>
            <p:cNvGrpSpPr/>
            <p:nvPr/>
          </p:nvGrpSpPr>
          <p:grpSpPr>
            <a:xfrm>
              <a:off x="12904" y="2056"/>
              <a:ext cx="2274" cy="2276"/>
              <a:chOff x="13558" y="4799"/>
              <a:chExt cx="1906" cy="1907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13558" y="4799"/>
                <a:ext cx="1907" cy="122"/>
                <a:chOff x="13558" y="4799"/>
                <a:chExt cx="1907" cy="122"/>
              </a:xfrm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89" name="椭圆 88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0" name="椭圆 89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91" name="组合 90"/>
              <p:cNvGrpSpPr/>
              <p:nvPr/>
            </p:nvGrpSpPr>
            <p:grpSpPr>
              <a:xfrm>
                <a:off x="13558" y="5394"/>
                <a:ext cx="1907" cy="122"/>
                <a:chOff x="13558" y="4799"/>
                <a:chExt cx="1907" cy="122"/>
              </a:xfrm>
            </p:grpSpPr>
            <p:sp>
              <p:nvSpPr>
                <p:cNvPr id="92" name="椭圆 91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97" name="组合 96"/>
              <p:cNvGrpSpPr/>
              <p:nvPr/>
            </p:nvGrpSpPr>
            <p:grpSpPr>
              <a:xfrm>
                <a:off x="13558" y="5989"/>
                <a:ext cx="1907" cy="122"/>
                <a:chOff x="13558" y="4799"/>
                <a:chExt cx="1907" cy="122"/>
              </a:xfrm>
            </p:grpSpPr>
            <p:sp>
              <p:nvSpPr>
                <p:cNvPr id="98" name="椭圆 97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99" name="椭圆 98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1" name="椭圆 100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grpSp>
            <p:nvGrpSpPr>
              <p:cNvPr id="102" name="组合 101"/>
              <p:cNvGrpSpPr/>
              <p:nvPr/>
            </p:nvGrpSpPr>
            <p:grpSpPr>
              <a:xfrm>
                <a:off x="13558" y="6584"/>
                <a:ext cx="1907" cy="122"/>
                <a:chOff x="13558" y="4799"/>
                <a:chExt cx="1907" cy="122"/>
              </a:xfrm>
            </p:grpSpPr>
            <p:sp>
              <p:nvSpPr>
                <p:cNvPr id="103" name="椭圆 102"/>
                <p:cNvSpPr/>
                <p:nvPr/>
              </p:nvSpPr>
              <p:spPr>
                <a:xfrm>
                  <a:off x="1415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1474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5" name="椭圆 104"/>
                <p:cNvSpPr/>
                <p:nvPr/>
              </p:nvSpPr>
              <p:spPr>
                <a:xfrm>
                  <a:off x="13558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106" name="椭圆 105"/>
                <p:cNvSpPr/>
                <p:nvPr/>
              </p:nvSpPr>
              <p:spPr>
                <a:xfrm>
                  <a:off x="15343" y="4799"/>
                  <a:ext cx="122" cy="1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</p:grpSp>
        <p:grpSp>
          <p:nvGrpSpPr>
            <p:cNvPr id="107" name="组合 106"/>
            <p:cNvGrpSpPr/>
            <p:nvPr/>
          </p:nvGrpSpPr>
          <p:grpSpPr>
            <a:xfrm rot="5400000">
              <a:off x="15089" y="2281"/>
              <a:ext cx="709" cy="406"/>
              <a:chOff x="14693" y="4543"/>
              <a:chExt cx="709" cy="406"/>
            </a:xfrm>
          </p:grpSpPr>
          <p:cxnSp>
            <p:nvCxnSpPr>
              <p:cNvPr id="108" name="直接连接符 107"/>
              <p:cNvCxnSpPr/>
              <p:nvPr/>
            </p:nvCxnSpPr>
            <p:spPr>
              <a:xfrm>
                <a:off x="14693" y="4543"/>
                <a:ext cx="0" cy="4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15402" y="4543"/>
                <a:ext cx="0" cy="4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0" name="直接箭头连接符 109"/>
              <p:cNvCxnSpPr/>
              <p:nvPr/>
            </p:nvCxnSpPr>
            <p:spPr>
              <a:xfrm>
                <a:off x="14693" y="4747"/>
                <a:ext cx="7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11" name="文本框 110"/>
            <p:cNvSpPr txBox="1"/>
            <p:nvPr/>
          </p:nvSpPr>
          <p:spPr>
            <a:xfrm>
              <a:off x="13587" y="2146"/>
              <a:ext cx="2249" cy="5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 mm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3381375" y="2950210"/>
            <a:ext cx="5429250" cy="160274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pitchFamily="18" charset="0"/>
                <a:sym typeface="+mn-ea"/>
              </a:rPr>
              <a:t>Low Compton events proportion: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pitchFamily="18" charset="0"/>
                <a:sym typeface="+mn-ea"/>
              </a:rPr>
              <a:t>2.76%</a:t>
            </a:r>
          </a:p>
          <a:p>
            <a:pPr lvl="0" indent="0" algn="ctr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pitchFamily="18" charset="0"/>
                <a:sym typeface="+mn-ea"/>
              </a:rPr>
              <a:t>Due to </a:t>
            </a:r>
            <a:r>
              <a:rPr lang="en-US" altLang="zh-CN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mbria Math" panose="02040503050406030204" pitchFamily="18" charset="0"/>
                <a:sym typeface="+mn-ea"/>
              </a:rPr>
              <a:t>none-optimized system design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A3C8-0146-B5F3-11E0-5C9021D97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9AF63383-761A-BAEB-0AFE-423DD032FFBB}"/>
              </a:ext>
            </a:extLst>
          </p:cNvPr>
          <p:cNvSpPr/>
          <p:nvPr/>
        </p:nvSpPr>
        <p:spPr>
          <a:xfrm>
            <a:off x="194310" y="1048385"/>
            <a:ext cx="6448425" cy="528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dirty="0">
              <a:solidFill>
                <a:schemeClr val="accent4"/>
              </a:solidFill>
              <a:effectLst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AA03DE-B033-0B36-6A6C-529C35CC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2B0E7F86-0228-E409-85FC-9C6583CC5692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283" name="矩形: 圆角 35">
            <a:extLst>
              <a:ext uri="{FF2B5EF4-FFF2-40B4-BE49-F238E27FC236}">
                <a16:creationId xmlns:a16="http://schemas.microsoft.com/office/drawing/2014/main" id="{72D123F9-48DC-2DC2-D1C3-5882F21CD6ED}"/>
              </a:ext>
            </a:extLst>
          </p:cNvPr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686D1E07-6F38-28D4-C5AC-04C7F10AC971}"/>
              </a:ext>
            </a:extLst>
          </p:cNvPr>
          <p:cNvSpPr txBox="1"/>
          <p:nvPr/>
        </p:nvSpPr>
        <p:spPr>
          <a:xfrm>
            <a:off x="18618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Monte-Carlo Simulation Configuration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C721F4B4-39EA-EFD8-85F6-2A03AC76A6CF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365ECF23-FCBF-C889-E1D5-0096A8B5EA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89EEAA28-5E86-E3D8-0E5B-A6BF5D87E89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5069136"/>
              </p:ext>
            </p:extLst>
          </p:nvPr>
        </p:nvGraphicFramePr>
        <p:xfrm>
          <a:off x="299720" y="4080510"/>
          <a:ext cx="6284595" cy="21761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6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3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3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Layer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Block Size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Number of 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GAGG(Ce) Blocks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Number of 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tungsten Blocks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 mm</a:t>
                      </a:r>
                      <a:r>
                        <a:rPr lang="en-US" altLang="zh-CN" sz="1600" b="1" baseline="30000">
                          <a:solidFill>
                            <a:schemeClr val="tx1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 mm</a:t>
                      </a:r>
                      <a:r>
                        <a:rPr lang="en-US" altLang="zh-CN" sz="1600" b="1" baseline="30000">
                          <a:solidFill>
                            <a:schemeClr val="tx1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矩形 15">
            <a:extLst>
              <a:ext uri="{FF2B5EF4-FFF2-40B4-BE49-F238E27FC236}">
                <a16:creationId xmlns:a16="http://schemas.microsoft.com/office/drawing/2014/main" id="{6F97C999-DD33-AB5A-8689-F1A67F67F7BB}"/>
              </a:ext>
            </a:extLst>
          </p:cNvPr>
          <p:cNvSpPr/>
          <p:nvPr/>
        </p:nvSpPr>
        <p:spPr>
          <a:xfrm>
            <a:off x="299720" y="1421765"/>
            <a:ext cx="6269990" cy="2574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 improve sensitivity: 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Remove the coded aperture plate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 balance sensitivity and resolution: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Place the metal blocks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inside the detector layers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more metal on front layers, more scintillator on lateral layers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 reduce intra-scintillator Compton scattering: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Crystal size from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3mm</a:t>
            </a:r>
            <a:r>
              <a:rPr lang="zh-CN" alt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3mm</a:t>
            </a:r>
            <a:r>
              <a:rPr lang="zh-CN" alt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6mm to 3mm</a:t>
            </a:r>
            <a:r>
              <a:rPr lang="zh-CN" alt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3mm</a:t>
            </a:r>
            <a:r>
              <a:rPr lang="zh-CN" alt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3mm</a:t>
            </a:r>
          </a:p>
        </p:txBody>
      </p:sp>
      <p:sp>
        <p:nvSpPr>
          <p:cNvPr id="14" name="矩形: 圆角 6">
            <a:extLst>
              <a:ext uri="{FF2B5EF4-FFF2-40B4-BE49-F238E27FC236}">
                <a16:creationId xmlns:a16="http://schemas.microsoft.com/office/drawing/2014/main" id="{7F5C38DB-6399-58A0-9051-CF88D6F14FA4}"/>
              </a:ext>
            </a:extLst>
          </p:cNvPr>
          <p:cNvSpPr/>
          <p:nvPr/>
        </p:nvSpPr>
        <p:spPr>
          <a:xfrm>
            <a:off x="464185" y="1113155"/>
            <a:ext cx="610616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Optimized JSCC gamma camera design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24E533A-05F3-3A84-DC2F-9DD9BB0EF638}"/>
              </a:ext>
            </a:extLst>
          </p:cNvPr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94FE497-DC8F-FA45-0CD7-6C4B8D02D341}"/>
              </a:ext>
            </a:extLst>
          </p:cNvPr>
          <p:cNvSpPr/>
          <p:nvPr/>
        </p:nvSpPr>
        <p:spPr>
          <a:xfrm>
            <a:off x="2840355" y="4159885"/>
            <a:ext cx="183515" cy="183515"/>
          </a:xfrm>
          <a:prstGeom prst="rect">
            <a:avLst/>
          </a:prstGeom>
          <a:solidFill>
            <a:srgbClr val="EDB12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9DD2219-CA2A-1D28-927A-C8549D89C340}"/>
              </a:ext>
            </a:extLst>
          </p:cNvPr>
          <p:cNvSpPr/>
          <p:nvPr/>
        </p:nvSpPr>
        <p:spPr>
          <a:xfrm>
            <a:off x="4805045" y="4159885"/>
            <a:ext cx="183515" cy="1835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3F3072-1C95-97A6-865F-BD10169D7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200" y="1076245"/>
            <a:ext cx="5205269" cy="5231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38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201295" y="1391285"/>
            <a:ext cx="5379720" cy="695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Energy Resolution: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 at 662keV</a:t>
            </a:r>
          </a:p>
        </p:txBody>
      </p:sp>
      <p:sp>
        <p:nvSpPr>
          <p:cNvPr id="128" name="矩形 127"/>
          <p:cNvSpPr/>
          <p:nvPr/>
        </p:nvSpPr>
        <p:spPr>
          <a:xfrm>
            <a:off x="6432320" y="5949950"/>
            <a:ext cx="5573625" cy="363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Evaluate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SNR</a:t>
            </a:r>
          </a:p>
        </p:txBody>
      </p:sp>
      <p:sp>
        <p:nvSpPr>
          <p:cNvPr id="123" name="矩形 122"/>
          <p:cNvSpPr/>
          <p:nvPr/>
        </p:nvSpPr>
        <p:spPr>
          <a:xfrm>
            <a:off x="201930" y="5949950"/>
            <a:ext cx="5573625" cy="363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Evaluate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spatial resolution</a:t>
            </a:r>
          </a:p>
        </p:txBody>
      </p:sp>
      <p:sp>
        <p:nvSpPr>
          <p:cNvPr id="72" name="矩形: 圆角 6"/>
          <p:cNvSpPr/>
          <p:nvPr/>
        </p:nvSpPr>
        <p:spPr>
          <a:xfrm>
            <a:off x="6432319" y="2210435"/>
            <a:ext cx="5573625" cy="3403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NEMA Body Phantom</a:t>
            </a:r>
          </a:p>
        </p:txBody>
      </p:sp>
      <p:sp>
        <p:nvSpPr>
          <p:cNvPr id="68" name="矩形: 圆角 6"/>
          <p:cNvSpPr/>
          <p:nvPr/>
        </p:nvSpPr>
        <p:spPr>
          <a:xfrm>
            <a:off x="201929" y="2210435"/>
            <a:ext cx="5573625" cy="3403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Hot-rod Phantom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5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077855" y="2670345"/>
            <a:ext cx="3897528" cy="3258144"/>
            <a:chOff x="14952" y="1803"/>
            <a:chExt cx="4370" cy="347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/>
            <a:srcRect l="16610" t="11238" r="11431" b="17622"/>
            <a:stretch>
              <a:fillRect/>
            </a:stretch>
          </p:blipFill>
          <p:spPr>
            <a:xfrm>
              <a:off x="15583" y="1899"/>
              <a:ext cx="3152" cy="3104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7934" y="2395"/>
              <a:ext cx="1388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2.8 mm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6196" y="1803"/>
              <a:ext cx="1882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3.4 mm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4952" y="2395"/>
              <a:ext cx="1357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4.0 mm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029" y="4388"/>
              <a:ext cx="1357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4.6 mm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7934" y="4388"/>
              <a:ext cx="1388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5.8 mm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6197" y="4900"/>
              <a:ext cx="1882" cy="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5.2 mm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649615" y="2983230"/>
            <a:ext cx="3277870" cy="2527935"/>
            <a:chOff x="15374" y="1723"/>
            <a:chExt cx="3290" cy="2538"/>
          </a:xfrm>
        </p:grpSpPr>
        <p:sp>
          <p:nvSpPr>
            <p:cNvPr id="82" name="任意多边形 81"/>
            <p:cNvSpPr/>
            <p:nvPr/>
          </p:nvSpPr>
          <p:spPr>
            <a:xfrm>
              <a:off x="15374" y="1723"/>
              <a:ext cx="3290" cy="2539"/>
            </a:xfrm>
            <a:custGeom>
              <a:avLst/>
              <a:gdLst>
                <a:gd name="connsiteX0" fmla="*/ 0 w 8290"/>
                <a:gd name="connsiteY0" fmla="*/ 4096 h 6397"/>
                <a:gd name="connsiteX1" fmla="*/ 4136 w 8290"/>
                <a:gd name="connsiteY1" fmla="*/ 0 h 6397"/>
                <a:gd name="connsiteX2" fmla="*/ 8272 w 8290"/>
                <a:gd name="connsiteY2" fmla="*/ 4096 h 6397"/>
                <a:gd name="connsiteX3" fmla="*/ 6567 w 8290"/>
                <a:gd name="connsiteY3" fmla="*/ 6345 h 6397"/>
                <a:gd name="connsiteX4" fmla="*/ 1825 w 8290"/>
                <a:gd name="connsiteY4" fmla="*/ 6345 h 6397"/>
                <a:gd name="connsiteX5" fmla="*/ 717 w 8290"/>
                <a:gd name="connsiteY5" fmla="*/ 5849 h 6397"/>
                <a:gd name="connsiteX6" fmla="*/ 0 w 8290"/>
                <a:gd name="connsiteY6" fmla="*/ 4096 h 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0" h="6398">
                  <a:moveTo>
                    <a:pt x="0" y="4096"/>
                  </a:moveTo>
                  <a:cubicBezTo>
                    <a:pt x="0" y="1834"/>
                    <a:pt x="1852" y="0"/>
                    <a:pt x="4136" y="0"/>
                  </a:cubicBezTo>
                  <a:cubicBezTo>
                    <a:pt x="6420" y="0"/>
                    <a:pt x="8272" y="1834"/>
                    <a:pt x="8272" y="4096"/>
                  </a:cubicBezTo>
                  <a:cubicBezTo>
                    <a:pt x="8437" y="5182"/>
                    <a:pt x="7467" y="6345"/>
                    <a:pt x="6567" y="6345"/>
                  </a:cubicBezTo>
                  <a:cubicBezTo>
                    <a:pt x="5783" y="6334"/>
                    <a:pt x="2325" y="6469"/>
                    <a:pt x="1825" y="6345"/>
                  </a:cubicBezTo>
                  <a:cubicBezTo>
                    <a:pt x="1144" y="6176"/>
                    <a:pt x="1214" y="6207"/>
                    <a:pt x="717" y="5849"/>
                  </a:cubicBezTo>
                  <a:cubicBezTo>
                    <a:pt x="371" y="5492"/>
                    <a:pt x="71" y="5254"/>
                    <a:pt x="0" y="40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6274" y="2335"/>
              <a:ext cx="1490" cy="1436"/>
              <a:chOff x="16309" y="2304"/>
              <a:chExt cx="1490" cy="1436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6772" y="2651"/>
                <a:ext cx="604" cy="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17280" y="3314"/>
                <a:ext cx="427" cy="4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6621" y="3347"/>
                <a:ext cx="326" cy="3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6309" y="2845"/>
                <a:ext cx="258" cy="2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16694" y="2307"/>
                <a:ext cx="167" cy="1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17337" y="2304"/>
                <a:ext cx="143" cy="1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17673" y="2896"/>
                <a:ext cx="127" cy="1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92" name="文本框 91"/>
          <p:cNvSpPr txBox="1"/>
          <p:nvPr/>
        </p:nvSpPr>
        <p:spPr>
          <a:xfrm>
            <a:off x="10030230" y="4041775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9348240" y="3190875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 mm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8054110" y="3190875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 mm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7343545" y="4041775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 mm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7855355" y="4956810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28 mm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9637800" y="4955540"/>
            <a:ext cx="1240790" cy="39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 mm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8771025" y="4059555"/>
            <a:ext cx="1123950" cy="436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 mm</a:t>
            </a:r>
          </a:p>
        </p:txBody>
      </p:sp>
      <p:sp>
        <p:nvSpPr>
          <p:cNvPr id="129" name="矩形 128"/>
          <p:cNvSpPr/>
          <p:nvPr/>
        </p:nvSpPr>
        <p:spPr>
          <a:xfrm>
            <a:off x="7541665" y="2573020"/>
            <a:ext cx="3813810" cy="38290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spcAft>
                <a:spcPts val="600"/>
              </a:spcAft>
              <a:buClrTx/>
              <a:buSzTx/>
              <a:buNone/>
            </a:pPr>
            <a:r>
              <a:rPr lang="en-US" altLang="zh-CN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Hot-rod: Background = 10:1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650250" y="5484495"/>
            <a:ext cx="3277235" cy="215900"/>
            <a:chOff x="16025" y="3854"/>
            <a:chExt cx="595" cy="340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6025" y="3854"/>
              <a:ext cx="0" cy="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16620" y="3854"/>
              <a:ext cx="0" cy="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16025" y="4025"/>
              <a:ext cx="59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8654820" y="5596255"/>
            <a:ext cx="1240790" cy="297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290 mm</a:t>
            </a: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6076720" y="4126230"/>
            <a:ext cx="2556510" cy="215900"/>
            <a:chOff x="16025" y="3854"/>
            <a:chExt cx="595" cy="34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6025" y="3854"/>
              <a:ext cx="0" cy="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6620" y="3854"/>
              <a:ext cx="0" cy="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16025" y="4025"/>
              <a:ext cx="59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6311035" y="4050179"/>
            <a:ext cx="102933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220 mm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12" name="矩形: 圆角 35"/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01295" y="1082040"/>
            <a:ext cx="5379720" cy="309245"/>
            <a:chOff x="472" y="7368"/>
            <a:chExt cx="8472" cy="487"/>
          </a:xfrm>
        </p:grpSpPr>
        <p:sp>
          <p:nvSpPr>
            <p:cNvPr id="34" name="矩形: 圆角 6"/>
            <p:cNvSpPr/>
            <p:nvPr/>
          </p:nvSpPr>
          <p:spPr>
            <a:xfrm>
              <a:off x="731" y="7369"/>
              <a:ext cx="8213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Geant4 Monte Carlos simulation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72" y="7368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04917198"/>
              </p:ext>
            </p:extLst>
          </p:nvPr>
        </p:nvGraphicFramePr>
        <p:xfrm>
          <a:off x="5735955" y="1082039"/>
          <a:ext cx="6269990" cy="100073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74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Isotope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Energy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Energy Window (Single Events)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baseline="30000">
                          <a:solidFill>
                            <a:schemeClr val="tx1"/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</a:t>
                      </a: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</a:t>
                      </a:r>
                      <a:endParaRPr lang="en-US" sz="1600" b="1" baseline="30000">
                        <a:solidFill>
                          <a:schemeClr val="tx1"/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511 keV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[460 560]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F392CAD0-1C89-B3CD-89B9-0116DF76458E}"/>
              </a:ext>
            </a:extLst>
          </p:cNvPr>
          <p:cNvSpPr txBox="1"/>
          <p:nvPr/>
        </p:nvSpPr>
        <p:spPr>
          <a:xfrm>
            <a:off x="1861820" y="261620"/>
            <a:ext cx="813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Monte-Carlo Simulation Phantoms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1267341" y="2154970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15951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Simulation: Hot-rod Phantom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/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6" name="矩形: 圆角 6"/>
          <p:cNvSpPr/>
          <p:nvPr/>
        </p:nvSpPr>
        <p:spPr>
          <a:xfrm>
            <a:off x="4505960" y="2154970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sp>
        <p:nvSpPr>
          <p:cNvPr id="4" name="矩形: 圆角 6"/>
          <p:cNvSpPr/>
          <p:nvPr/>
        </p:nvSpPr>
        <p:spPr>
          <a:xfrm>
            <a:off x="1652213" y="113665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90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4310" y="113665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51060" y="3501390"/>
            <a:ext cx="2292985" cy="2512897"/>
          </a:xfrm>
          <a:prstGeom prst="rect">
            <a:avLst/>
          </a:prstGeom>
          <a:noFill/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42979" y="3472548"/>
            <a:ext cx="2319655" cy="257937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2.8 mm hot rods resolvable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for both JSCC and SC in high-count condition</a:t>
            </a:r>
            <a:endParaRPr lang="en-US" altLang="zh-CN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15764" y="1192899"/>
            <a:ext cx="2576105" cy="2067334"/>
            <a:chOff x="14728" y="1705"/>
            <a:chExt cx="4548" cy="3648"/>
          </a:xfrm>
        </p:grpSpPr>
        <p:sp>
          <p:nvSpPr>
            <p:cNvPr id="8" name="文本框 7"/>
            <p:cNvSpPr txBox="1"/>
            <p:nvPr/>
          </p:nvSpPr>
          <p:spPr>
            <a:xfrm>
              <a:off x="17924" y="2395"/>
              <a:ext cx="1352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2.8 mm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rcRect l="16610" t="11238" r="11431" b="17622"/>
            <a:stretch>
              <a:fillRect/>
            </a:stretch>
          </p:blipFill>
          <p:spPr>
            <a:xfrm>
              <a:off x="15583" y="1899"/>
              <a:ext cx="3152" cy="310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306" y="1705"/>
              <a:ext cx="1661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3.4 mm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4728" y="2395"/>
              <a:ext cx="1661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4.0 mm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728" y="4388"/>
              <a:ext cx="1661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4.6 mm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924" y="4388"/>
              <a:ext cx="1352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5.8 mm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307" y="4867"/>
              <a:ext cx="1661" cy="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5.2 mm</a:t>
              </a: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9742707" y="1176528"/>
            <a:ext cx="0" cy="2225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7322A31C-ACD3-C2A2-CD86-E2839F9DD226}"/>
              </a:ext>
            </a:extLst>
          </p:cNvPr>
          <p:cNvGrpSpPr/>
          <p:nvPr/>
        </p:nvGrpSpPr>
        <p:grpSpPr>
          <a:xfrm>
            <a:off x="3653131" y="2635108"/>
            <a:ext cx="2759440" cy="2759440"/>
            <a:chOff x="3804285" y="2921522"/>
            <a:chExt cx="1705610" cy="170561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l="78793" t="78815" r="6585" b="2907"/>
            <a:stretch>
              <a:fillRect/>
            </a:stretch>
          </p:blipFill>
          <p:spPr>
            <a:xfrm>
              <a:off x="3804285" y="2921522"/>
              <a:ext cx="1705610" cy="1705610"/>
            </a:xfrm>
            <a:prstGeom prst="rect">
              <a:avLst/>
            </a:prstGeom>
          </p:spPr>
        </p:pic>
        <p:cxnSp>
          <p:nvCxnSpPr>
            <p:cNvPr id="39" name="直接连接符 38"/>
            <p:cNvCxnSpPr/>
            <p:nvPr/>
          </p:nvCxnSpPr>
          <p:spPr>
            <a:xfrm>
              <a:off x="5136515" y="3202827"/>
              <a:ext cx="350520" cy="629920"/>
            </a:xfrm>
            <a:prstGeom prst="line">
              <a:avLst/>
            </a:prstGeom>
            <a:ln w="12700">
              <a:solidFill>
                <a:srgbClr val="77437E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8FD192F-DAC0-EBF4-82BF-938C9597BBD2}"/>
              </a:ext>
            </a:extLst>
          </p:cNvPr>
          <p:cNvGrpSpPr/>
          <p:nvPr/>
        </p:nvGrpSpPr>
        <p:grpSpPr>
          <a:xfrm>
            <a:off x="395716" y="2635108"/>
            <a:ext cx="2759440" cy="2759440"/>
            <a:chOff x="1726565" y="2921522"/>
            <a:chExt cx="1705610" cy="170561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rcRect l="53783" t="78867" r="31595" b="2855"/>
            <a:stretch>
              <a:fillRect/>
            </a:stretch>
          </p:blipFill>
          <p:spPr>
            <a:xfrm>
              <a:off x="1726565" y="2921522"/>
              <a:ext cx="1705610" cy="1705610"/>
            </a:xfrm>
            <a:prstGeom prst="rect">
              <a:avLst/>
            </a:prstGeom>
          </p:spPr>
        </p:pic>
        <p:cxnSp>
          <p:nvCxnSpPr>
            <p:cNvPr id="40" name="直接连接符 39"/>
            <p:cNvCxnSpPr/>
            <p:nvPr/>
          </p:nvCxnSpPr>
          <p:spPr>
            <a:xfrm>
              <a:off x="3046095" y="3202827"/>
              <a:ext cx="350520" cy="629920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3" name="矩形: 圆角 6"/>
          <p:cNvSpPr/>
          <p:nvPr/>
        </p:nvSpPr>
        <p:spPr>
          <a:xfrm>
            <a:off x="7134617" y="2154970"/>
            <a:ext cx="1913450" cy="3187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Line Profile</a:t>
            </a:r>
          </a:p>
        </p:txBody>
      </p:sp>
      <p:graphicFrame>
        <p:nvGraphicFramePr>
          <p:cNvPr id="31" name="图表 30"/>
          <p:cNvGraphicFramePr/>
          <p:nvPr>
            <p:extLst>
              <p:ext uri="{D42A27DB-BD31-4B8C-83A1-F6EECF244321}">
                <p14:modId xmlns:p14="http://schemas.microsoft.com/office/powerpoint/2010/main" val="2224657278"/>
              </p:ext>
            </p:extLst>
          </p:nvPr>
        </p:nvGraphicFramePr>
        <p:xfrm>
          <a:off x="6413389" y="3131273"/>
          <a:ext cx="3027525" cy="198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6847020" y="4724488"/>
            <a:ext cx="3004370" cy="628650"/>
            <a:chOff x="9805" y="8907"/>
            <a:chExt cx="5709" cy="990"/>
          </a:xfrm>
        </p:grpSpPr>
        <p:sp>
          <p:nvSpPr>
            <p:cNvPr id="84" name="矩形 83"/>
            <p:cNvSpPr/>
            <p:nvPr/>
          </p:nvSpPr>
          <p:spPr>
            <a:xfrm>
              <a:off x="9805" y="9399"/>
              <a:ext cx="5709" cy="498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lvl="0" indent="0" algn="just" fontAlgn="auto">
                <a:lnSpc>
                  <a:spcPct val="150000"/>
                </a:lnSpc>
                <a:buClrTx/>
                <a:buSzTx/>
                <a:buFontTx/>
              </a:pPr>
              <a:r>
                <a:rPr 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1.4	     7.0	 13.6	      19.2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1180" y="8907"/>
              <a:ext cx="4334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Relative Coordinates / mm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589106" y="2685503"/>
            <a:ext cx="3004472" cy="384810"/>
            <a:chOff x="9784" y="5696"/>
            <a:chExt cx="4522" cy="606"/>
          </a:xfrm>
        </p:grpSpPr>
        <p:sp>
          <p:nvSpPr>
            <p:cNvPr id="32" name="矩形 31"/>
            <p:cNvSpPr/>
            <p:nvPr/>
          </p:nvSpPr>
          <p:spPr>
            <a:xfrm>
              <a:off x="9784" y="5696"/>
              <a:ext cx="4522" cy="6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2280" y="5999"/>
              <a:ext cx="700" cy="0"/>
            </a:xfrm>
            <a:prstGeom prst="line">
              <a:avLst/>
            </a:prstGeom>
            <a:ln w="50800">
              <a:solidFill>
                <a:srgbClr val="77437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0253" y="5999"/>
              <a:ext cx="70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0953" y="5768"/>
              <a:ext cx="1000" cy="4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2980" y="5768"/>
              <a:ext cx="1000" cy="4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JSCC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3714115" y="1422400"/>
            <a:ext cx="1902460" cy="4719320"/>
            <a:chOff x="2592" y="2240"/>
            <a:chExt cx="2996" cy="743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rcRect l="79859" t="56288" r="6565" b="29015"/>
            <a:stretch>
              <a:fillRect/>
            </a:stretch>
          </p:blipFill>
          <p:spPr>
            <a:xfrm>
              <a:off x="2592" y="4697"/>
              <a:ext cx="2948" cy="255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rcRect l="79667" t="55847" r="6757" b="29456"/>
            <a:stretch>
              <a:fillRect/>
            </a:stretch>
          </p:blipFill>
          <p:spPr>
            <a:xfrm>
              <a:off x="2640" y="7120"/>
              <a:ext cx="2948" cy="255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rcRect l="79350" t="80843" r="7074" b="4460"/>
            <a:stretch>
              <a:fillRect/>
            </a:stretch>
          </p:blipFill>
          <p:spPr>
            <a:xfrm>
              <a:off x="2610" y="2240"/>
              <a:ext cx="2948" cy="2552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559560" y="1402715"/>
            <a:ext cx="1957070" cy="4789805"/>
            <a:chOff x="5768" y="2209"/>
            <a:chExt cx="3082" cy="754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rcRect l="54571" t="80542" r="31853" b="4762"/>
            <a:stretch>
              <a:fillRect/>
            </a:stretch>
          </p:blipFill>
          <p:spPr>
            <a:xfrm>
              <a:off x="5768" y="4657"/>
              <a:ext cx="2948" cy="255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rcRect l="54437" t="55970" r="31987" b="29156"/>
            <a:stretch>
              <a:fillRect/>
            </a:stretch>
          </p:blipFill>
          <p:spPr>
            <a:xfrm>
              <a:off x="5902" y="7168"/>
              <a:ext cx="2948" cy="258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/>
            <a:srcRect l="54370" t="80488" r="32054" b="4815"/>
            <a:stretch>
              <a:fillRect/>
            </a:stretch>
          </p:blipFill>
          <p:spPr>
            <a:xfrm>
              <a:off x="5892" y="2209"/>
              <a:ext cx="2948" cy="2552"/>
            </a:xfrm>
            <a:prstGeom prst="rect">
              <a:avLst/>
            </a:prstGeom>
          </p:spPr>
        </p:pic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15951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Simulation: NEMA Body Phantom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0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/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/>
          <p:cNvSpPr/>
          <p:nvPr/>
        </p:nvSpPr>
        <p:spPr>
          <a:xfrm>
            <a:off x="194310" y="204597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4310" y="113665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883775" y="1135380"/>
            <a:ext cx="1974215" cy="1522730"/>
            <a:chOff x="15374" y="1723"/>
            <a:chExt cx="3290" cy="2538"/>
          </a:xfrm>
        </p:grpSpPr>
        <p:sp>
          <p:nvSpPr>
            <p:cNvPr id="48" name="任意多边形 47"/>
            <p:cNvSpPr/>
            <p:nvPr/>
          </p:nvSpPr>
          <p:spPr>
            <a:xfrm>
              <a:off x="15374" y="1723"/>
              <a:ext cx="3290" cy="2539"/>
            </a:xfrm>
            <a:custGeom>
              <a:avLst/>
              <a:gdLst>
                <a:gd name="connsiteX0" fmla="*/ 0 w 8290"/>
                <a:gd name="connsiteY0" fmla="*/ 4096 h 6397"/>
                <a:gd name="connsiteX1" fmla="*/ 4136 w 8290"/>
                <a:gd name="connsiteY1" fmla="*/ 0 h 6397"/>
                <a:gd name="connsiteX2" fmla="*/ 8272 w 8290"/>
                <a:gd name="connsiteY2" fmla="*/ 4096 h 6397"/>
                <a:gd name="connsiteX3" fmla="*/ 6567 w 8290"/>
                <a:gd name="connsiteY3" fmla="*/ 6345 h 6397"/>
                <a:gd name="connsiteX4" fmla="*/ 1825 w 8290"/>
                <a:gd name="connsiteY4" fmla="*/ 6345 h 6397"/>
                <a:gd name="connsiteX5" fmla="*/ 717 w 8290"/>
                <a:gd name="connsiteY5" fmla="*/ 5849 h 6397"/>
                <a:gd name="connsiteX6" fmla="*/ 0 w 8290"/>
                <a:gd name="connsiteY6" fmla="*/ 4096 h 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0" h="6398">
                  <a:moveTo>
                    <a:pt x="0" y="4096"/>
                  </a:moveTo>
                  <a:cubicBezTo>
                    <a:pt x="0" y="1834"/>
                    <a:pt x="1852" y="0"/>
                    <a:pt x="4136" y="0"/>
                  </a:cubicBezTo>
                  <a:cubicBezTo>
                    <a:pt x="6420" y="0"/>
                    <a:pt x="8272" y="1834"/>
                    <a:pt x="8272" y="4096"/>
                  </a:cubicBezTo>
                  <a:cubicBezTo>
                    <a:pt x="8437" y="5182"/>
                    <a:pt x="7467" y="6345"/>
                    <a:pt x="6567" y="6345"/>
                  </a:cubicBezTo>
                  <a:cubicBezTo>
                    <a:pt x="5783" y="6334"/>
                    <a:pt x="2325" y="6469"/>
                    <a:pt x="1825" y="6345"/>
                  </a:cubicBezTo>
                  <a:cubicBezTo>
                    <a:pt x="1144" y="6176"/>
                    <a:pt x="1214" y="6207"/>
                    <a:pt x="717" y="5849"/>
                  </a:cubicBezTo>
                  <a:cubicBezTo>
                    <a:pt x="371" y="5492"/>
                    <a:pt x="71" y="5254"/>
                    <a:pt x="0" y="40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6274" y="2335"/>
              <a:ext cx="1490" cy="1436"/>
              <a:chOff x="16309" y="2304"/>
              <a:chExt cx="1490" cy="143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16772" y="2651"/>
                <a:ext cx="604" cy="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7280" y="3314"/>
                <a:ext cx="427" cy="4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16621" y="3347"/>
                <a:ext cx="326" cy="3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16309" y="2845"/>
                <a:ext cx="258" cy="2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6694" y="2307"/>
                <a:ext cx="167" cy="1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7337" y="2304"/>
                <a:ext cx="143" cy="1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7673" y="2896"/>
                <a:ext cx="127" cy="1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矩形: 圆角 6"/>
          <p:cNvSpPr/>
          <p:nvPr/>
        </p:nvSpPr>
        <p:spPr>
          <a:xfrm>
            <a:off x="194310" y="361124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min</a:t>
            </a:r>
          </a:p>
        </p:txBody>
      </p:sp>
      <p:sp>
        <p:nvSpPr>
          <p:cNvPr id="24" name="矩形: 圆角 6"/>
          <p:cNvSpPr/>
          <p:nvPr/>
        </p:nvSpPr>
        <p:spPr>
          <a:xfrm>
            <a:off x="198120" y="521843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s</a:t>
            </a:r>
          </a:p>
        </p:txBody>
      </p:sp>
      <p:sp>
        <p:nvSpPr>
          <p:cNvPr id="84" name="矩形 83"/>
          <p:cNvSpPr/>
          <p:nvPr/>
        </p:nvSpPr>
        <p:spPr>
          <a:xfrm>
            <a:off x="5977255" y="6029960"/>
            <a:ext cx="3824605" cy="31623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	   13	      17	22	    28	       37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9291955" y="6029960"/>
            <a:ext cx="1864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Diameter / mm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318240" y="175387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06760" y="1260475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 mm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127615" y="1260475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 mm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700260" y="175387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 mm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07600" y="232410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28 mm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002010" y="232410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𝐶𝑁𝑅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𝑠𝑡𝑑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blipFill rotWithShape="1">
                <a:blip r:embed="rId11"/>
                <a:stretch>
                  <a:fillRect l="-20" t="-55" r="20" b="5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10545445" y="175022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 mm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01295" y="2949575"/>
            <a:ext cx="9413240" cy="1603375"/>
            <a:chOff x="2723" y="4645"/>
            <a:chExt cx="12418" cy="2525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723" y="4645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23" y="7170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/>
        </p:nvCxnSpPr>
        <p:spPr>
          <a:xfrm>
            <a:off x="9742707" y="1176528"/>
            <a:ext cx="0" cy="2225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: 圆角 6"/>
          <p:cNvSpPr/>
          <p:nvPr/>
        </p:nvSpPr>
        <p:spPr>
          <a:xfrm>
            <a:off x="207327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sp>
        <p:nvSpPr>
          <p:cNvPr id="20" name="矩形: 圆角 6"/>
          <p:cNvSpPr/>
          <p:nvPr/>
        </p:nvSpPr>
        <p:spPr>
          <a:xfrm>
            <a:off x="415734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graphicFrame>
        <p:nvGraphicFramePr>
          <p:cNvPr id="32" name="图表 31"/>
          <p:cNvGraphicFramePr/>
          <p:nvPr/>
        </p:nvGraphicFramePr>
        <p:xfrm>
          <a:off x="5490210" y="2871470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4" name="图表 33"/>
          <p:cNvGraphicFramePr/>
          <p:nvPr/>
        </p:nvGraphicFramePr>
        <p:xfrm>
          <a:off x="5490210" y="4491355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8" name="矩形 17"/>
          <p:cNvSpPr/>
          <p:nvPr/>
        </p:nvSpPr>
        <p:spPr>
          <a:xfrm>
            <a:off x="9751060" y="3501390"/>
            <a:ext cx="2292985" cy="2512897"/>
          </a:xfrm>
          <a:prstGeom prst="rect">
            <a:avLst/>
          </a:prstGeom>
          <a:noFill/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42805" y="3566795"/>
            <a:ext cx="2319655" cy="248539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significantly improves SNR,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especially in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low-count conditions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: 圆角 6">
            <a:extLst>
              <a:ext uri="{FF2B5EF4-FFF2-40B4-BE49-F238E27FC236}">
                <a16:creationId xmlns:a16="http://schemas.microsoft.com/office/drawing/2014/main" id="{08BDD21E-DCE7-C4EE-3473-3FC8AFA7E6E3}"/>
              </a:ext>
            </a:extLst>
          </p:cNvPr>
          <p:cNvSpPr/>
          <p:nvPr/>
        </p:nvSpPr>
        <p:spPr>
          <a:xfrm>
            <a:off x="5547458" y="1135697"/>
            <a:ext cx="3987604" cy="3187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CNR(C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ontrast-to-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oise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atio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</a:p>
        </p:txBody>
      </p:sp>
      <p:graphicFrame>
        <p:nvGraphicFramePr>
          <p:cNvPr id="33" name="图表 32"/>
          <p:cNvGraphicFramePr/>
          <p:nvPr/>
        </p:nvGraphicFramePr>
        <p:xfrm>
          <a:off x="5490210" y="1292225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6">
            <a:extLst>
              <a:ext uri="{FF2B5EF4-FFF2-40B4-BE49-F238E27FC236}">
                <a16:creationId xmlns:a16="http://schemas.microsoft.com/office/drawing/2014/main" id="{2AB8237C-666B-20D6-FDBC-311DEEB0BE27}"/>
              </a:ext>
            </a:extLst>
          </p:cNvPr>
          <p:cNvSpPr/>
          <p:nvPr/>
        </p:nvSpPr>
        <p:spPr>
          <a:xfrm>
            <a:off x="5547458" y="1135697"/>
            <a:ext cx="3987604" cy="3187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CNR(C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ontrast-to-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oise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atio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3714115" y="1422400"/>
            <a:ext cx="1902460" cy="4719320"/>
            <a:chOff x="2592" y="2240"/>
            <a:chExt cx="2996" cy="743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rcRect l="79859" t="56288" r="6565" b="29015"/>
            <a:stretch>
              <a:fillRect/>
            </a:stretch>
          </p:blipFill>
          <p:spPr>
            <a:xfrm>
              <a:off x="2592" y="4697"/>
              <a:ext cx="2948" cy="255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rcRect l="79667" t="55847" r="6757" b="29456"/>
            <a:stretch>
              <a:fillRect/>
            </a:stretch>
          </p:blipFill>
          <p:spPr>
            <a:xfrm>
              <a:off x="2640" y="7120"/>
              <a:ext cx="2948" cy="255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rcRect l="79350" t="80843" r="7074" b="4460"/>
            <a:stretch>
              <a:fillRect/>
            </a:stretch>
          </p:blipFill>
          <p:spPr>
            <a:xfrm>
              <a:off x="2610" y="2240"/>
              <a:ext cx="2948" cy="2552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559560" y="1402715"/>
            <a:ext cx="1957070" cy="4789805"/>
            <a:chOff x="5768" y="2209"/>
            <a:chExt cx="3082" cy="754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rcRect l="54571" t="80542" r="31853" b="4762"/>
            <a:stretch>
              <a:fillRect/>
            </a:stretch>
          </p:blipFill>
          <p:spPr>
            <a:xfrm>
              <a:off x="5768" y="4657"/>
              <a:ext cx="2948" cy="255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rcRect l="54437" t="55970" r="31987" b="29156"/>
            <a:stretch>
              <a:fillRect/>
            </a:stretch>
          </p:blipFill>
          <p:spPr>
            <a:xfrm>
              <a:off x="5902" y="7168"/>
              <a:ext cx="2948" cy="258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/>
            <a:srcRect l="54370" t="80488" r="32054" b="4815"/>
            <a:stretch>
              <a:fillRect/>
            </a:stretch>
          </p:blipFill>
          <p:spPr>
            <a:xfrm>
              <a:off x="5892" y="2209"/>
              <a:ext cx="2948" cy="2552"/>
            </a:xfrm>
            <a:prstGeom prst="rect">
              <a:avLst/>
            </a:prstGeom>
          </p:spPr>
        </p:pic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15951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Simulation: NEMA Body Phantom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0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/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/>
          <p:cNvSpPr/>
          <p:nvPr/>
        </p:nvSpPr>
        <p:spPr>
          <a:xfrm>
            <a:off x="194310" y="204597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4310" y="113665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883775" y="1135380"/>
            <a:ext cx="1974215" cy="1522730"/>
            <a:chOff x="15374" y="1723"/>
            <a:chExt cx="3290" cy="2538"/>
          </a:xfrm>
        </p:grpSpPr>
        <p:sp>
          <p:nvSpPr>
            <p:cNvPr id="48" name="任意多边形 47"/>
            <p:cNvSpPr/>
            <p:nvPr/>
          </p:nvSpPr>
          <p:spPr>
            <a:xfrm>
              <a:off x="15374" y="1723"/>
              <a:ext cx="3290" cy="2539"/>
            </a:xfrm>
            <a:custGeom>
              <a:avLst/>
              <a:gdLst>
                <a:gd name="connsiteX0" fmla="*/ 0 w 8290"/>
                <a:gd name="connsiteY0" fmla="*/ 4096 h 6397"/>
                <a:gd name="connsiteX1" fmla="*/ 4136 w 8290"/>
                <a:gd name="connsiteY1" fmla="*/ 0 h 6397"/>
                <a:gd name="connsiteX2" fmla="*/ 8272 w 8290"/>
                <a:gd name="connsiteY2" fmla="*/ 4096 h 6397"/>
                <a:gd name="connsiteX3" fmla="*/ 6567 w 8290"/>
                <a:gd name="connsiteY3" fmla="*/ 6345 h 6397"/>
                <a:gd name="connsiteX4" fmla="*/ 1825 w 8290"/>
                <a:gd name="connsiteY4" fmla="*/ 6345 h 6397"/>
                <a:gd name="connsiteX5" fmla="*/ 717 w 8290"/>
                <a:gd name="connsiteY5" fmla="*/ 5849 h 6397"/>
                <a:gd name="connsiteX6" fmla="*/ 0 w 8290"/>
                <a:gd name="connsiteY6" fmla="*/ 4096 h 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0" h="6398">
                  <a:moveTo>
                    <a:pt x="0" y="4096"/>
                  </a:moveTo>
                  <a:cubicBezTo>
                    <a:pt x="0" y="1834"/>
                    <a:pt x="1852" y="0"/>
                    <a:pt x="4136" y="0"/>
                  </a:cubicBezTo>
                  <a:cubicBezTo>
                    <a:pt x="6420" y="0"/>
                    <a:pt x="8272" y="1834"/>
                    <a:pt x="8272" y="4096"/>
                  </a:cubicBezTo>
                  <a:cubicBezTo>
                    <a:pt x="8437" y="5182"/>
                    <a:pt x="7467" y="6345"/>
                    <a:pt x="6567" y="6345"/>
                  </a:cubicBezTo>
                  <a:cubicBezTo>
                    <a:pt x="5783" y="6334"/>
                    <a:pt x="2325" y="6469"/>
                    <a:pt x="1825" y="6345"/>
                  </a:cubicBezTo>
                  <a:cubicBezTo>
                    <a:pt x="1144" y="6176"/>
                    <a:pt x="1214" y="6207"/>
                    <a:pt x="717" y="5849"/>
                  </a:cubicBezTo>
                  <a:cubicBezTo>
                    <a:pt x="371" y="5492"/>
                    <a:pt x="71" y="5254"/>
                    <a:pt x="0" y="40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6274" y="2335"/>
              <a:ext cx="1490" cy="1436"/>
              <a:chOff x="16309" y="2304"/>
              <a:chExt cx="1490" cy="143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16772" y="2651"/>
                <a:ext cx="604" cy="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7280" y="3314"/>
                <a:ext cx="427" cy="4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16621" y="3347"/>
                <a:ext cx="326" cy="3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16309" y="2845"/>
                <a:ext cx="258" cy="2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6694" y="2307"/>
                <a:ext cx="167" cy="1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7337" y="2304"/>
                <a:ext cx="143" cy="1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7673" y="2896"/>
                <a:ext cx="127" cy="1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矩形: 圆角 6"/>
          <p:cNvSpPr/>
          <p:nvPr/>
        </p:nvSpPr>
        <p:spPr>
          <a:xfrm>
            <a:off x="194310" y="361124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min</a:t>
            </a:r>
          </a:p>
        </p:txBody>
      </p:sp>
      <p:sp>
        <p:nvSpPr>
          <p:cNvPr id="24" name="矩形: 圆角 6"/>
          <p:cNvSpPr/>
          <p:nvPr/>
        </p:nvSpPr>
        <p:spPr>
          <a:xfrm>
            <a:off x="198120" y="521843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s</a:t>
            </a:r>
          </a:p>
        </p:txBody>
      </p:sp>
      <p:sp>
        <p:nvSpPr>
          <p:cNvPr id="84" name="矩形 83"/>
          <p:cNvSpPr/>
          <p:nvPr/>
        </p:nvSpPr>
        <p:spPr>
          <a:xfrm>
            <a:off x="5977255" y="6029960"/>
            <a:ext cx="3824605" cy="31623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	   13	      17	22	    28	       37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9291955" y="6029960"/>
            <a:ext cx="1864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Diameter / mm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318240" y="175387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06760" y="1260475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 mm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127615" y="1260475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 mm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700260" y="175387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 mm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07600" y="232410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28 mm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002010" y="232410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𝐶𝑁𝑅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𝑠𝑡𝑑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blipFill rotWithShape="1">
                <a:blip r:embed="rId11"/>
                <a:stretch>
                  <a:fillRect l="-20" t="-55" r="20" b="5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10545445" y="1750220"/>
            <a:ext cx="747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 mm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01295" y="2949575"/>
            <a:ext cx="9413240" cy="1603375"/>
            <a:chOff x="2723" y="4645"/>
            <a:chExt cx="12418" cy="2525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723" y="4645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23" y="7170"/>
              <a:ext cx="1241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/>
        </p:nvCxnSpPr>
        <p:spPr>
          <a:xfrm>
            <a:off x="9742707" y="1176528"/>
            <a:ext cx="0" cy="2225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: 圆角 6"/>
          <p:cNvSpPr/>
          <p:nvPr/>
        </p:nvSpPr>
        <p:spPr>
          <a:xfrm>
            <a:off x="207327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</a:t>
            </a:r>
          </a:p>
        </p:txBody>
      </p:sp>
      <p:sp>
        <p:nvSpPr>
          <p:cNvPr id="20" name="矩形: 圆角 6"/>
          <p:cNvSpPr/>
          <p:nvPr/>
        </p:nvSpPr>
        <p:spPr>
          <a:xfrm>
            <a:off x="415734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graphicFrame>
        <p:nvGraphicFramePr>
          <p:cNvPr id="32" name="图表 31"/>
          <p:cNvGraphicFramePr/>
          <p:nvPr/>
        </p:nvGraphicFramePr>
        <p:xfrm>
          <a:off x="5490210" y="2871470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4" name="图表 33"/>
          <p:cNvGraphicFramePr/>
          <p:nvPr/>
        </p:nvGraphicFramePr>
        <p:xfrm>
          <a:off x="5490210" y="4491355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8" name="矩形 17"/>
          <p:cNvSpPr/>
          <p:nvPr/>
        </p:nvSpPr>
        <p:spPr>
          <a:xfrm>
            <a:off x="9751060" y="3501390"/>
            <a:ext cx="2292985" cy="2512897"/>
          </a:xfrm>
          <a:prstGeom prst="rect">
            <a:avLst/>
          </a:prstGeom>
          <a:noFill/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742805" y="3566795"/>
            <a:ext cx="2319655" cy="248539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significantly improves SNR,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especially in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low-count conditions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more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clearly resolve cold-rods.</a:t>
            </a:r>
          </a:p>
        </p:txBody>
      </p:sp>
      <p:graphicFrame>
        <p:nvGraphicFramePr>
          <p:cNvPr id="10" name="图表 9"/>
          <p:cNvGraphicFramePr/>
          <p:nvPr/>
        </p:nvGraphicFramePr>
        <p:xfrm>
          <a:off x="5490210" y="1292225"/>
          <a:ext cx="4103370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pSp>
        <p:nvGrpSpPr>
          <p:cNvPr id="38" name="组合 37"/>
          <p:cNvGrpSpPr/>
          <p:nvPr/>
        </p:nvGrpSpPr>
        <p:grpSpPr>
          <a:xfrm>
            <a:off x="4880610" y="2228850"/>
            <a:ext cx="400050" cy="3162935"/>
            <a:chOff x="7686" y="3510"/>
            <a:chExt cx="630" cy="4981"/>
          </a:xfrm>
        </p:grpSpPr>
        <p:cxnSp>
          <p:nvCxnSpPr>
            <p:cNvPr id="21" name="直接箭头连接符 20"/>
            <p:cNvCxnSpPr/>
            <p:nvPr/>
          </p:nvCxnSpPr>
          <p:spPr>
            <a:xfrm flipH="1">
              <a:off x="7686" y="3510"/>
              <a:ext cx="630" cy="0"/>
            </a:xfrm>
            <a:prstGeom prst="straightConnector1">
              <a:avLst/>
            </a:prstGeom>
            <a:ln w="57150">
              <a:solidFill>
                <a:srgbClr val="77437E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>
              <a:off x="7686" y="6000"/>
              <a:ext cx="630" cy="0"/>
            </a:xfrm>
            <a:prstGeom prst="straightConnector1">
              <a:avLst/>
            </a:prstGeom>
            <a:ln w="57150">
              <a:solidFill>
                <a:srgbClr val="77437E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7686" y="8491"/>
              <a:ext cx="630" cy="0"/>
            </a:xfrm>
            <a:prstGeom prst="straightConnector1">
              <a:avLst/>
            </a:prstGeom>
            <a:ln w="57150">
              <a:solidFill>
                <a:srgbClr val="77437E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2809240" y="2228850"/>
            <a:ext cx="400050" cy="3162935"/>
            <a:chOff x="7686" y="3510"/>
            <a:chExt cx="630" cy="4981"/>
          </a:xfrm>
        </p:grpSpPr>
        <p:cxnSp>
          <p:nvCxnSpPr>
            <p:cNvPr id="40" name="直接箭头连接符 39"/>
            <p:cNvCxnSpPr/>
            <p:nvPr/>
          </p:nvCxnSpPr>
          <p:spPr>
            <a:xfrm flipH="1">
              <a:off x="7686" y="3510"/>
              <a:ext cx="63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 flipH="1">
              <a:off x="7686" y="6000"/>
              <a:ext cx="63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7686" y="8491"/>
              <a:ext cx="63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1F179-9DB3-0AA6-58C2-9119027CE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13A85E07-8436-D23E-211B-4DF66871F891}"/>
              </a:ext>
            </a:extLst>
          </p:cNvPr>
          <p:cNvSpPr/>
          <p:nvPr/>
        </p:nvSpPr>
        <p:spPr>
          <a:xfrm>
            <a:off x="5267325" y="1505909"/>
            <a:ext cx="6722745" cy="48482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44526531-6361-CDB2-E240-135440B6E61C}"/>
              </a:ext>
            </a:extLst>
          </p:cNvPr>
          <p:cNvGrpSpPr/>
          <p:nvPr/>
        </p:nvGrpSpPr>
        <p:grpSpPr>
          <a:xfrm>
            <a:off x="5434012" y="5682801"/>
            <a:ext cx="6437945" cy="308379"/>
            <a:chOff x="4658" y="7270"/>
            <a:chExt cx="14248" cy="1331"/>
          </a:xfrm>
        </p:grpSpPr>
        <p:sp>
          <p:nvSpPr>
            <p:cNvPr id="343" name="矩形 342">
              <a:extLst>
                <a:ext uri="{FF2B5EF4-FFF2-40B4-BE49-F238E27FC236}">
                  <a16:creationId xmlns:a16="http://schemas.microsoft.com/office/drawing/2014/main" id="{6BE74329-A1C1-50E0-1FBF-C26A9820C028}"/>
                </a:ext>
              </a:extLst>
            </p:cNvPr>
            <p:cNvSpPr/>
            <p:nvPr/>
          </p:nvSpPr>
          <p:spPr>
            <a:xfrm>
              <a:off x="12810" y="7271"/>
              <a:ext cx="6096" cy="133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4" name="矩形 343">
              <a:extLst>
                <a:ext uri="{FF2B5EF4-FFF2-40B4-BE49-F238E27FC236}">
                  <a16:creationId xmlns:a16="http://schemas.microsoft.com/office/drawing/2014/main" id="{BF01BA89-5FDB-BA27-CA34-7754DA61EAF4}"/>
                </a:ext>
              </a:extLst>
            </p:cNvPr>
            <p:cNvSpPr/>
            <p:nvPr/>
          </p:nvSpPr>
          <p:spPr>
            <a:xfrm>
              <a:off x="7888" y="7270"/>
              <a:ext cx="4922" cy="133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5" name="矩形 344">
              <a:extLst>
                <a:ext uri="{FF2B5EF4-FFF2-40B4-BE49-F238E27FC236}">
                  <a16:creationId xmlns:a16="http://schemas.microsoft.com/office/drawing/2014/main" id="{64F8948C-F822-BBCD-FB70-A92146DA2459}"/>
                </a:ext>
              </a:extLst>
            </p:cNvPr>
            <p:cNvSpPr/>
            <p:nvPr/>
          </p:nvSpPr>
          <p:spPr>
            <a:xfrm>
              <a:off x="4658" y="7270"/>
              <a:ext cx="3230" cy="133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91EF009F-77DB-BE57-38D2-B15FF0084875}"/>
              </a:ext>
            </a:extLst>
          </p:cNvPr>
          <p:cNvGrpSpPr/>
          <p:nvPr/>
        </p:nvGrpSpPr>
        <p:grpSpPr>
          <a:xfrm>
            <a:off x="5434012" y="5246147"/>
            <a:ext cx="6437945" cy="438339"/>
            <a:chOff x="4658" y="7270"/>
            <a:chExt cx="14248" cy="1331"/>
          </a:xfrm>
        </p:grpSpPr>
        <p:sp>
          <p:nvSpPr>
            <p:cNvPr id="339" name="矩形 338">
              <a:extLst>
                <a:ext uri="{FF2B5EF4-FFF2-40B4-BE49-F238E27FC236}">
                  <a16:creationId xmlns:a16="http://schemas.microsoft.com/office/drawing/2014/main" id="{B0692AFB-D282-954C-93B7-67859A1B329F}"/>
                </a:ext>
              </a:extLst>
            </p:cNvPr>
            <p:cNvSpPr/>
            <p:nvPr/>
          </p:nvSpPr>
          <p:spPr>
            <a:xfrm>
              <a:off x="12810" y="7271"/>
              <a:ext cx="6096" cy="1331"/>
            </a:xfrm>
            <a:prstGeom prst="rect">
              <a:avLst/>
            </a:prstGeom>
            <a:solidFill>
              <a:srgbClr val="77437E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0" name="矩形 339">
              <a:extLst>
                <a:ext uri="{FF2B5EF4-FFF2-40B4-BE49-F238E27FC236}">
                  <a16:creationId xmlns:a16="http://schemas.microsoft.com/office/drawing/2014/main" id="{B0A1ECAB-65AE-6D14-C2F1-36F6F90CE410}"/>
                </a:ext>
              </a:extLst>
            </p:cNvPr>
            <p:cNvSpPr/>
            <p:nvPr/>
          </p:nvSpPr>
          <p:spPr>
            <a:xfrm>
              <a:off x="7888" y="7270"/>
              <a:ext cx="4922" cy="1331"/>
            </a:xfrm>
            <a:prstGeom prst="rect">
              <a:avLst/>
            </a:prstGeom>
            <a:solidFill>
              <a:srgbClr val="77437E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1" name="矩形 340">
              <a:extLst>
                <a:ext uri="{FF2B5EF4-FFF2-40B4-BE49-F238E27FC236}">
                  <a16:creationId xmlns:a16="http://schemas.microsoft.com/office/drawing/2014/main" id="{AE97285F-6CC1-63BF-E0BA-8E3A3FD7FEC8}"/>
                </a:ext>
              </a:extLst>
            </p:cNvPr>
            <p:cNvSpPr/>
            <p:nvPr/>
          </p:nvSpPr>
          <p:spPr>
            <a:xfrm>
              <a:off x="4658" y="7270"/>
              <a:ext cx="3230" cy="1331"/>
            </a:xfrm>
            <a:prstGeom prst="rect">
              <a:avLst/>
            </a:prstGeom>
            <a:solidFill>
              <a:srgbClr val="77437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8B409714-45C9-7DDC-13EF-5980E446E982}"/>
              </a:ext>
            </a:extLst>
          </p:cNvPr>
          <p:cNvSpPr/>
          <p:nvPr/>
        </p:nvSpPr>
        <p:spPr>
          <a:xfrm>
            <a:off x="201930" y="1505909"/>
            <a:ext cx="4912995" cy="48482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B2ABBD-D283-F32C-DF35-BB8A5DD0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37502CDD-48A1-17A2-C662-DA0373A7CAEB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6140B8D3-733A-A898-380B-FCD046B2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30DEAA-F457-D0F3-848C-45A65D16267A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33" name="矩形: 圆角 35">
            <a:extLst>
              <a:ext uri="{FF2B5EF4-FFF2-40B4-BE49-F238E27FC236}">
                <a16:creationId xmlns:a16="http://schemas.microsoft.com/office/drawing/2014/main" id="{98171A47-687F-B81E-926A-D6F38F050A32}"/>
              </a:ext>
            </a:extLst>
          </p:cNvPr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BC617E4-7CFF-56C9-56DF-BA734CE54D49}"/>
              </a:ext>
            </a:extLst>
          </p:cNvPr>
          <p:cNvSpPr txBox="1"/>
          <p:nvPr/>
        </p:nvSpPr>
        <p:spPr>
          <a:xfrm>
            <a:off x="1861820" y="261620"/>
            <a:ext cx="813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From 2D to 3D, High-energy to Wide-energy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F5BC7FEA-D712-A391-86C7-D23E6C20E18A}"/>
              </a:ext>
            </a:extLst>
          </p:cNvPr>
          <p:cNvGrpSpPr/>
          <p:nvPr/>
        </p:nvGrpSpPr>
        <p:grpSpPr>
          <a:xfrm>
            <a:off x="1035837" y="1909142"/>
            <a:ext cx="3346224" cy="3348700"/>
            <a:chOff x="999967" y="1584647"/>
            <a:chExt cx="3417963" cy="342049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532A6960-5ACC-D771-B6CF-005D84F3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967" y="1816875"/>
              <a:ext cx="2111420" cy="2766794"/>
            </a:xfrm>
            <a:prstGeom prst="rect">
              <a:avLst/>
            </a:prstGeom>
          </p:spPr>
        </p:pic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75595B26-1472-5137-F8FA-03114CA2A312}"/>
                </a:ext>
              </a:extLst>
            </p:cNvPr>
            <p:cNvSpPr/>
            <p:nvPr/>
          </p:nvSpPr>
          <p:spPr>
            <a:xfrm rot="16200000" flipH="1">
              <a:off x="1989406" y="2576617"/>
              <a:ext cx="3420494" cy="1436554"/>
            </a:xfrm>
            <a:prstGeom prst="parallelogram">
              <a:avLst>
                <a:gd name="adj" fmla="val 71980"/>
              </a:avLst>
            </a:prstGeom>
            <a:solidFill>
              <a:schemeClr val="bg1">
                <a:lumMod val="65000"/>
                <a:alpha val="2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B682F4D4-3CDE-4C93-F4F4-3BB2DBE33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355" y="2139341"/>
            <a:ext cx="2067102" cy="2708721"/>
          </a:xfrm>
          <a:prstGeom prst="rect">
            <a:avLst/>
          </a:prstGeom>
        </p:spPr>
      </p:pic>
      <p:sp>
        <p:nvSpPr>
          <p:cNvPr id="61" name="圆柱体 60">
            <a:extLst>
              <a:ext uri="{FF2B5EF4-FFF2-40B4-BE49-F238E27FC236}">
                <a16:creationId xmlns:a16="http://schemas.microsoft.com/office/drawing/2014/main" id="{5A433E98-68EB-34DF-A3C9-96C2A67AFB9F}"/>
              </a:ext>
            </a:extLst>
          </p:cNvPr>
          <p:cNvSpPr/>
          <p:nvPr/>
        </p:nvSpPr>
        <p:spPr>
          <a:xfrm>
            <a:off x="7312353" y="2590969"/>
            <a:ext cx="4185620" cy="2500180"/>
          </a:xfrm>
          <a:prstGeom prst="can">
            <a:avLst>
              <a:gd name="adj" fmla="val 50000"/>
            </a:avLst>
          </a:prstGeom>
          <a:solidFill>
            <a:schemeClr val="bg1">
              <a:lumMod val="65000"/>
              <a:alpha val="2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E66E66DB-C0D4-B8EA-84DD-9EC268503A0D}"/>
              </a:ext>
            </a:extLst>
          </p:cNvPr>
          <p:cNvGrpSpPr/>
          <p:nvPr/>
        </p:nvGrpSpPr>
        <p:grpSpPr>
          <a:xfrm>
            <a:off x="299720" y="1570044"/>
            <a:ext cx="4716780" cy="309245"/>
            <a:chOff x="299720" y="1112520"/>
            <a:chExt cx="4716780" cy="309245"/>
          </a:xfrm>
        </p:grpSpPr>
        <p:sp>
          <p:nvSpPr>
            <p:cNvPr id="67" name="矩形: 圆角 6">
              <a:extLst>
                <a:ext uri="{FF2B5EF4-FFF2-40B4-BE49-F238E27FC236}">
                  <a16:creationId xmlns:a16="http://schemas.microsoft.com/office/drawing/2014/main" id="{5B027A21-2AB9-756D-ADA3-AF62EB54C094}"/>
                </a:ext>
              </a:extLst>
            </p:cNvPr>
            <p:cNvSpPr/>
            <p:nvPr/>
          </p:nvSpPr>
          <p:spPr>
            <a:xfrm>
              <a:off x="464185" y="1113155"/>
              <a:ext cx="4552315" cy="30861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Planar, High-energy Imaging</a:t>
              </a: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96CDD20-107E-E382-A1D9-62EDC6A4DC36}"/>
                </a:ext>
              </a:extLst>
            </p:cNvPr>
            <p:cNvSpPr/>
            <p:nvPr/>
          </p:nvSpPr>
          <p:spPr>
            <a:xfrm>
              <a:off x="299720" y="1112520"/>
              <a:ext cx="164465" cy="309245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81" name="矩形 280">
            <a:extLst>
              <a:ext uri="{FF2B5EF4-FFF2-40B4-BE49-F238E27FC236}">
                <a16:creationId xmlns:a16="http://schemas.microsoft.com/office/drawing/2014/main" id="{5A3B55F4-C742-1DEE-3C25-31ADBF01A0BE}"/>
              </a:ext>
            </a:extLst>
          </p:cNvPr>
          <p:cNvSpPr/>
          <p:nvPr/>
        </p:nvSpPr>
        <p:spPr>
          <a:xfrm>
            <a:off x="387032" y="5682801"/>
            <a:ext cx="4552315" cy="308379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2" name="矩形 261">
            <a:extLst>
              <a:ext uri="{FF2B5EF4-FFF2-40B4-BE49-F238E27FC236}">
                <a16:creationId xmlns:a16="http://schemas.microsoft.com/office/drawing/2014/main" id="{B8748C07-329C-5A2E-F6CF-5AA29AFD8A60}"/>
              </a:ext>
            </a:extLst>
          </p:cNvPr>
          <p:cNvSpPr/>
          <p:nvPr/>
        </p:nvSpPr>
        <p:spPr>
          <a:xfrm>
            <a:off x="3824287" y="5722710"/>
            <a:ext cx="739775" cy="191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600</a:t>
            </a:r>
          </a:p>
        </p:txBody>
      </p:sp>
      <p:cxnSp>
        <p:nvCxnSpPr>
          <p:cNvPr id="263" name="直接箭头连接符 262">
            <a:extLst>
              <a:ext uri="{FF2B5EF4-FFF2-40B4-BE49-F238E27FC236}">
                <a16:creationId xmlns:a16="http://schemas.microsoft.com/office/drawing/2014/main" id="{F1AA9D10-8718-2F0E-E8F3-A7C248BFE4DF}"/>
              </a:ext>
            </a:extLst>
          </p:cNvPr>
          <p:cNvCxnSpPr>
            <a:cxnSpLocks/>
          </p:cNvCxnSpPr>
          <p:nvPr/>
        </p:nvCxnSpPr>
        <p:spPr>
          <a:xfrm>
            <a:off x="387032" y="5685244"/>
            <a:ext cx="4552315" cy="0"/>
          </a:xfrm>
          <a:prstGeom prst="straightConnector1">
            <a:avLst/>
          </a:prstGeom>
          <a:ln w="53975" cmpd="dbl">
            <a:gradFill>
              <a:gsLst>
                <a:gs pos="0">
                  <a:srgbClr val="AD215E"/>
                </a:gs>
                <a:gs pos="100000">
                  <a:srgbClr val="C00000"/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9" name="直接箭头连接符 268">
            <a:extLst>
              <a:ext uri="{FF2B5EF4-FFF2-40B4-BE49-F238E27FC236}">
                <a16:creationId xmlns:a16="http://schemas.microsoft.com/office/drawing/2014/main" id="{C072CF54-7AC1-10E9-4513-B855E34D554F}"/>
              </a:ext>
            </a:extLst>
          </p:cNvPr>
          <p:cNvCxnSpPr/>
          <p:nvPr/>
        </p:nvCxnSpPr>
        <p:spPr>
          <a:xfrm flipV="1">
            <a:off x="1232788" y="5624283"/>
            <a:ext cx="0" cy="121922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0" name="直接箭头连接符 269">
            <a:extLst>
              <a:ext uri="{FF2B5EF4-FFF2-40B4-BE49-F238E27FC236}">
                <a16:creationId xmlns:a16="http://schemas.microsoft.com/office/drawing/2014/main" id="{49F6CD23-D8ED-106A-11BC-29B3D947735B}"/>
              </a:ext>
            </a:extLst>
          </p:cNvPr>
          <p:cNvCxnSpPr/>
          <p:nvPr/>
        </p:nvCxnSpPr>
        <p:spPr>
          <a:xfrm flipV="1">
            <a:off x="4193222" y="5624283"/>
            <a:ext cx="0" cy="121922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1" name="矩形: 圆角 6">
            <a:extLst>
              <a:ext uri="{FF2B5EF4-FFF2-40B4-BE49-F238E27FC236}">
                <a16:creationId xmlns:a16="http://schemas.microsoft.com/office/drawing/2014/main" id="{2CCA6225-2291-8F6D-56CC-8DCAECCD160C}"/>
              </a:ext>
            </a:extLst>
          </p:cNvPr>
          <p:cNvSpPr>
            <a:spLocks/>
          </p:cNvSpPr>
          <p:nvPr/>
        </p:nvSpPr>
        <p:spPr>
          <a:xfrm>
            <a:off x="1078864" y="5363927"/>
            <a:ext cx="873760" cy="222631"/>
          </a:xfrm>
          <a:prstGeom prst="roundRect">
            <a:avLst>
              <a:gd name="adj" fmla="val 50000"/>
            </a:avLst>
          </a:prstGeom>
          <a:solidFill>
            <a:srgbClr val="AF89B8">
              <a:alpha val="70000"/>
            </a:srgb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</a:t>
            </a:r>
          </a:p>
        </p:txBody>
      </p:sp>
      <p:cxnSp>
        <p:nvCxnSpPr>
          <p:cNvPr id="272" name="肘形连接符 198">
            <a:extLst>
              <a:ext uri="{FF2B5EF4-FFF2-40B4-BE49-F238E27FC236}">
                <a16:creationId xmlns:a16="http://schemas.microsoft.com/office/drawing/2014/main" id="{00966B9E-6F4E-FEEC-F5C9-D054A2A1820E}"/>
              </a:ext>
            </a:extLst>
          </p:cNvPr>
          <p:cNvCxnSpPr>
            <a:cxnSpLocks/>
            <a:stCxn id="271" idx="2"/>
          </p:cNvCxnSpPr>
          <p:nvPr/>
        </p:nvCxnSpPr>
        <p:spPr>
          <a:xfrm rot="16200000" flipH="1">
            <a:off x="1480185" y="5622117"/>
            <a:ext cx="71437" cy="318"/>
          </a:xfrm>
          <a:prstGeom prst="bentConnector3">
            <a:avLst>
              <a:gd name="adj1" fmla="val 50000"/>
            </a:avLst>
          </a:prstGeom>
          <a:ln w="15875">
            <a:solidFill>
              <a:srgbClr val="742F84"/>
            </a:solidFill>
            <a:prstDash val="solid"/>
            <a:tailEnd type="none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0" name="矩形 289">
            <a:extLst>
              <a:ext uri="{FF2B5EF4-FFF2-40B4-BE49-F238E27FC236}">
                <a16:creationId xmlns:a16="http://schemas.microsoft.com/office/drawing/2014/main" id="{6693177B-42D9-3EC6-CFB2-1B4F7F10E073}"/>
              </a:ext>
            </a:extLst>
          </p:cNvPr>
          <p:cNvSpPr/>
          <p:nvPr/>
        </p:nvSpPr>
        <p:spPr>
          <a:xfrm>
            <a:off x="387032" y="5986926"/>
            <a:ext cx="4552315" cy="227334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 Energy</a:t>
            </a:r>
          </a:p>
        </p:txBody>
      </p:sp>
      <p:sp>
        <p:nvSpPr>
          <p:cNvPr id="293" name="矩形 292">
            <a:extLst>
              <a:ext uri="{FF2B5EF4-FFF2-40B4-BE49-F238E27FC236}">
                <a16:creationId xmlns:a16="http://schemas.microsoft.com/office/drawing/2014/main" id="{2EB84079-C2DC-54D3-E6F6-3A60A69C6D25}"/>
              </a:ext>
            </a:extLst>
          </p:cNvPr>
          <p:cNvSpPr/>
          <p:nvPr/>
        </p:nvSpPr>
        <p:spPr>
          <a:xfrm>
            <a:off x="865187" y="5722710"/>
            <a:ext cx="739775" cy="191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</a:t>
            </a:r>
          </a:p>
        </p:txBody>
      </p:sp>
      <p:grpSp>
        <p:nvGrpSpPr>
          <p:cNvPr id="298" name="组合 297">
            <a:extLst>
              <a:ext uri="{FF2B5EF4-FFF2-40B4-BE49-F238E27FC236}">
                <a16:creationId xmlns:a16="http://schemas.microsoft.com/office/drawing/2014/main" id="{BB59CAFC-5388-1104-02E7-F1889F60CB31}"/>
              </a:ext>
            </a:extLst>
          </p:cNvPr>
          <p:cNvGrpSpPr/>
          <p:nvPr/>
        </p:nvGrpSpPr>
        <p:grpSpPr>
          <a:xfrm>
            <a:off x="5386070" y="1570044"/>
            <a:ext cx="6506210" cy="309245"/>
            <a:chOff x="299720" y="1112520"/>
            <a:chExt cx="4716780" cy="309245"/>
          </a:xfrm>
        </p:grpSpPr>
        <p:sp>
          <p:nvSpPr>
            <p:cNvPr id="299" name="矩形: 圆角 6">
              <a:extLst>
                <a:ext uri="{FF2B5EF4-FFF2-40B4-BE49-F238E27FC236}">
                  <a16:creationId xmlns:a16="http://schemas.microsoft.com/office/drawing/2014/main" id="{EAE3FFE0-D54D-115E-6CB4-DBAE1F303498}"/>
                </a:ext>
              </a:extLst>
            </p:cNvPr>
            <p:cNvSpPr/>
            <p:nvPr/>
          </p:nvSpPr>
          <p:spPr>
            <a:xfrm>
              <a:off x="464185" y="1113155"/>
              <a:ext cx="4552315" cy="30861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Volumetric, Wide-energy </a:t>
              </a: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Imaging</a:t>
              </a:r>
            </a:p>
          </p:txBody>
        </p: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EE8D2C2B-5DBF-54BB-B45C-93239776A1DF}"/>
                </a:ext>
              </a:extLst>
            </p:cNvPr>
            <p:cNvSpPr/>
            <p:nvPr/>
          </p:nvSpPr>
          <p:spPr>
            <a:xfrm>
              <a:off x="299720" y="1112520"/>
              <a:ext cx="164465" cy="309245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37" name="组合 336">
            <a:extLst>
              <a:ext uri="{FF2B5EF4-FFF2-40B4-BE49-F238E27FC236}">
                <a16:creationId xmlns:a16="http://schemas.microsoft.com/office/drawing/2014/main" id="{90128B33-7035-D77D-AAB8-A54A36D911E1}"/>
              </a:ext>
            </a:extLst>
          </p:cNvPr>
          <p:cNvGrpSpPr/>
          <p:nvPr/>
        </p:nvGrpSpPr>
        <p:grpSpPr>
          <a:xfrm>
            <a:off x="5363208" y="5515121"/>
            <a:ext cx="6508750" cy="398786"/>
            <a:chOff x="7874907" y="5322487"/>
            <a:chExt cx="9141460" cy="398786"/>
          </a:xfrm>
        </p:grpSpPr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5CCDB05F-E0E5-26E8-0322-58A5FFEDC728}"/>
                </a:ext>
              </a:extLst>
            </p:cNvPr>
            <p:cNvSpPr/>
            <p:nvPr/>
          </p:nvSpPr>
          <p:spPr>
            <a:xfrm>
              <a:off x="808445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100</a:t>
              </a:r>
            </a:p>
          </p:txBody>
        </p:sp>
        <p:sp>
          <p:nvSpPr>
            <p:cNvPr id="302" name="矩形 301">
              <a:extLst>
                <a:ext uri="{FF2B5EF4-FFF2-40B4-BE49-F238E27FC236}">
                  <a16:creationId xmlns:a16="http://schemas.microsoft.com/office/drawing/2014/main" id="{781A0788-B325-91FA-300F-542383E76B2C}"/>
                </a:ext>
              </a:extLst>
            </p:cNvPr>
            <p:cNvSpPr/>
            <p:nvPr/>
          </p:nvSpPr>
          <p:spPr>
            <a:xfrm>
              <a:off x="1590130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600</a:t>
              </a:r>
            </a:p>
          </p:txBody>
        </p:sp>
        <p:cxnSp>
          <p:nvCxnSpPr>
            <p:cNvPr id="308" name="直接箭头连接符 307">
              <a:extLst>
                <a:ext uri="{FF2B5EF4-FFF2-40B4-BE49-F238E27FC236}">
                  <a16:creationId xmlns:a16="http://schemas.microsoft.com/office/drawing/2014/main" id="{CED8A7C9-CE7E-1FF8-FBF9-47F1D3C675DC}"/>
                </a:ext>
              </a:extLst>
            </p:cNvPr>
            <p:cNvCxnSpPr/>
            <p:nvPr/>
          </p:nvCxnSpPr>
          <p:spPr>
            <a:xfrm>
              <a:off x="7968887" y="5492034"/>
              <a:ext cx="9047480" cy="0"/>
            </a:xfrm>
            <a:prstGeom prst="straightConnector1">
              <a:avLst/>
            </a:prstGeom>
            <a:ln w="53975" cmpd="dbl">
              <a:gradFill>
                <a:gsLst>
                  <a:gs pos="0">
                    <a:srgbClr val="742F84"/>
                  </a:gs>
                  <a:gs pos="100000">
                    <a:srgbClr val="C00000"/>
                  </a:gs>
                </a:gsLst>
                <a:lin ang="0" scaled="0"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09" name="组合 308">
              <a:extLst>
                <a:ext uri="{FF2B5EF4-FFF2-40B4-BE49-F238E27FC236}">
                  <a16:creationId xmlns:a16="http://schemas.microsoft.com/office/drawing/2014/main" id="{E3441F9A-3451-AEC5-E90A-7976D19A694D}"/>
                </a:ext>
              </a:extLst>
            </p:cNvPr>
            <p:cNvGrpSpPr/>
            <p:nvPr/>
          </p:nvGrpSpPr>
          <p:grpSpPr>
            <a:xfrm>
              <a:off x="8457837" y="5431073"/>
              <a:ext cx="7812405" cy="121922"/>
              <a:chOff x="3438" y="7689"/>
              <a:chExt cx="13765" cy="222"/>
            </a:xfrm>
          </p:grpSpPr>
          <p:cxnSp>
            <p:nvCxnSpPr>
              <p:cNvPr id="310" name="直接箭头连接符 309">
                <a:extLst>
                  <a:ext uri="{FF2B5EF4-FFF2-40B4-BE49-F238E27FC236}">
                    <a16:creationId xmlns:a16="http://schemas.microsoft.com/office/drawing/2014/main" id="{91427499-D329-9D5A-28E3-EAC402320D30}"/>
                  </a:ext>
                </a:extLst>
              </p:cNvPr>
              <p:cNvCxnSpPr/>
              <p:nvPr/>
            </p:nvCxnSpPr>
            <p:spPr>
              <a:xfrm flipV="1">
                <a:off x="3438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1" name="直接箭头连接符 310">
                <a:extLst>
                  <a:ext uri="{FF2B5EF4-FFF2-40B4-BE49-F238E27FC236}">
                    <a16:creationId xmlns:a16="http://schemas.microsoft.com/office/drawing/2014/main" id="{1F937D0C-7979-5816-EAFA-EE583178A30C}"/>
                  </a:ext>
                </a:extLst>
              </p:cNvPr>
              <p:cNvCxnSpPr/>
              <p:nvPr/>
            </p:nvCxnSpPr>
            <p:spPr>
              <a:xfrm flipV="1">
                <a:off x="6191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2" name="直接箭头连接符 311">
                <a:extLst>
                  <a:ext uri="{FF2B5EF4-FFF2-40B4-BE49-F238E27FC236}">
                    <a16:creationId xmlns:a16="http://schemas.microsoft.com/office/drawing/2014/main" id="{D9B7BD36-D1A8-FBD8-B406-D7C08DC575B6}"/>
                  </a:ext>
                </a:extLst>
              </p:cNvPr>
              <p:cNvCxnSpPr/>
              <p:nvPr/>
            </p:nvCxnSpPr>
            <p:spPr>
              <a:xfrm flipV="1">
                <a:off x="8944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3" name="直接箭头连接符 312">
                <a:extLst>
                  <a:ext uri="{FF2B5EF4-FFF2-40B4-BE49-F238E27FC236}">
                    <a16:creationId xmlns:a16="http://schemas.microsoft.com/office/drawing/2014/main" id="{7B421D72-C018-CAE8-0234-F0DDC02A8E91}"/>
                  </a:ext>
                </a:extLst>
              </p:cNvPr>
              <p:cNvCxnSpPr/>
              <p:nvPr/>
            </p:nvCxnSpPr>
            <p:spPr>
              <a:xfrm flipV="1">
                <a:off x="11697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4" name="直接箭头连接符 313">
                <a:extLst>
                  <a:ext uri="{FF2B5EF4-FFF2-40B4-BE49-F238E27FC236}">
                    <a16:creationId xmlns:a16="http://schemas.microsoft.com/office/drawing/2014/main" id="{9618E3E5-B244-BBDC-690C-6EF7C57F9159}"/>
                  </a:ext>
                </a:extLst>
              </p:cNvPr>
              <p:cNvCxnSpPr/>
              <p:nvPr/>
            </p:nvCxnSpPr>
            <p:spPr>
              <a:xfrm flipV="1">
                <a:off x="14450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5" name="直接箭头连接符 314">
                <a:extLst>
                  <a:ext uri="{FF2B5EF4-FFF2-40B4-BE49-F238E27FC236}">
                    <a16:creationId xmlns:a16="http://schemas.microsoft.com/office/drawing/2014/main" id="{1FCDB637-C3C7-E5DE-6E58-319E0E04CD86}"/>
                  </a:ext>
                </a:extLst>
              </p:cNvPr>
              <p:cNvCxnSpPr/>
              <p:nvPr/>
            </p:nvCxnSpPr>
            <p:spPr>
              <a:xfrm flipV="1">
                <a:off x="17203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16" name="矩形 315">
              <a:extLst>
                <a:ext uri="{FF2B5EF4-FFF2-40B4-BE49-F238E27FC236}">
                  <a16:creationId xmlns:a16="http://schemas.microsoft.com/office/drawing/2014/main" id="{71313FC4-727A-7362-BA55-9A9BE58E1EB2}"/>
                </a:ext>
              </a:extLst>
            </p:cNvPr>
            <p:cNvSpPr/>
            <p:nvPr/>
          </p:nvSpPr>
          <p:spPr>
            <a:xfrm>
              <a:off x="8889637" y="5468539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B2E787EC-0DC0-65F1-0474-3C2872E295C0}"/>
                </a:ext>
              </a:extLst>
            </p:cNvPr>
            <p:cNvSpPr/>
            <p:nvPr/>
          </p:nvSpPr>
          <p:spPr>
            <a:xfrm>
              <a:off x="10495552" y="5468539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1CB095B9-67E4-6187-1B8E-F29BE56BA4F5}"/>
                </a:ext>
              </a:extLst>
            </p:cNvPr>
            <p:cNvSpPr/>
            <p:nvPr/>
          </p:nvSpPr>
          <p:spPr>
            <a:xfrm>
              <a:off x="9303022" y="5518705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0" name="矩形 319">
              <a:extLst>
                <a:ext uri="{FF2B5EF4-FFF2-40B4-BE49-F238E27FC236}">
                  <a16:creationId xmlns:a16="http://schemas.microsoft.com/office/drawing/2014/main" id="{29911D35-C118-FEB2-E380-428526354631}"/>
                </a:ext>
              </a:extLst>
            </p:cNvPr>
            <p:cNvSpPr/>
            <p:nvPr/>
          </p:nvSpPr>
          <p:spPr>
            <a:xfrm>
              <a:off x="9121412" y="5468539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1" name="矩形 320">
              <a:extLst>
                <a:ext uri="{FF2B5EF4-FFF2-40B4-BE49-F238E27FC236}">
                  <a16:creationId xmlns:a16="http://schemas.microsoft.com/office/drawing/2014/main" id="{28A12E2C-110A-F338-C12C-6488BFFE4E83}"/>
                </a:ext>
              </a:extLst>
            </p:cNvPr>
            <p:cNvSpPr/>
            <p:nvPr/>
          </p:nvSpPr>
          <p:spPr>
            <a:xfrm>
              <a:off x="7874907" y="5518705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2" name="矩形 321">
              <a:extLst>
                <a:ext uri="{FF2B5EF4-FFF2-40B4-BE49-F238E27FC236}">
                  <a16:creationId xmlns:a16="http://schemas.microsoft.com/office/drawing/2014/main" id="{95208EBA-9B0F-ADF3-2270-AA84B28E010C}"/>
                </a:ext>
              </a:extLst>
            </p:cNvPr>
            <p:cNvSpPr/>
            <p:nvPr/>
          </p:nvSpPr>
          <p:spPr>
            <a:xfrm>
              <a:off x="9499872" y="5468539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3" name="矩形 322">
              <a:extLst>
                <a:ext uri="{FF2B5EF4-FFF2-40B4-BE49-F238E27FC236}">
                  <a16:creationId xmlns:a16="http://schemas.microsoft.com/office/drawing/2014/main" id="{E2B22943-0481-C1F7-D0C5-9B78A8CBAE36}"/>
                </a:ext>
              </a:extLst>
            </p:cNvPr>
            <p:cNvSpPr/>
            <p:nvPr/>
          </p:nvSpPr>
          <p:spPr>
            <a:xfrm>
              <a:off x="14638927" y="5468539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4" name="矩形 323">
              <a:extLst>
                <a:ext uri="{FF2B5EF4-FFF2-40B4-BE49-F238E27FC236}">
                  <a16:creationId xmlns:a16="http://schemas.microsoft.com/office/drawing/2014/main" id="{8DD85680-A040-55A3-58FF-31DB345FCB2C}"/>
                </a:ext>
              </a:extLst>
            </p:cNvPr>
            <p:cNvSpPr/>
            <p:nvPr/>
          </p:nvSpPr>
          <p:spPr>
            <a:xfrm>
              <a:off x="8442597" y="5322487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5" name="矩形 324">
              <a:extLst>
                <a:ext uri="{FF2B5EF4-FFF2-40B4-BE49-F238E27FC236}">
                  <a16:creationId xmlns:a16="http://schemas.microsoft.com/office/drawing/2014/main" id="{F2D72032-1EB5-8D16-6506-A03528CF3B40}"/>
                </a:ext>
              </a:extLst>
            </p:cNvPr>
            <p:cNvSpPr/>
            <p:nvPr/>
          </p:nvSpPr>
          <p:spPr>
            <a:xfrm>
              <a:off x="9916432" y="5322487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6" name="矩形 325">
              <a:extLst>
                <a:ext uri="{FF2B5EF4-FFF2-40B4-BE49-F238E27FC236}">
                  <a16:creationId xmlns:a16="http://schemas.microsoft.com/office/drawing/2014/main" id="{7657B3FB-C740-249E-4611-500F8652C4FE}"/>
                </a:ext>
              </a:extLst>
            </p:cNvPr>
            <p:cNvSpPr/>
            <p:nvPr/>
          </p:nvSpPr>
          <p:spPr>
            <a:xfrm>
              <a:off x="12220847" y="5322487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9" name="矩形 328">
              <a:extLst>
                <a:ext uri="{FF2B5EF4-FFF2-40B4-BE49-F238E27FC236}">
                  <a16:creationId xmlns:a16="http://schemas.microsoft.com/office/drawing/2014/main" id="{65758633-8472-3E65-EB4E-C91E7A5B3816}"/>
                </a:ext>
              </a:extLst>
            </p:cNvPr>
            <p:cNvSpPr/>
            <p:nvPr/>
          </p:nvSpPr>
          <p:spPr>
            <a:xfrm>
              <a:off x="8821057" y="5322487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0" name="矩形 329">
              <a:extLst>
                <a:ext uri="{FF2B5EF4-FFF2-40B4-BE49-F238E27FC236}">
                  <a16:creationId xmlns:a16="http://schemas.microsoft.com/office/drawing/2014/main" id="{DEE8EDA7-02B5-E33A-043C-36D2FF5C66DE}"/>
                </a:ext>
              </a:extLst>
            </p:cNvPr>
            <p:cNvSpPr/>
            <p:nvPr/>
          </p:nvSpPr>
          <p:spPr>
            <a:xfrm>
              <a:off x="964274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200</a:t>
              </a:r>
            </a:p>
          </p:txBody>
        </p:sp>
        <p:sp>
          <p:nvSpPr>
            <p:cNvPr id="331" name="矩形 330">
              <a:extLst>
                <a:ext uri="{FF2B5EF4-FFF2-40B4-BE49-F238E27FC236}">
                  <a16:creationId xmlns:a16="http://schemas.microsoft.com/office/drawing/2014/main" id="{F53B5EB2-5236-36AD-F03C-AA3DCA60BF47}"/>
                </a:ext>
              </a:extLst>
            </p:cNvPr>
            <p:cNvSpPr/>
            <p:nvPr/>
          </p:nvSpPr>
          <p:spPr>
            <a:xfrm>
              <a:off x="1120230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300</a:t>
              </a:r>
            </a:p>
          </p:txBody>
        </p:sp>
        <p:sp>
          <p:nvSpPr>
            <p:cNvPr id="332" name="矩形 331">
              <a:extLst>
                <a:ext uri="{FF2B5EF4-FFF2-40B4-BE49-F238E27FC236}">
                  <a16:creationId xmlns:a16="http://schemas.microsoft.com/office/drawing/2014/main" id="{841F4243-875E-9F82-6CE1-378688D2711D}"/>
                </a:ext>
              </a:extLst>
            </p:cNvPr>
            <p:cNvSpPr/>
            <p:nvPr/>
          </p:nvSpPr>
          <p:spPr>
            <a:xfrm>
              <a:off x="1275932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400</a:t>
              </a:r>
            </a:p>
          </p:txBody>
        </p:sp>
        <p:sp>
          <p:nvSpPr>
            <p:cNvPr id="333" name="矩形 332">
              <a:extLst>
                <a:ext uri="{FF2B5EF4-FFF2-40B4-BE49-F238E27FC236}">
                  <a16:creationId xmlns:a16="http://schemas.microsoft.com/office/drawing/2014/main" id="{DA48D084-E44D-C6D8-1014-62C933F309B6}"/>
                </a:ext>
              </a:extLst>
            </p:cNvPr>
            <p:cNvSpPr/>
            <p:nvPr/>
          </p:nvSpPr>
          <p:spPr>
            <a:xfrm>
              <a:off x="14317617" y="5529500"/>
              <a:ext cx="739775" cy="19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500</a:t>
              </a:r>
            </a:p>
          </p:txBody>
        </p:sp>
        <p:sp>
          <p:nvSpPr>
            <p:cNvPr id="334" name="矩形 333">
              <a:extLst>
                <a:ext uri="{FF2B5EF4-FFF2-40B4-BE49-F238E27FC236}">
                  <a16:creationId xmlns:a16="http://schemas.microsoft.com/office/drawing/2014/main" id="{E4066D54-F060-6C5D-42BD-FA3F97C70A32}"/>
                </a:ext>
              </a:extLst>
            </p:cNvPr>
            <p:cNvSpPr/>
            <p:nvPr/>
          </p:nvSpPr>
          <p:spPr>
            <a:xfrm>
              <a:off x="13639437" y="5322487"/>
              <a:ext cx="483235" cy="191138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46" name="组合 345">
            <a:extLst>
              <a:ext uri="{FF2B5EF4-FFF2-40B4-BE49-F238E27FC236}">
                <a16:creationId xmlns:a16="http://schemas.microsoft.com/office/drawing/2014/main" id="{48153EA5-4B3F-BE37-9ACD-4EB579EC8721}"/>
              </a:ext>
            </a:extLst>
          </p:cNvPr>
          <p:cNvGrpSpPr/>
          <p:nvPr/>
        </p:nvGrpSpPr>
        <p:grpSpPr>
          <a:xfrm>
            <a:off x="5434012" y="5986926"/>
            <a:ext cx="6437945" cy="227334"/>
            <a:chOff x="4658" y="7270"/>
            <a:chExt cx="14248" cy="1578"/>
          </a:xfrm>
        </p:grpSpPr>
        <p:sp>
          <p:nvSpPr>
            <p:cNvPr id="347" name="矩形 346">
              <a:extLst>
                <a:ext uri="{FF2B5EF4-FFF2-40B4-BE49-F238E27FC236}">
                  <a16:creationId xmlns:a16="http://schemas.microsoft.com/office/drawing/2014/main" id="{68B21E15-4541-886C-D388-A43DE7537930}"/>
                </a:ext>
              </a:extLst>
            </p:cNvPr>
            <p:cNvSpPr/>
            <p:nvPr/>
          </p:nvSpPr>
          <p:spPr>
            <a:xfrm>
              <a:off x="12810" y="7270"/>
              <a:ext cx="6096" cy="157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lvl="0" indent="0" algn="ctr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High Energy</a:t>
              </a:r>
            </a:p>
          </p:txBody>
        </p:sp>
        <p:sp>
          <p:nvSpPr>
            <p:cNvPr id="348" name="矩形 347">
              <a:extLst>
                <a:ext uri="{FF2B5EF4-FFF2-40B4-BE49-F238E27FC236}">
                  <a16:creationId xmlns:a16="http://schemas.microsoft.com/office/drawing/2014/main" id="{0B815DE1-002C-BD72-2BC6-927D69105FC0}"/>
                </a:ext>
              </a:extLst>
            </p:cNvPr>
            <p:cNvSpPr/>
            <p:nvPr/>
          </p:nvSpPr>
          <p:spPr>
            <a:xfrm>
              <a:off x="7888" y="7270"/>
              <a:ext cx="4922" cy="157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lvl="0" indent="0" algn="ctr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Medium Energy</a:t>
              </a:r>
            </a:p>
          </p:txBody>
        </p:sp>
        <p:sp>
          <p:nvSpPr>
            <p:cNvPr id="349" name="矩形 348">
              <a:extLst>
                <a:ext uri="{FF2B5EF4-FFF2-40B4-BE49-F238E27FC236}">
                  <a16:creationId xmlns:a16="http://schemas.microsoft.com/office/drawing/2014/main" id="{EA91DE44-2DFB-55E5-9DA2-2E493A0A240E}"/>
                </a:ext>
              </a:extLst>
            </p:cNvPr>
            <p:cNvSpPr/>
            <p:nvPr/>
          </p:nvSpPr>
          <p:spPr>
            <a:xfrm>
              <a:off x="4658" y="7270"/>
              <a:ext cx="3230" cy="157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lvl="0" indent="0" algn="ctr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Energy</a:t>
              </a:r>
            </a:p>
          </p:txBody>
        </p:sp>
      </p:grpSp>
      <p:sp>
        <p:nvSpPr>
          <p:cNvPr id="350" name="矩形: 圆角 6">
            <a:extLst>
              <a:ext uri="{FF2B5EF4-FFF2-40B4-BE49-F238E27FC236}">
                <a16:creationId xmlns:a16="http://schemas.microsoft.com/office/drawing/2014/main" id="{1BC561C0-4A8A-F54F-5803-69CD8FC9A7AD}"/>
              </a:ext>
            </a:extLst>
          </p:cNvPr>
          <p:cNvSpPr>
            <a:spLocks/>
          </p:cNvSpPr>
          <p:nvPr/>
        </p:nvSpPr>
        <p:spPr>
          <a:xfrm>
            <a:off x="5504116" y="5363927"/>
            <a:ext cx="697358" cy="222631"/>
          </a:xfrm>
          <a:prstGeom prst="roundRect">
            <a:avLst>
              <a:gd name="adj" fmla="val 50000"/>
            </a:avLst>
          </a:prstGeom>
          <a:solidFill>
            <a:srgbClr val="DDCD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99m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Tc</a:t>
            </a:r>
          </a:p>
        </p:txBody>
      </p:sp>
      <p:sp>
        <p:nvSpPr>
          <p:cNvPr id="351" name="矩形: 圆角 6">
            <a:extLst>
              <a:ext uri="{FF2B5EF4-FFF2-40B4-BE49-F238E27FC236}">
                <a16:creationId xmlns:a16="http://schemas.microsoft.com/office/drawing/2014/main" id="{64FC519F-0E03-C0C7-5C21-CBF53D5474EA}"/>
              </a:ext>
            </a:extLst>
          </p:cNvPr>
          <p:cNvSpPr>
            <a:spLocks/>
          </p:cNvSpPr>
          <p:nvPr/>
        </p:nvSpPr>
        <p:spPr>
          <a:xfrm>
            <a:off x="7106157" y="5363926"/>
            <a:ext cx="697358" cy="222631"/>
          </a:xfrm>
          <a:prstGeom prst="roundRect">
            <a:avLst>
              <a:gd name="adj" fmla="val 50000"/>
            </a:avLst>
          </a:prstGeom>
          <a:solidFill>
            <a:srgbClr val="DDCD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111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</a:t>
            </a:r>
          </a:p>
        </p:txBody>
      </p:sp>
      <p:sp>
        <p:nvSpPr>
          <p:cNvPr id="352" name="矩形: 圆角 6">
            <a:extLst>
              <a:ext uri="{FF2B5EF4-FFF2-40B4-BE49-F238E27FC236}">
                <a16:creationId xmlns:a16="http://schemas.microsoft.com/office/drawing/2014/main" id="{9E65F523-7F73-C1E9-8EBA-F317BEC59CC2}"/>
              </a:ext>
            </a:extLst>
          </p:cNvPr>
          <p:cNvSpPr>
            <a:spLocks/>
          </p:cNvSpPr>
          <p:nvPr/>
        </p:nvSpPr>
        <p:spPr>
          <a:xfrm>
            <a:off x="6304088" y="5363926"/>
            <a:ext cx="697358" cy="222631"/>
          </a:xfrm>
          <a:prstGeom prst="roundRect">
            <a:avLst>
              <a:gd name="adj" fmla="val 50000"/>
            </a:avLst>
          </a:prstGeom>
          <a:solidFill>
            <a:srgbClr val="DDCD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123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</a:t>
            </a:r>
          </a:p>
        </p:txBody>
      </p:sp>
      <p:sp>
        <p:nvSpPr>
          <p:cNvPr id="353" name="矩形: 圆角 6">
            <a:extLst>
              <a:ext uri="{FF2B5EF4-FFF2-40B4-BE49-F238E27FC236}">
                <a16:creationId xmlns:a16="http://schemas.microsoft.com/office/drawing/2014/main" id="{32F8E6C4-1F71-8032-F8C1-EC6E078133CA}"/>
              </a:ext>
            </a:extLst>
          </p:cNvPr>
          <p:cNvSpPr>
            <a:spLocks/>
          </p:cNvSpPr>
          <p:nvPr/>
        </p:nvSpPr>
        <p:spPr>
          <a:xfrm>
            <a:off x="7054215" y="5742388"/>
            <a:ext cx="697358" cy="22263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177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Lu</a:t>
            </a:r>
          </a:p>
        </p:txBody>
      </p:sp>
      <p:sp>
        <p:nvSpPr>
          <p:cNvPr id="357" name="矩形: 圆角 6">
            <a:extLst>
              <a:ext uri="{FF2B5EF4-FFF2-40B4-BE49-F238E27FC236}">
                <a16:creationId xmlns:a16="http://schemas.microsoft.com/office/drawing/2014/main" id="{92774589-4D71-3B42-EC50-9A0C77BC38FA}"/>
              </a:ext>
            </a:extLst>
          </p:cNvPr>
          <p:cNvSpPr>
            <a:spLocks/>
          </p:cNvSpPr>
          <p:nvPr/>
        </p:nvSpPr>
        <p:spPr>
          <a:xfrm>
            <a:off x="8240395" y="5742388"/>
            <a:ext cx="697358" cy="22263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131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</a:t>
            </a:r>
          </a:p>
        </p:txBody>
      </p:sp>
      <p:sp>
        <p:nvSpPr>
          <p:cNvPr id="358" name="矩形: 圆角 6">
            <a:extLst>
              <a:ext uri="{FF2B5EF4-FFF2-40B4-BE49-F238E27FC236}">
                <a16:creationId xmlns:a16="http://schemas.microsoft.com/office/drawing/2014/main" id="{42C020C7-033D-9A12-C1DC-6AB108E098EC}"/>
              </a:ext>
            </a:extLst>
          </p:cNvPr>
          <p:cNvSpPr>
            <a:spLocks/>
          </p:cNvSpPr>
          <p:nvPr/>
        </p:nvSpPr>
        <p:spPr>
          <a:xfrm>
            <a:off x="9324522" y="5742388"/>
            <a:ext cx="697358" cy="22263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0" algn="ctr">
              <a:buClrTx/>
              <a:buSzTx/>
              <a:buNone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225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Ac</a:t>
            </a:r>
          </a:p>
        </p:txBody>
      </p:sp>
      <p:sp>
        <p:nvSpPr>
          <p:cNvPr id="359" name="矩形: 圆角 6">
            <a:extLst>
              <a:ext uri="{FF2B5EF4-FFF2-40B4-BE49-F238E27FC236}">
                <a16:creationId xmlns:a16="http://schemas.microsoft.com/office/drawing/2014/main" id="{30D614EB-8D39-2045-6F60-DC7A1F667EBA}"/>
              </a:ext>
            </a:extLst>
          </p:cNvPr>
          <p:cNvSpPr>
            <a:spLocks/>
          </p:cNvSpPr>
          <p:nvPr/>
        </p:nvSpPr>
        <p:spPr>
          <a:xfrm>
            <a:off x="10051461" y="5363926"/>
            <a:ext cx="697358" cy="222631"/>
          </a:xfrm>
          <a:prstGeom prst="roundRect">
            <a:avLst>
              <a:gd name="adj" fmla="val 50000"/>
            </a:avLst>
          </a:prstGeom>
          <a:solidFill>
            <a:srgbClr val="AF89B8">
              <a:alpha val="70000"/>
            </a:srgb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200" b="1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</a:t>
            </a:r>
          </a:p>
        </p:txBody>
      </p:sp>
      <p:sp>
        <p:nvSpPr>
          <p:cNvPr id="360" name="矩形 359">
            <a:extLst>
              <a:ext uri="{FF2B5EF4-FFF2-40B4-BE49-F238E27FC236}">
                <a16:creationId xmlns:a16="http://schemas.microsoft.com/office/drawing/2014/main" id="{09992724-A0A5-6D58-8817-213B6545B9D7}"/>
              </a:ext>
            </a:extLst>
          </p:cNvPr>
          <p:cNvSpPr/>
          <p:nvPr/>
        </p:nvSpPr>
        <p:spPr>
          <a:xfrm>
            <a:off x="201296" y="1075061"/>
            <a:ext cx="11788774" cy="379882"/>
          </a:xfrm>
          <a:prstGeom prst="rect">
            <a:avLst/>
          </a:prstGeom>
          <a:solidFill>
            <a:srgbClr val="77437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 the JSCC method effective for more complex conditions?</a:t>
            </a:r>
            <a:endParaRPr lang="en-US" altLang="zh-CN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1" name="箭头: 右 360">
            <a:extLst>
              <a:ext uri="{FF2B5EF4-FFF2-40B4-BE49-F238E27FC236}">
                <a16:creationId xmlns:a16="http://schemas.microsoft.com/office/drawing/2014/main" id="{5323FB01-5E2B-7DF4-5138-5ABB9C3A26A3}"/>
              </a:ext>
            </a:extLst>
          </p:cNvPr>
          <p:cNvSpPr/>
          <p:nvPr/>
        </p:nvSpPr>
        <p:spPr>
          <a:xfrm>
            <a:off x="4817884" y="3493701"/>
            <a:ext cx="686231" cy="468698"/>
          </a:xfrm>
          <a:prstGeom prst="rightArrow">
            <a:avLst/>
          </a:prstGeom>
          <a:solidFill>
            <a:srgbClr val="7743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4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C89B-03A6-D4EF-D708-2F240627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矩形 1527">
            <a:extLst>
              <a:ext uri="{FF2B5EF4-FFF2-40B4-BE49-F238E27FC236}">
                <a16:creationId xmlns:a16="http://schemas.microsoft.com/office/drawing/2014/main" id="{D236F7FB-2479-FEB7-5847-D3430E0A2B15}"/>
              </a:ext>
            </a:extLst>
          </p:cNvPr>
          <p:cNvSpPr/>
          <p:nvPr/>
        </p:nvSpPr>
        <p:spPr>
          <a:xfrm>
            <a:off x="201930" y="3738407"/>
            <a:ext cx="5126798" cy="2565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25" name="矩形 1524">
            <a:extLst>
              <a:ext uri="{FF2B5EF4-FFF2-40B4-BE49-F238E27FC236}">
                <a16:creationId xmlns:a16="http://schemas.microsoft.com/office/drawing/2014/main" id="{7D3E7138-986A-D3AB-E063-A02EDF7BAACA}"/>
              </a:ext>
            </a:extLst>
          </p:cNvPr>
          <p:cNvSpPr/>
          <p:nvPr/>
        </p:nvSpPr>
        <p:spPr>
          <a:xfrm>
            <a:off x="201930" y="1044147"/>
            <a:ext cx="5126798" cy="2565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7F9B44-77A4-40EF-3A8F-F91E3166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4272EC45-8ADD-0E6C-9B09-63837D13F975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E8F82092-E883-DD81-854C-203D042A30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2D135C-CA99-0A39-E5E2-165E22F336DF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33" name="矩形: 圆角 35">
            <a:extLst>
              <a:ext uri="{FF2B5EF4-FFF2-40B4-BE49-F238E27FC236}">
                <a16:creationId xmlns:a16="http://schemas.microsoft.com/office/drawing/2014/main" id="{1BBB88BB-01E5-A344-A006-05F6D7D6FE49}"/>
              </a:ext>
            </a:extLst>
          </p:cNvPr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D5060C1-2949-3831-6E09-BAB43BB9B4A4}"/>
              </a:ext>
            </a:extLst>
          </p:cNvPr>
          <p:cNvSpPr txBox="1"/>
          <p:nvPr/>
        </p:nvSpPr>
        <p:spPr>
          <a:xfrm>
            <a:off x="1861820" y="261620"/>
            <a:ext cx="813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Monte-Carlo Simulation Configuration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633657A4-B4DB-CB40-619C-9FFB93AA858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59592" y="1579654"/>
            <a:ext cx="1469634" cy="1925802"/>
          </a:xfrm>
          <a:prstGeom prst="rect">
            <a:avLst/>
          </a:prstGeom>
        </p:spPr>
      </p:pic>
      <p:pic>
        <p:nvPicPr>
          <p:cNvPr id="1517" name="图片 1516">
            <a:extLst>
              <a:ext uri="{FF2B5EF4-FFF2-40B4-BE49-F238E27FC236}">
                <a16:creationId xmlns:a16="http://schemas.microsoft.com/office/drawing/2014/main" id="{F191D8BF-80B8-F374-6F57-C50F6FB26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512" y="4215797"/>
            <a:ext cx="1194483" cy="2011150"/>
          </a:xfrm>
          <a:prstGeom prst="rect">
            <a:avLst/>
          </a:prstGeom>
        </p:spPr>
      </p:pic>
      <p:pic>
        <p:nvPicPr>
          <p:cNvPr id="1518" name="图片 1517">
            <a:extLst>
              <a:ext uri="{FF2B5EF4-FFF2-40B4-BE49-F238E27FC236}">
                <a16:creationId xmlns:a16="http://schemas.microsoft.com/office/drawing/2014/main" id="{A1B8CE04-120C-E29A-9135-BE411C807A1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514424" y="2422642"/>
            <a:ext cx="1723033" cy="2257853"/>
          </a:xfrm>
          <a:prstGeom prst="rect">
            <a:avLst/>
          </a:prstGeom>
        </p:spPr>
      </p:pic>
      <p:sp>
        <p:nvSpPr>
          <p:cNvPr id="10" name="弧形 9">
            <a:extLst>
              <a:ext uri="{FF2B5EF4-FFF2-40B4-BE49-F238E27FC236}">
                <a16:creationId xmlns:a16="http://schemas.microsoft.com/office/drawing/2014/main" id="{7BA2C5AD-C070-BA12-2F19-FEE7E1F016D3}"/>
              </a:ext>
            </a:extLst>
          </p:cNvPr>
          <p:cNvSpPr/>
          <p:nvPr/>
        </p:nvSpPr>
        <p:spPr>
          <a:xfrm>
            <a:off x="6239781" y="2768262"/>
            <a:ext cx="4816641" cy="1842225"/>
          </a:xfrm>
          <a:prstGeom prst="arc">
            <a:avLst>
              <a:gd name="adj1" fmla="val 12766911"/>
              <a:gd name="adj2" fmla="val 10159675"/>
            </a:avLst>
          </a:prstGeom>
          <a:ln w="19050" cmpd="sng">
            <a:solidFill>
              <a:srgbClr val="C00000"/>
            </a:solidFill>
            <a:prstDash val="sysDot"/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E9DEB23-13FF-44DC-85D5-99C05A4FD310}"/>
              </a:ext>
            </a:extLst>
          </p:cNvPr>
          <p:cNvGrpSpPr/>
          <p:nvPr/>
        </p:nvGrpSpPr>
        <p:grpSpPr>
          <a:xfrm flipH="1">
            <a:off x="10408700" y="3472227"/>
            <a:ext cx="1449925" cy="1042917"/>
            <a:chOff x="-128989" y="6698296"/>
            <a:chExt cx="1776751" cy="127800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3F05F97-371E-197F-5555-139BD1E79B36}"/>
                </a:ext>
              </a:extLst>
            </p:cNvPr>
            <p:cNvGrpSpPr/>
            <p:nvPr/>
          </p:nvGrpSpPr>
          <p:grpSpPr>
            <a:xfrm rot="5400000">
              <a:off x="-607927" y="7177234"/>
              <a:ext cx="1278000" cy="320124"/>
              <a:chOff x="9021748" y="1690963"/>
              <a:chExt cx="1871750" cy="320124"/>
            </a:xfrm>
          </p:grpSpPr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5819C4E8-ADBC-3BF0-7EEA-FDAFA41B8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748" y="1851025"/>
                <a:ext cx="186568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8B37BA84-1CA9-C427-AC77-62B130553A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748" y="1690963"/>
                <a:ext cx="0" cy="32012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4E3B44D-298D-AFB5-C067-04A5CAD2E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3498" y="1690963"/>
                <a:ext cx="0" cy="32012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F2FE34A-453B-8969-4C06-131D6E5EB69D}"/>
                </a:ext>
              </a:extLst>
            </p:cNvPr>
            <p:cNvGrpSpPr/>
            <p:nvPr/>
          </p:nvGrpSpPr>
          <p:grpSpPr>
            <a:xfrm>
              <a:off x="199772" y="6698296"/>
              <a:ext cx="1447990" cy="1278000"/>
              <a:chOff x="13214196" y="3749519"/>
              <a:chExt cx="1737464" cy="1278000"/>
            </a:xfrm>
          </p:grpSpPr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680CAD35-B804-EB65-9EA6-F1D3FA8EEC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14196" y="3749519"/>
                <a:ext cx="1721935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72129CB8-10C8-A76C-5331-8847375717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29725" y="5027519"/>
                <a:ext cx="1721935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45D859-3ED5-1B9D-7C02-BAFF733F663A}"/>
              </a:ext>
            </a:extLst>
          </p:cNvPr>
          <p:cNvGrpSpPr/>
          <p:nvPr/>
        </p:nvGrpSpPr>
        <p:grpSpPr>
          <a:xfrm>
            <a:off x="6906208" y="4632518"/>
            <a:ext cx="3488921" cy="447712"/>
            <a:chOff x="4155211" y="7800250"/>
            <a:chExt cx="4275357" cy="51435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8290F75-CDCE-1601-8C35-5FEC17D459C7}"/>
                </a:ext>
              </a:extLst>
            </p:cNvPr>
            <p:cNvCxnSpPr>
              <a:cxnSpLocks/>
            </p:cNvCxnSpPr>
            <p:nvPr/>
          </p:nvCxnSpPr>
          <p:spPr>
            <a:xfrm>
              <a:off x="4155211" y="7800250"/>
              <a:ext cx="0" cy="51435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F63A580-AAB0-DEB7-6837-12AB0EC56172}"/>
                </a:ext>
              </a:extLst>
            </p:cNvPr>
            <p:cNvCxnSpPr>
              <a:cxnSpLocks/>
            </p:cNvCxnSpPr>
            <p:nvPr/>
          </p:nvCxnSpPr>
          <p:spPr>
            <a:xfrm>
              <a:off x="8430568" y="7800250"/>
              <a:ext cx="0" cy="51435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710FA5E-9796-1A98-D827-8F74A9C55CBA}"/>
              </a:ext>
            </a:extLst>
          </p:cNvPr>
          <p:cNvGrpSpPr/>
          <p:nvPr/>
        </p:nvGrpSpPr>
        <p:grpSpPr>
          <a:xfrm>
            <a:off x="6906207" y="5094583"/>
            <a:ext cx="3488918" cy="261238"/>
            <a:chOff x="4514850" y="8982390"/>
            <a:chExt cx="1871750" cy="320124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2BB8C721-6411-5087-6524-611D2033827D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50" y="9142452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C8C9D418-7C57-68D8-FD3B-48CD26F36C43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50" y="8982390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46DB954-4EBC-C158-912F-FAE5974F1ADE}"/>
                </a:ext>
              </a:extLst>
            </p:cNvPr>
            <p:cNvCxnSpPr>
              <a:cxnSpLocks/>
            </p:cNvCxnSpPr>
            <p:nvPr/>
          </p:nvCxnSpPr>
          <p:spPr>
            <a:xfrm>
              <a:off x="6386600" y="8982390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191380A3-C12E-DA11-3F85-685D986A7243}"/>
              </a:ext>
            </a:extLst>
          </p:cNvPr>
          <p:cNvSpPr txBox="1"/>
          <p:nvPr/>
        </p:nvSpPr>
        <p:spPr>
          <a:xfrm>
            <a:off x="8102807" y="5206548"/>
            <a:ext cx="108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300 mm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D9B1E09-A4C0-AD46-EDDA-D945E927A61F}"/>
              </a:ext>
            </a:extLst>
          </p:cNvPr>
          <p:cNvGrpSpPr/>
          <p:nvPr/>
        </p:nvGrpSpPr>
        <p:grpSpPr>
          <a:xfrm flipV="1">
            <a:off x="7237456" y="1836593"/>
            <a:ext cx="3024550" cy="1529752"/>
            <a:chOff x="5183452" y="6568440"/>
            <a:chExt cx="3975237" cy="2010588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BD278606-8EEA-31A7-D214-12F0F19B60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3452" y="7673696"/>
              <a:ext cx="1001273" cy="727022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4797119-57D1-1C56-A212-2E47025D4750}"/>
                </a:ext>
              </a:extLst>
            </p:cNvPr>
            <p:cNvCxnSpPr>
              <a:cxnSpLocks/>
            </p:cNvCxnSpPr>
            <p:nvPr/>
          </p:nvCxnSpPr>
          <p:spPr>
            <a:xfrm>
              <a:off x="7060455" y="6568440"/>
              <a:ext cx="1836933" cy="133379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26D09D2-2D25-92EA-D9D0-184A270CF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2635" y="8016825"/>
              <a:ext cx="2725090" cy="45262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A4B09BEB-5842-A027-13B1-6D5CEA078B57}"/>
                </a:ext>
              </a:extLst>
            </p:cNvPr>
            <p:cNvCxnSpPr>
              <a:cxnSpLocks/>
            </p:cNvCxnSpPr>
            <p:nvPr/>
          </p:nvCxnSpPr>
          <p:spPr>
            <a:xfrm>
              <a:off x="8922871" y="7917473"/>
              <a:ext cx="235818" cy="17122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6BC8DE1-8941-485D-69F3-D313A6AE1D38}"/>
                </a:ext>
              </a:extLst>
            </p:cNvPr>
            <p:cNvCxnSpPr>
              <a:cxnSpLocks/>
            </p:cNvCxnSpPr>
            <p:nvPr/>
          </p:nvCxnSpPr>
          <p:spPr>
            <a:xfrm>
              <a:off x="6194585" y="8407801"/>
              <a:ext cx="235818" cy="17122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9ACE931-C496-BD0D-F6FB-C96B4C8F5F9A}"/>
              </a:ext>
            </a:extLst>
          </p:cNvPr>
          <p:cNvSpPr txBox="1"/>
          <p:nvPr/>
        </p:nvSpPr>
        <p:spPr>
          <a:xfrm>
            <a:off x="8670188" y="1706763"/>
            <a:ext cx="1084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 mm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E648AD3-A65F-914D-F9ED-603778E75B37}"/>
              </a:ext>
            </a:extLst>
          </p:cNvPr>
          <p:cNvSpPr txBox="1"/>
          <p:nvPr/>
        </p:nvSpPr>
        <p:spPr>
          <a:xfrm>
            <a:off x="10877551" y="3832159"/>
            <a:ext cx="949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 mm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圆柱体 56">
            <a:extLst>
              <a:ext uri="{FF2B5EF4-FFF2-40B4-BE49-F238E27FC236}">
                <a16:creationId xmlns:a16="http://schemas.microsoft.com/office/drawing/2014/main" id="{4F7CCC14-4A4C-155A-3E2C-41DAF76D9A3F}"/>
              </a:ext>
            </a:extLst>
          </p:cNvPr>
          <p:cNvSpPr/>
          <p:nvPr/>
        </p:nvSpPr>
        <p:spPr>
          <a:xfrm>
            <a:off x="6906207" y="2909325"/>
            <a:ext cx="3488921" cy="2084024"/>
          </a:xfrm>
          <a:prstGeom prst="can">
            <a:avLst>
              <a:gd name="adj" fmla="val 50000"/>
            </a:avLst>
          </a:prstGeom>
          <a:solidFill>
            <a:schemeClr val="bg1">
              <a:lumMod val="65000"/>
              <a:alpha val="2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3" name="文本框 1522">
            <a:extLst>
              <a:ext uri="{FF2B5EF4-FFF2-40B4-BE49-F238E27FC236}">
                <a16:creationId xmlns:a16="http://schemas.microsoft.com/office/drawing/2014/main" id="{CF9F5AEF-C05F-1F04-17FC-6C91112DE53F}"/>
              </a:ext>
            </a:extLst>
          </p:cNvPr>
          <p:cNvSpPr txBox="1"/>
          <p:nvPr/>
        </p:nvSpPr>
        <p:spPr>
          <a:xfrm>
            <a:off x="9861598" y="2691239"/>
            <a:ext cx="173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 Rotations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30" name="矩形: 圆角 6">
            <a:extLst>
              <a:ext uri="{FF2B5EF4-FFF2-40B4-BE49-F238E27FC236}">
                <a16:creationId xmlns:a16="http://schemas.microsoft.com/office/drawing/2014/main" id="{ED06BD94-63FF-4C98-F2A0-5ED384F840AF}"/>
              </a:ext>
            </a:extLst>
          </p:cNvPr>
          <p:cNvSpPr/>
          <p:nvPr/>
        </p:nvSpPr>
        <p:spPr>
          <a:xfrm>
            <a:off x="464185" y="1112777"/>
            <a:ext cx="476504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SPECT Detector (Proposed)</a:t>
            </a:r>
          </a:p>
        </p:txBody>
      </p:sp>
      <p:sp>
        <p:nvSpPr>
          <p:cNvPr id="1531" name="矩形 1530">
            <a:extLst>
              <a:ext uri="{FF2B5EF4-FFF2-40B4-BE49-F238E27FC236}">
                <a16:creationId xmlns:a16="http://schemas.microsoft.com/office/drawing/2014/main" id="{2FE08D6E-4FE7-FC56-F131-E98BF74E8D73}"/>
              </a:ext>
            </a:extLst>
          </p:cNvPr>
          <p:cNvSpPr/>
          <p:nvPr/>
        </p:nvSpPr>
        <p:spPr>
          <a:xfrm>
            <a:off x="299720" y="1112142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33" name="矩形: 圆角 6">
            <a:extLst>
              <a:ext uri="{FF2B5EF4-FFF2-40B4-BE49-F238E27FC236}">
                <a16:creationId xmlns:a16="http://schemas.microsoft.com/office/drawing/2014/main" id="{9D9D862D-918A-4673-2AFA-ADE16E6BBFAD}"/>
              </a:ext>
            </a:extLst>
          </p:cNvPr>
          <p:cNvSpPr/>
          <p:nvPr/>
        </p:nvSpPr>
        <p:spPr>
          <a:xfrm>
            <a:off x="464185" y="3823090"/>
            <a:ext cx="476504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Parallel-hole SPECT (Comparison)</a:t>
            </a:r>
          </a:p>
        </p:txBody>
      </p:sp>
      <p:sp>
        <p:nvSpPr>
          <p:cNvPr id="1534" name="矩形 1533">
            <a:extLst>
              <a:ext uri="{FF2B5EF4-FFF2-40B4-BE49-F238E27FC236}">
                <a16:creationId xmlns:a16="http://schemas.microsoft.com/office/drawing/2014/main" id="{F6BE1131-2735-181E-0041-9E3BA9B0AC92}"/>
              </a:ext>
            </a:extLst>
          </p:cNvPr>
          <p:cNvSpPr/>
          <p:nvPr/>
        </p:nvSpPr>
        <p:spPr>
          <a:xfrm>
            <a:off x="299720" y="3822455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35" name="矩形 1534">
            <a:extLst>
              <a:ext uri="{FF2B5EF4-FFF2-40B4-BE49-F238E27FC236}">
                <a16:creationId xmlns:a16="http://schemas.microsoft.com/office/drawing/2014/main" id="{AE433215-065B-1957-CA9A-6511CFE25ED9}"/>
              </a:ext>
            </a:extLst>
          </p:cNvPr>
          <p:cNvSpPr/>
          <p:nvPr/>
        </p:nvSpPr>
        <p:spPr>
          <a:xfrm>
            <a:off x="299720" y="1482645"/>
            <a:ext cx="3395874" cy="206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Area: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270 mm × 135 mm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Lateral stitching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of </a:t>
            </a:r>
            <a:r>
              <a:rPr lang="en-US" altLang="zh-CN" sz="1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two planar imaging JSCC gamma cameras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36" name="矩形 1535">
            <a:extLst>
              <a:ext uri="{FF2B5EF4-FFF2-40B4-BE49-F238E27FC236}">
                <a16:creationId xmlns:a16="http://schemas.microsoft.com/office/drawing/2014/main" id="{1A18B842-DB37-6026-BF11-27262245C47D}"/>
              </a:ext>
            </a:extLst>
          </p:cNvPr>
          <p:cNvSpPr/>
          <p:nvPr/>
        </p:nvSpPr>
        <p:spPr>
          <a:xfrm>
            <a:off x="299720" y="4183225"/>
            <a:ext cx="3395874" cy="2068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Area: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270 mm × 135 mm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Scintillator: </a:t>
            </a: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NaI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 10 mm Thickness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Collimator holes: </a:t>
            </a:r>
          </a:p>
          <a:p>
            <a:pPr marL="629920" lvl="1" indent="-1727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Diameter: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2.5 mm,</a:t>
            </a:r>
          </a:p>
          <a:p>
            <a:pPr marL="629920" lvl="1" indent="-1727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Septal thickness: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3.4 mm</a:t>
            </a:r>
          </a:p>
          <a:p>
            <a:pPr marL="629920" lvl="1" indent="-1727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Hole length: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50.5 mm</a:t>
            </a:r>
          </a:p>
          <a:p>
            <a:pPr marL="172720" lvl="0" indent="-17272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37" name="箭头: 圆角右 1536">
            <a:extLst>
              <a:ext uri="{FF2B5EF4-FFF2-40B4-BE49-F238E27FC236}">
                <a16:creationId xmlns:a16="http://schemas.microsoft.com/office/drawing/2014/main" id="{748A6A9C-F805-EEC0-3986-AA6EBFD7C756}"/>
              </a:ext>
            </a:extLst>
          </p:cNvPr>
          <p:cNvSpPr/>
          <p:nvPr/>
        </p:nvSpPr>
        <p:spPr>
          <a:xfrm rot="5400000">
            <a:off x="5374416" y="1992612"/>
            <a:ext cx="676110" cy="875195"/>
          </a:xfrm>
          <a:prstGeom prst="bentArrow">
            <a:avLst>
              <a:gd name="adj1" fmla="val 20304"/>
              <a:gd name="adj2" fmla="val 25000"/>
              <a:gd name="adj3" fmla="val 25000"/>
              <a:gd name="adj4" fmla="val 43750"/>
            </a:avLst>
          </a:prstGeom>
          <a:solidFill>
            <a:srgbClr val="7743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38" name="箭头: 圆角右 1537">
            <a:extLst>
              <a:ext uri="{FF2B5EF4-FFF2-40B4-BE49-F238E27FC236}">
                <a16:creationId xmlns:a16="http://schemas.microsoft.com/office/drawing/2014/main" id="{54F435C4-3425-68B3-B70B-4EAF18BD2B6B}"/>
              </a:ext>
            </a:extLst>
          </p:cNvPr>
          <p:cNvSpPr/>
          <p:nvPr/>
        </p:nvSpPr>
        <p:spPr>
          <a:xfrm rot="16200000" flipV="1">
            <a:off x="5374416" y="4656986"/>
            <a:ext cx="676110" cy="875195"/>
          </a:xfrm>
          <a:prstGeom prst="bentArrow">
            <a:avLst>
              <a:gd name="adj1" fmla="val 20304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555" name="组合 1554">
            <a:extLst>
              <a:ext uri="{FF2B5EF4-FFF2-40B4-BE49-F238E27FC236}">
                <a16:creationId xmlns:a16="http://schemas.microsoft.com/office/drawing/2014/main" id="{AAB807B9-5354-8019-8C58-5FBFD0578F31}"/>
              </a:ext>
            </a:extLst>
          </p:cNvPr>
          <p:cNvGrpSpPr/>
          <p:nvPr/>
        </p:nvGrpSpPr>
        <p:grpSpPr>
          <a:xfrm>
            <a:off x="568770" y="2460220"/>
            <a:ext cx="2888141" cy="1074482"/>
            <a:chOff x="418132" y="1754444"/>
            <a:chExt cx="2888141" cy="1074482"/>
          </a:xfrm>
        </p:grpSpPr>
        <p:pic>
          <p:nvPicPr>
            <p:cNvPr id="1541" name="图片 1540">
              <a:extLst>
                <a:ext uri="{FF2B5EF4-FFF2-40B4-BE49-F238E27FC236}">
                  <a16:creationId xmlns:a16="http://schemas.microsoft.com/office/drawing/2014/main" id="{4FB94C4B-5CF7-748B-D407-1EC89F9C2E7B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954" y="2077779"/>
              <a:ext cx="546785" cy="709197"/>
            </a:xfrm>
            <a:prstGeom prst="rect">
              <a:avLst/>
            </a:prstGeom>
          </p:spPr>
        </p:pic>
        <p:pic>
          <p:nvPicPr>
            <p:cNvPr id="1542" name="图片 1541">
              <a:extLst>
                <a:ext uri="{FF2B5EF4-FFF2-40B4-BE49-F238E27FC236}">
                  <a16:creationId xmlns:a16="http://schemas.microsoft.com/office/drawing/2014/main" id="{0A9A5E3E-1B0A-EF54-57E3-D93138CF1A8C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4366" y="1793514"/>
              <a:ext cx="546785" cy="709197"/>
            </a:xfrm>
            <a:prstGeom prst="rect">
              <a:avLst/>
            </a:prstGeom>
          </p:spPr>
        </p:pic>
        <p:cxnSp>
          <p:nvCxnSpPr>
            <p:cNvPr id="1544" name="直接箭头连接符 1543">
              <a:extLst>
                <a:ext uri="{FF2B5EF4-FFF2-40B4-BE49-F238E27FC236}">
                  <a16:creationId xmlns:a16="http://schemas.microsoft.com/office/drawing/2014/main" id="{C424931C-383F-693A-273A-41DAA8979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6620" y="2219908"/>
              <a:ext cx="231453" cy="139824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47" name="图片 1546">
              <a:extLst>
                <a:ext uri="{FF2B5EF4-FFF2-40B4-BE49-F238E27FC236}">
                  <a16:creationId xmlns:a16="http://schemas.microsoft.com/office/drawing/2014/main" id="{78A7EAE9-BD92-573E-44B6-B411A07FDB7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4071" y="1805074"/>
              <a:ext cx="752202" cy="891287"/>
            </a:xfrm>
            <a:prstGeom prst="rect">
              <a:avLst/>
            </a:prstGeom>
          </p:spPr>
        </p:pic>
        <p:sp>
          <p:nvSpPr>
            <p:cNvPr id="1548" name="矩形: 圆角 6">
              <a:extLst>
                <a:ext uri="{FF2B5EF4-FFF2-40B4-BE49-F238E27FC236}">
                  <a16:creationId xmlns:a16="http://schemas.microsoft.com/office/drawing/2014/main" id="{8A4EE1D6-3EDF-6904-834D-8F23CAF78986}"/>
                </a:ext>
              </a:extLst>
            </p:cNvPr>
            <p:cNvSpPr/>
            <p:nvPr/>
          </p:nvSpPr>
          <p:spPr>
            <a:xfrm>
              <a:off x="418132" y="1754444"/>
              <a:ext cx="1474168" cy="107448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552" name="直接箭头连接符 1551">
              <a:extLst>
                <a:ext uri="{FF2B5EF4-FFF2-40B4-BE49-F238E27FC236}">
                  <a16:creationId xmlns:a16="http://schemas.microsoft.com/office/drawing/2014/main" id="{E33E86FA-93D6-AEDE-0D95-9F1EA7442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5968" y="2323710"/>
              <a:ext cx="4024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6" name="文本框 1555">
            <a:extLst>
              <a:ext uri="{FF2B5EF4-FFF2-40B4-BE49-F238E27FC236}">
                <a16:creationId xmlns:a16="http://schemas.microsoft.com/office/drawing/2014/main" id="{30B240C0-B02E-9403-3FC8-2605B86E69B2}"/>
              </a:ext>
            </a:extLst>
          </p:cNvPr>
          <p:cNvSpPr txBox="1"/>
          <p:nvPr/>
        </p:nvSpPr>
        <p:spPr>
          <a:xfrm>
            <a:off x="7791447" y="3511317"/>
            <a:ext cx="173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Cylinder FOV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9045E-DE5C-522C-5F93-CF9A766B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矩形 1504">
            <a:extLst>
              <a:ext uri="{FF2B5EF4-FFF2-40B4-BE49-F238E27FC236}">
                <a16:creationId xmlns:a16="http://schemas.microsoft.com/office/drawing/2014/main" id="{1C687FE3-3D65-BF49-B5E1-C9A8935F6FDF}"/>
              </a:ext>
            </a:extLst>
          </p:cNvPr>
          <p:cNvSpPr/>
          <p:nvPr/>
        </p:nvSpPr>
        <p:spPr>
          <a:xfrm>
            <a:off x="201930" y="3749315"/>
            <a:ext cx="9175290" cy="2565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3" name="矩形 1502">
            <a:extLst>
              <a:ext uri="{FF2B5EF4-FFF2-40B4-BE49-F238E27FC236}">
                <a16:creationId xmlns:a16="http://schemas.microsoft.com/office/drawing/2014/main" id="{168D98BF-1302-EB9F-7CCC-62768E63FF5A}"/>
              </a:ext>
            </a:extLst>
          </p:cNvPr>
          <p:cNvSpPr/>
          <p:nvPr/>
        </p:nvSpPr>
        <p:spPr>
          <a:xfrm>
            <a:off x="201930" y="1044147"/>
            <a:ext cx="9175290" cy="2565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F9A539-C038-D34B-DDD1-995759EA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BF5A294C-3486-CB0F-62A2-7065CD88C72D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02791EB7-AE1A-B04E-4543-1384E0BB7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6ED4F4-E8F4-25E8-3F4A-135CB0A2103B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Methods</a:t>
            </a:r>
          </a:p>
        </p:txBody>
      </p:sp>
      <p:sp>
        <p:nvSpPr>
          <p:cNvPr id="33" name="矩形: 圆角 35">
            <a:extLst>
              <a:ext uri="{FF2B5EF4-FFF2-40B4-BE49-F238E27FC236}">
                <a16:creationId xmlns:a16="http://schemas.microsoft.com/office/drawing/2014/main" id="{F0EB4B65-B89F-5E11-00F4-A3FEA5A52E34}"/>
              </a:ext>
            </a:extLst>
          </p:cNvPr>
          <p:cNvSpPr/>
          <p:nvPr/>
        </p:nvSpPr>
        <p:spPr>
          <a:xfrm rot="5400000">
            <a:off x="16211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953120F-A7F0-AFAD-4004-1231C1CAEA45}"/>
              </a:ext>
            </a:extLst>
          </p:cNvPr>
          <p:cNvSpPr txBox="1"/>
          <p:nvPr/>
        </p:nvSpPr>
        <p:spPr>
          <a:xfrm>
            <a:off x="1861820" y="261620"/>
            <a:ext cx="813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Monte-Carlo Simulation Phantoms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F02F89-B5DA-6BA5-E38E-690085787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7116131" y="1807280"/>
            <a:ext cx="1639233" cy="16459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549496-C4B4-B96C-234A-22F1F97C6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7108048" y="4467525"/>
            <a:ext cx="1695537" cy="165093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3140781-EFEF-E89E-B68A-3FBF6F4A6203}"/>
              </a:ext>
            </a:extLst>
          </p:cNvPr>
          <p:cNvGrpSpPr>
            <a:grpSpLocks/>
          </p:cNvGrpSpPr>
          <p:nvPr/>
        </p:nvGrpSpPr>
        <p:grpSpPr>
          <a:xfrm>
            <a:off x="4405520" y="4449240"/>
            <a:ext cx="1660625" cy="1660625"/>
            <a:chOff x="7511981" y="3122452"/>
            <a:chExt cx="1747670" cy="1747670"/>
          </a:xfrm>
        </p:grpSpPr>
        <p:sp>
          <p:nvSpPr>
            <p:cNvPr id="1490" name="椭圆 1489">
              <a:extLst>
                <a:ext uri="{FF2B5EF4-FFF2-40B4-BE49-F238E27FC236}">
                  <a16:creationId xmlns:a16="http://schemas.microsoft.com/office/drawing/2014/main" id="{FCD6A4CB-2EFA-962E-975B-AA7567DEAFF7}"/>
                </a:ext>
              </a:extLst>
            </p:cNvPr>
            <p:cNvSpPr/>
            <p:nvPr/>
          </p:nvSpPr>
          <p:spPr>
            <a:xfrm>
              <a:off x="7511981" y="3122452"/>
              <a:ext cx="1747670" cy="174767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1" name="椭圆 1490">
              <a:extLst>
                <a:ext uri="{FF2B5EF4-FFF2-40B4-BE49-F238E27FC236}">
                  <a16:creationId xmlns:a16="http://schemas.microsoft.com/office/drawing/2014/main" id="{BFC5FFA6-B5E9-0A3C-0749-8DD9E5E152AE}"/>
                </a:ext>
              </a:extLst>
            </p:cNvPr>
            <p:cNvSpPr/>
            <p:nvPr/>
          </p:nvSpPr>
          <p:spPr>
            <a:xfrm>
              <a:off x="8537735" y="4310236"/>
              <a:ext cx="133852" cy="1338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2" name="椭圆 1491">
              <a:extLst>
                <a:ext uri="{FF2B5EF4-FFF2-40B4-BE49-F238E27FC236}">
                  <a16:creationId xmlns:a16="http://schemas.microsoft.com/office/drawing/2014/main" id="{56FD6041-6436-EE7C-086D-50522FA93401}"/>
                </a:ext>
              </a:extLst>
            </p:cNvPr>
            <p:cNvSpPr/>
            <p:nvPr/>
          </p:nvSpPr>
          <p:spPr>
            <a:xfrm>
              <a:off x="8106870" y="4319862"/>
              <a:ext cx="115200" cy="115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3" name="椭圆 1492">
              <a:extLst>
                <a:ext uri="{FF2B5EF4-FFF2-40B4-BE49-F238E27FC236}">
                  <a16:creationId xmlns:a16="http://schemas.microsoft.com/office/drawing/2014/main" id="{DABE4D4D-FDFF-58E3-FB8C-A38382C138EE}"/>
                </a:ext>
              </a:extLst>
            </p:cNvPr>
            <p:cNvSpPr/>
            <p:nvPr/>
          </p:nvSpPr>
          <p:spPr>
            <a:xfrm>
              <a:off x="7892802" y="3943275"/>
              <a:ext cx="103701" cy="1037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4" name="椭圆 1493">
              <a:extLst>
                <a:ext uri="{FF2B5EF4-FFF2-40B4-BE49-F238E27FC236}">
                  <a16:creationId xmlns:a16="http://schemas.microsoft.com/office/drawing/2014/main" id="{EEB6ED90-9597-B6E7-5EDC-C6390F176A74}"/>
                </a:ext>
              </a:extLst>
            </p:cNvPr>
            <p:cNvSpPr/>
            <p:nvPr/>
          </p:nvSpPr>
          <p:spPr>
            <a:xfrm>
              <a:off x="8120207" y="3568869"/>
              <a:ext cx="89849" cy="8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5" name="椭圆 1494">
              <a:extLst>
                <a:ext uri="{FF2B5EF4-FFF2-40B4-BE49-F238E27FC236}">
                  <a16:creationId xmlns:a16="http://schemas.microsoft.com/office/drawing/2014/main" id="{6770577D-35F3-AC75-381A-BCFD7A4004A0}"/>
                </a:ext>
              </a:extLst>
            </p:cNvPr>
            <p:cNvSpPr/>
            <p:nvPr/>
          </p:nvSpPr>
          <p:spPr>
            <a:xfrm>
              <a:off x="8569104" y="3576046"/>
              <a:ext cx="74335" cy="743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6" name="椭圆 1495">
              <a:extLst>
                <a:ext uri="{FF2B5EF4-FFF2-40B4-BE49-F238E27FC236}">
                  <a16:creationId xmlns:a16="http://schemas.microsoft.com/office/drawing/2014/main" id="{6B1FB502-867B-5C59-4DC6-1491D81A9B8E}"/>
                </a:ext>
              </a:extLst>
            </p:cNvPr>
            <p:cNvSpPr/>
            <p:nvPr/>
          </p:nvSpPr>
          <p:spPr>
            <a:xfrm>
              <a:off x="8795200" y="3965563"/>
              <a:ext cx="61055" cy="610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A4874649-FF0E-E500-560E-C2C65051232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118118" y="4674593"/>
            <a:ext cx="2643555" cy="110543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F066703-00C4-E10A-28FE-F83E8C403137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18118" y="2004805"/>
            <a:ext cx="2643555" cy="1105438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557BA36-6982-E414-9898-7133E494BEC4}"/>
              </a:ext>
            </a:extLst>
          </p:cNvPr>
          <p:cNvGrpSpPr/>
          <p:nvPr/>
        </p:nvGrpSpPr>
        <p:grpSpPr>
          <a:xfrm rot="5400000">
            <a:off x="638342" y="2459857"/>
            <a:ext cx="576455" cy="189002"/>
            <a:chOff x="9021748" y="1690963"/>
            <a:chExt cx="1871750" cy="320124"/>
          </a:xfrm>
        </p:grpSpPr>
        <p:cxnSp>
          <p:nvCxnSpPr>
            <p:cNvPr id="1487" name="直接箭头连接符 1486">
              <a:extLst>
                <a:ext uri="{FF2B5EF4-FFF2-40B4-BE49-F238E27FC236}">
                  <a16:creationId xmlns:a16="http://schemas.microsoft.com/office/drawing/2014/main" id="{C323E1BA-C469-DE8B-F413-57AE4AAC9FF6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88" name="直接连接符 1487">
              <a:extLst>
                <a:ext uri="{FF2B5EF4-FFF2-40B4-BE49-F238E27FC236}">
                  <a16:creationId xmlns:a16="http://schemas.microsoft.com/office/drawing/2014/main" id="{7DACB5F1-C699-36E3-7D68-6A59256C298B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9" name="直接连接符 1488">
              <a:extLst>
                <a:ext uri="{FF2B5EF4-FFF2-40B4-BE49-F238E27FC236}">
                  <a16:creationId xmlns:a16="http://schemas.microsoft.com/office/drawing/2014/main" id="{BCC810C4-CF84-F9A3-A69E-9B9BD659B354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7ADCA5B-05AD-87C8-9F4B-605B4578580F}"/>
              </a:ext>
            </a:extLst>
          </p:cNvPr>
          <p:cNvGrpSpPr/>
          <p:nvPr/>
        </p:nvGrpSpPr>
        <p:grpSpPr>
          <a:xfrm>
            <a:off x="971990" y="2266131"/>
            <a:ext cx="137991" cy="576455"/>
            <a:chOff x="13214196" y="3749519"/>
            <a:chExt cx="1737464" cy="1278000"/>
          </a:xfrm>
        </p:grpSpPr>
        <p:cxnSp>
          <p:nvCxnSpPr>
            <p:cNvPr id="1485" name="直接连接符 1484">
              <a:extLst>
                <a:ext uri="{FF2B5EF4-FFF2-40B4-BE49-F238E27FC236}">
                  <a16:creationId xmlns:a16="http://schemas.microsoft.com/office/drawing/2014/main" id="{D35E8F51-22D6-DFA8-C601-BDC43B53F486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6" name="直接连接符 1485">
              <a:extLst>
                <a:ext uri="{FF2B5EF4-FFF2-40B4-BE49-F238E27FC236}">
                  <a16:creationId xmlns:a16="http://schemas.microsoft.com/office/drawing/2014/main" id="{3DEEE2CB-3C9C-5015-81DA-73F7AACDF94B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D916BBD2-3D7B-0E78-2A06-957994FFF8F1}"/>
              </a:ext>
            </a:extLst>
          </p:cNvPr>
          <p:cNvSpPr txBox="1"/>
          <p:nvPr/>
        </p:nvSpPr>
        <p:spPr>
          <a:xfrm>
            <a:off x="276302" y="2443814"/>
            <a:ext cx="72293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A7DD3C0-5D6A-7750-09FB-9E02B221AE1E}"/>
              </a:ext>
            </a:extLst>
          </p:cNvPr>
          <p:cNvGrpSpPr/>
          <p:nvPr/>
        </p:nvGrpSpPr>
        <p:grpSpPr>
          <a:xfrm>
            <a:off x="1118118" y="3268033"/>
            <a:ext cx="2633156" cy="188987"/>
            <a:chOff x="9021748" y="1690963"/>
            <a:chExt cx="1871750" cy="320124"/>
          </a:xfrm>
        </p:grpSpPr>
        <p:cxnSp>
          <p:nvCxnSpPr>
            <p:cNvPr id="1482" name="直接箭头连接符 1481">
              <a:extLst>
                <a:ext uri="{FF2B5EF4-FFF2-40B4-BE49-F238E27FC236}">
                  <a16:creationId xmlns:a16="http://schemas.microsoft.com/office/drawing/2014/main" id="{B4FD98EB-1405-C018-CDA6-42A86128A6FC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83" name="直接连接符 1482">
              <a:extLst>
                <a:ext uri="{FF2B5EF4-FFF2-40B4-BE49-F238E27FC236}">
                  <a16:creationId xmlns:a16="http://schemas.microsoft.com/office/drawing/2014/main" id="{F26C6748-56E3-C8B6-8013-008FFD8ADFAB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4" name="直接连接符 1483">
              <a:extLst>
                <a:ext uri="{FF2B5EF4-FFF2-40B4-BE49-F238E27FC236}">
                  <a16:creationId xmlns:a16="http://schemas.microsoft.com/office/drawing/2014/main" id="{1907DD54-64C2-E4CD-AA0B-7F02777AB12B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5CDBC2D-B07C-B8F3-8AAC-338BD7ED3D00}"/>
              </a:ext>
            </a:extLst>
          </p:cNvPr>
          <p:cNvGrpSpPr/>
          <p:nvPr/>
        </p:nvGrpSpPr>
        <p:grpSpPr>
          <a:xfrm rot="16200000">
            <a:off x="2253847" y="1743478"/>
            <a:ext cx="361245" cy="2633156"/>
            <a:chOff x="13214196" y="3749519"/>
            <a:chExt cx="1737464" cy="1278000"/>
          </a:xfrm>
        </p:grpSpPr>
        <p:cxnSp>
          <p:nvCxnSpPr>
            <p:cNvPr id="1480" name="直接连接符 1479">
              <a:extLst>
                <a:ext uri="{FF2B5EF4-FFF2-40B4-BE49-F238E27FC236}">
                  <a16:creationId xmlns:a16="http://schemas.microsoft.com/office/drawing/2014/main" id="{E219C2B8-48C9-B23F-F7CA-3A70358AD273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1" name="直接连接符 1480">
              <a:extLst>
                <a:ext uri="{FF2B5EF4-FFF2-40B4-BE49-F238E27FC236}">
                  <a16:creationId xmlns:a16="http://schemas.microsoft.com/office/drawing/2014/main" id="{98D5AEF8-BF6F-ACD7-5234-78D0BD58D36B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2E7C1A0E-792A-BF4E-10A0-535AED2D2369}"/>
              </a:ext>
            </a:extLst>
          </p:cNvPr>
          <p:cNvSpPr txBox="1"/>
          <p:nvPr/>
        </p:nvSpPr>
        <p:spPr>
          <a:xfrm>
            <a:off x="2011974" y="3094086"/>
            <a:ext cx="83685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240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箭头: 右 46">
            <a:extLst>
              <a:ext uri="{FF2B5EF4-FFF2-40B4-BE49-F238E27FC236}">
                <a16:creationId xmlns:a16="http://schemas.microsoft.com/office/drawing/2014/main" id="{C2F50D1C-846E-E4C5-8065-D4A7FCC4E9D8}"/>
              </a:ext>
            </a:extLst>
          </p:cNvPr>
          <p:cNvSpPr/>
          <p:nvPr/>
        </p:nvSpPr>
        <p:spPr>
          <a:xfrm>
            <a:off x="3907332" y="2560455"/>
            <a:ext cx="230674" cy="130924"/>
          </a:xfrm>
          <a:prstGeom prst="rightArrow">
            <a:avLst>
              <a:gd name="adj1" fmla="val 32261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DADE72B6-EF1E-6717-6998-92B58C22C583}"/>
              </a:ext>
            </a:extLst>
          </p:cNvPr>
          <p:cNvSpPr/>
          <p:nvPr/>
        </p:nvSpPr>
        <p:spPr>
          <a:xfrm>
            <a:off x="4405520" y="1779451"/>
            <a:ext cx="1660625" cy="1660625"/>
          </a:xfrm>
          <a:prstGeom prst="ellipse">
            <a:avLst/>
          </a:prstGeom>
          <a:solidFill>
            <a:schemeClr val="bg2"/>
          </a:solidFill>
          <a:ln w="9525">
            <a:noFill/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CDDACD7-AE37-5557-004C-1C633BD454DC}"/>
              </a:ext>
            </a:extLst>
          </p:cNvPr>
          <p:cNvGrpSpPr/>
          <p:nvPr/>
        </p:nvGrpSpPr>
        <p:grpSpPr>
          <a:xfrm>
            <a:off x="4734814" y="2187903"/>
            <a:ext cx="958220" cy="891182"/>
            <a:chOff x="8491144" y="2745251"/>
            <a:chExt cx="936072" cy="870582"/>
          </a:xfrm>
          <a:solidFill>
            <a:schemeClr val="tx1"/>
          </a:solidFill>
        </p:grpSpPr>
        <p:sp>
          <p:nvSpPr>
            <p:cNvPr id="1474" name="椭圆 1473">
              <a:extLst>
                <a:ext uri="{FF2B5EF4-FFF2-40B4-BE49-F238E27FC236}">
                  <a16:creationId xmlns:a16="http://schemas.microsoft.com/office/drawing/2014/main" id="{B552B89F-ED82-B859-2FA3-52FFA0E266A0}"/>
                </a:ext>
              </a:extLst>
            </p:cNvPr>
            <p:cNvSpPr/>
            <p:nvPr/>
          </p:nvSpPr>
          <p:spPr>
            <a:xfrm>
              <a:off x="9083556" y="3421553"/>
              <a:ext cx="194280" cy="194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5" name="椭圆 1474">
              <a:extLst>
                <a:ext uri="{FF2B5EF4-FFF2-40B4-BE49-F238E27FC236}">
                  <a16:creationId xmlns:a16="http://schemas.microsoft.com/office/drawing/2014/main" id="{A5EDE5AB-553E-A3C6-BF8D-EBDF5627D441}"/>
                </a:ext>
              </a:extLst>
            </p:cNvPr>
            <p:cNvSpPr/>
            <p:nvPr/>
          </p:nvSpPr>
          <p:spPr>
            <a:xfrm>
              <a:off x="8682264" y="3432213"/>
              <a:ext cx="172957" cy="1729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6" name="椭圆 1475">
              <a:extLst>
                <a:ext uri="{FF2B5EF4-FFF2-40B4-BE49-F238E27FC236}">
                  <a16:creationId xmlns:a16="http://schemas.microsoft.com/office/drawing/2014/main" id="{B4515DCA-CE6F-6D31-B69A-C65B88293507}"/>
                </a:ext>
              </a:extLst>
            </p:cNvPr>
            <p:cNvSpPr/>
            <p:nvPr/>
          </p:nvSpPr>
          <p:spPr>
            <a:xfrm>
              <a:off x="8491144" y="3090900"/>
              <a:ext cx="148730" cy="1487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7" name="椭圆 1476">
              <a:extLst>
                <a:ext uri="{FF2B5EF4-FFF2-40B4-BE49-F238E27FC236}">
                  <a16:creationId xmlns:a16="http://schemas.microsoft.com/office/drawing/2014/main" id="{BBF4DDD7-C4E6-2EA0-BA34-95B51F358677}"/>
                </a:ext>
              </a:extLst>
            </p:cNvPr>
            <p:cNvSpPr/>
            <p:nvPr/>
          </p:nvSpPr>
          <p:spPr>
            <a:xfrm>
              <a:off x="8707500" y="2745251"/>
              <a:ext cx="129288" cy="1292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8" name="椭圆 1477">
              <a:extLst>
                <a:ext uri="{FF2B5EF4-FFF2-40B4-BE49-F238E27FC236}">
                  <a16:creationId xmlns:a16="http://schemas.microsoft.com/office/drawing/2014/main" id="{6F8A0046-69E9-6EBD-3FCF-B008FF2144BC}"/>
                </a:ext>
              </a:extLst>
            </p:cNvPr>
            <p:cNvSpPr/>
            <p:nvPr/>
          </p:nvSpPr>
          <p:spPr>
            <a:xfrm>
              <a:off x="9125398" y="2754595"/>
              <a:ext cx="110594" cy="1105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9" name="椭圆 1478">
              <a:extLst>
                <a:ext uri="{FF2B5EF4-FFF2-40B4-BE49-F238E27FC236}">
                  <a16:creationId xmlns:a16="http://schemas.microsoft.com/office/drawing/2014/main" id="{45A51687-ABFB-AADE-6DA3-7D2FA7732374}"/>
                </a:ext>
              </a:extLst>
            </p:cNvPr>
            <p:cNvSpPr/>
            <p:nvPr/>
          </p:nvSpPr>
          <p:spPr>
            <a:xfrm>
              <a:off x="9341960" y="3121447"/>
              <a:ext cx="85256" cy="852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32B9D5E8-587F-8978-FBC0-AA92E652F625}"/>
              </a:ext>
            </a:extLst>
          </p:cNvPr>
          <p:cNvSpPr txBox="1"/>
          <p:nvPr/>
        </p:nvSpPr>
        <p:spPr>
          <a:xfrm>
            <a:off x="5711916" y="2472039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62DE602-58D5-5C6E-34DD-4899A8F0B474}"/>
              </a:ext>
            </a:extLst>
          </p:cNvPr>
          <p:cNvSpPr txBox="1"/>
          <p:nvPr/>
        </p:nvSpPr>
        <p:spPr>
          <a:xfrm>
            <a:off x="5361655" y="1934178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E16649B-44C8-B523-6F0A-F04A63238CEC}"/>
              </a:ext>
            </a:extLst>
          </p:cNvPr>
          <p:cNvSpPr txBox="1"/>
          <p:nvPr/>
        </p:nvSpPr>
        <p:spPr>
          <a:xfrm>
            <a:off x="4220754" y="1934178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DE3D353-6BFC-9916-F742-DB5D628D91E3}"/>
              </a:ext>
            </a:extLst>
          </p:cNvPr>
          <p:cNvSpPr txBox="1"/>
          <p:nvPr/>
        </p:nvSpPr>
        <p:spPr>
          <a:xfrm>
            <a:off x="4045056" y="2472039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358D092-E2FD-FD69-F663-51C5800929BF}"/>
              </a:ext>
            </a:extLst>
          </p:cNvPr>
          <p:cNvSpPr txBox="1"/>
          <p:nvPr/>
        </p:nvSpPr>
        <p:spPr>
          <a:xfrm>
            <a:off x="4279131" y="3107384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26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FE818E5-2153-75B9-82B0-79EE2D8DCCFD}"/>
              </a:ext>
            </a:extLst>
          </p:cNvPr>
          <p:cNvSpPr txBox="1"/>
          <p:nvPr/>
        </p:nvSpPr>
        <p:spPr>
          <a:xfrm>
            <a:off x="5361655" y="3107384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F55E407-2748-09CE-EBBC-9E7F4B4C4770}"/>
              </a:ext>
            </a:extLst>
          </p:cNvPr>
          <p:cNvSpPr txBox="1"/>
          <p:nvPr/>
        </p:nvSpPr>
        <p:spPr>
          <a:xfrm>
            <a:off x="8465919" y="2865942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04B249B-FF45-D4A0-56AF-F9A5E7DBFCE4}"/>
              </a:ext>
            </a:extLst>
          </p:cNvPr>
          <p:cNvSpPr txBox="1"/>
          <p:nvPr/>
        </p:nvSpPr>
        <p:spPr>
          <a:xfrm>
            <a:off x="7512617" y="335336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EFC24A4-57BA-3309-7FA3-6529FEC1D290}"/>
              </a:ext>
            </a:extLst>
          </p:cNvPr>
          <p:cNvSpPr txBox="1"/>
          <p:nvPr/>
        </p:nvSpPr>
        <p:spPr>
          <a:xfrm>
            <a:off x="6695340" y="2865942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A2E0177-14E9-D574-0A2C-FBBEC58753D5}"/>
              </a:ext>
            </a:extLst>
          </p:cNvPr>
          <p:cNvSpPr txBox="1"/>
          <p:nvPr/>
        </p:nvSpPr>
        <p:spPr>
          <a:xfrm>
            <a:off x="8466486" y="193531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CAD3F1D-89F4-529B-207F-D6DF03908BB0}"/>
              </a:ext>
            </a:extLst>
          </p:cNvPr>
          <p:cNvSpPr txBox="1"/>
          <p:nvPr/>
        </p:nvSpPr>
        <p:spPr>
          <a:xfrm>
            <a:off x="6695907" y="193531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1DAD057-B47E-CF45-507F-6E956C7C880C}"/>
              </a:ext>
            </a:extLst>
          </p:cNvPr>
          <p:cNvSpPr txBox="1"/>
          <p:nvPr/>
        </p:nvSpPr>
        <p:spPr>
          <a:xfrm>
            <a:off x="7512617" y="1621323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E287AEB-7C80-ADA4-4C0A-AB503242D8F9}"/>
              </a:ext>
            </a:extLst>
          </p:cNvPr>
          <p:cNvSpPr txBox="1"/>
          <p:nvPr/>
        </p:nvSpPr>
        <p:spPr>
          <a:xfrm>
            <a:off x="6299689" y="3226739"/>
            <a:ext cx="139991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Height: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30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0214C7E-D8DA-1AD9-2732-A13022B44BF2}"/>
              </a:ext>
            </a:extLst>
          </p:cNvPr>
          <p:cNvGrpSpPr/>
          <p:nvPr/>
        </p:nvGrpSpPr>
        <p:grpSpPr>
          <a:xfrm rot="5400000">
            <a:off x="638342" y="5129646"/>
            <a:ext cx="576455" cy="189002"/>
            <a:chOff x="9021748" y="1690963"/>
            <a:chExt cx="1871750" cy="320124"/>
          </a:xfrm>
        </p:grpSpPr>
        <p:cxnSp>
          <p:nvCxnSpPr>
            <p:cNvPr id="127" name="直接箭头连接符 126">
              <a:extLst>
                <a:ext uri="{FF2B5EF4-FFF2-40B4-BE49-F238E27FC236}">
                  <a16:creationId xmlns:a16="http://schemas.microsoft.com/office/drawing/2014/main" id="{AE4EEFA6-5C75-48B2-A712-AE3DE547290E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72" name="直接连接符 1471">
              <a:extLst>
                <a:ext uri="{FF2B5EF4-FFF2-40B4-BE49-F238E27FC236}">
                  <a16:creationId xmlns:a16="http://schemas.microsoft.com/office/drawing/2014/main" id="{572E7B46-EF68-708A-7336-575FF6C5306C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3" name="直接连接符 1472">
              <a:extLst>
                <a:ext uri="{FF2B5EF4-FFF2-40B4-BE49-F238E27FC236}">
                  <a16:creationId xmlns:a16="http://schemas.microsoft.com/office/drawing/2014/main" id="{7C2CF189-A8A6-D196-B6D7-9478E8DDA986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37A4DD2-7FD6-B7F9-A8D6-2FEBDE80482C}"/>
              </a:ext>
            </a:extLst>
          </p:cNvPr>
          <p:cNvGrpSpPr/>
          <p:nvPr/>
        </p:nvGrpSpPr>
        <p:grpSpPr>
          <a:xfrm>
            <a:off x="971990" y="4935920"/>
            <a:ext cx="137991" cy="576455"/>
            <a:chOff x="13214196" y="3749519"/>
            <a:chExt cx="1737464" cy="1278000"/>
          </a:xfrm>
        </p:grpSpPr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B328F448-C7CE-1037-A1F2-36410B1A3C30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0A116D24-1D55-2C4D-5A23-A144A09F57E9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52FD1752-C2B6-8475-DBFE-0FD15AE43B72}"/>
              </a:ext>
            </a:extLst>
          </p:cNvPr>
          <p:cNvSpPr txBox="1"/>
          <p:nvPr/>
        </p:nvSpPr>
        <p:spPr>
          <a:xfrm>
            <a:off x="276302" y="5113603"/>
            <a:ext cx="72293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0BB1B14-9091-E9EE-A02F-3B813343AB25}"/>
              </a:ext>
            </a:extLst>
          </p:cNvPr>
          <p:cNvGrpSpPr/>
          <p:nvPr/>
        </p:nvGrpSpPr>
        <p:grpSpPr>
          <a:xfrm>
            <a:off x="1118118" y="5937822"/>
            <a:ext cx="2633156" cy="188987"/>
            <a:chOff x="9021748" y="1690963"/>
            <a:chExt cx="1871750" cy="320124"/>
          </a:xfrm>
        </p:grpSpPr>
        <p:cxnSp>
          <p:nvCxnSpPr>
            <p:cNvPr id="122" name="直接箭头连接符 121">
              <a:extLst>
                <a:ext uri="{FF2B5EF4-FFF2-40B4-BE49-F238E27FC236}">
                  <a16:creationId xmlns:a16="http://schemas.microsoft.com/office/drawing/2014/main" id="{FC2B8D22-F6A2-5984-D6D0-1F2722501998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FB2EDB03-298B-2245-BAC2-F5C4F9049619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C16FD118-8CCD-0511-84DB-9E8A6C3D327D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0F2F1998-714C-A910-E97C-C97D1BAC901C}"/>
              </a:ext>
            </a:extLst>
          </p:cNvPr>
          <p:cNvGrpSpPr/>
          <p:nvPr/>
        </p:nvGrpSpPr>
        <p:grpSpPr>
          <a:xfrm rot="16200000">
            <a:off x="2253847" y="4413268"/>
            <a:ext cx="361245" cy="2633156"/>
            <a:chOff x="13214196" y="3749519"/>
            <a:chExt cx="1737464" cy="1278000"/>
          </a:xfrm>
        </p:grpSpPr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94FE16C4-8DA7-BAE2-7087-6A6BB3588891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5492CF34-43E2-17C5-1616-8D4C4B01729B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B0C14245-1ADE-C153-8FD1-E05ED6AF8C7A}"/>
              </a:ext>
            </a:extLst>
          </p:cNvPr>
          <p:cNvSpPr txBox="1"/>
          <p:nvPr/>
        </p:nvSpPr>
        <p:spPr>
          <a:xfrm>
            <a:off x="2011974" y="5763874"/>
            <a:ext cx="83685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240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箭头: 右 72">
            <a:extLst>
              <a:ext uri="{FF2B5EF4-FFF2-40B4-BE49-F238E27FC236}">
                <a16:creationId xmlns:a16="http://schemas.microsoft.com/office/drawing/2014/main" id="{318E1377-06F7-8B5F-FD05-5D59F1683A93}"/>
              </a:ext>
            </a:extLst>
          </p:cNvPr>
          <p:cNvSpPr/>
          <p:nvPr/>
        </p:nvSpPr>
        <p:spPr>
          <a:xfrm>
            <a:off x="3907332" y="5230244"/>
            <a:ext cx="230674" cy="130924"/>
          </a:xfrm>
          <a:prstGeom prst="rightArrow">
            <a:avLst>
              <a:gd name="adj1" fmla="val 32261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CD98DD23-D88F-FC4F-DF20-A6BCF959621C}"/>
              </a:ext>
            </a:extLst>
          </p:cNvPr>
          <p:cNvSpPr txBox="1"/>
          <p:nvPr/>
        </p:nvSpPr>
        <p:spPr>
          <a:xfrm>
            <a:off x="5711916" y="5141828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3F64543-A153-AFCE-7FC8-52BE53C08768}"/>
              </a:ext>
            </a:extLst>
          </p:cNvPr>
          <p:cNvSpPr txBox="1"/>
          <p:nvPr/>
        </p:nvSpPr>
        <p:spPr>
          <a:xfrm>
            <a:off x="5361655" y="4603967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32C2389B-1BBB-35A8-0FCA-BF3A9DAB01C1}"/>
              </a:ext>
            </a:extLst>
          </p:cNvPr>
          <p:cNvSpPr txBox="1"/>
          <p:nvPr/>
        </p:nvSpPr>
        <p:spPr>
          <a:xfrm>
            <a:off x="4220754" y="4603967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DC67B2D2-BFE3-83F8-5CAB-28915C2FC482}"/>
              </a:ext>
            </a:extLst>
          </p:cNvPr>
          <p:cNvSpPr txBox="1"/>
          <p:nvPr/>
        </p:nvSpPr>
        <p:spPr>
          <a:xfrm>
            <a:off x="4045056" y="5141828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E76F15A-D891-9358-6780-6692FD0BD22E}"/>
              </a:ext>
            </a:extLst>
          </p:cNvPr>
          <p:cNvSpPr txBox="1"/>
          <p:nvPr/>
        </p:nvSpPr>
        <p:spPr>
          <a:xfrm>
            <a:off x="4279131" y="5777174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8106E78-750D-8E4F-0C20-592FA300B811}"/>
              </a:ext>
            </a:extLst>
          </p:cNvPr>
          <p:cNvSpPr txBox="1"/>
          <p:nvPr/>
        </p:nvSpPr>
        <p:spPr>
          <a:xfrm>
            <a:off x="5361655" y="5777174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A3F3FBFA-5BB7-3342-F8FA-EA1DA76CA574}"/>
              </a:ext>
            </a:extLst>
          </p:cNvPr>
          <p:cNvSpPr txBox="1"/>
          <p:nvPr/>
        </p:nvSpPr>
        <p:spPr>
          <a:xfrm>
            <a:off x="8465919" y="553573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7375984-AE42-F2E5-012E-75B14A850611}"/>
              </a:ext>
            </a:extLst>
          </p:cNvPr>
          <p:cNvSpPr txBox="1"/>
          <p:nvPr/>
        </p:nvSpPr>
        <p:spPr>
          <a:xfrm>
            <a:off x="7512617" y="6023150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3DAD3DC8-9507-206D-9CC9-3956BE157AD8}"/>
              </a:ext>
            </a:extLst>
          </p:cNvPr>
          <p:cNvSpPr txBox="1"/>
          <p:nvPr/>
        </p:nvSpPr>
        <p:spPr>
          <a:xfrm>
            <a:off x="6695340" y="553573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3378E67-2E02-E322-C716-B97AB2E6596A}"/>
              </a:ext>
            </a:extLst>
          </p:cNvPr>
          <p:cNvSpPr txBox="1"/>
          <p:nvPr/>
        </p:nvSpPr>
        <p:spPr>
          <a:xfrm>
            <a:off x="8466486" y="460510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87C604F-DCDE-DD93-B079-A6C4CCDFCB99}"/>
              </a:ext>
            </a:extLst>
          </p:cNvPr>
          <p:cNvSpPr txBox="1"/>
          <p:nvPr/>
        </p:nvSpPr>
        <p:spPr>
          <a:xfrm>
            <a:off x="6695907" y="460510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A369CF95-ADFC-6D75-7E26-8C3457F0F937}"/>
              </a:ext>
            </a:extLst>
          </p:cNvPr>
          <p:cNvSpPr txBox="1"/>
          <p:nvPr/>
        </p:nvSpPr>
        <p:spPr>
          <a:xfrm>
            <a:off x="7512617" y="4291112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9046B76E-A7EE-D032-82EC-E470B53345CC}"/>
              </a:ext>
            </a:extLst>
          </p:cNvPr>
          <p:cNvSpPr txBox="1"/>
          <p:nvPr/>
        </p:nvSpPr>
        <p:spPr>
          <a:xfrm>
            <a:off x="6274254" y="5890725"/>
            <a:ext cx="139991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Height: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30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99" name="组合 1498">
            <a:extLst>
              <a:ext uri="{FF2B5EF4-FFF2-40B4-BE49-F238E27FC236}">
                <a16:creationId xmlns:a16="http://schemas.microsoft.com/office/drawing/2014/main" id="{08FCB636-EA41-7B0D-B2C0-62161B6B3314}"/>
              </a:ext>
            </a:extLst>
          </p:cNvPr>
          <p:cNvGrpSpPr/>
          <p:nvPr/>
        </p:nvGrpSpPr>
        <p:grpSpPr>
          <a:xfrm>
            <a:off x="276302" y="1396350"/>
            <a:ext cx="6100431" cy="236561"/>
            <a:chOff x="3939596" y="2141221"/>
            <a:chExt cx="6199609" cy="309245"/>
          </a:xfrm>
        </p:grpSpPr>
        <p:sp>
          <p:nvSpPr>
            <p:cNvPr id="1497" name="矩形: 圆角 6">
              <a:extLst>
                <a:ext uri="{FF2B5EF4-FFF2-40B4-BE49-F238E27FC236}">
                  <a16:creationId xmlns:a16="http://schemas.microsoft.com/office/drawing/2014/main" id="{45D150B7-01DC-2ADE-48D7-738AB108DD47}"/>
                </a:ext>
              </a:extLst>
            </p:cNvPr>
            <p:cNvSpPr/>
            <p:nvPr/>
          </p:nvSpPr>
          <p:spPr>
            <a:xfrm>
              <a:off x="4104061" y="2141856"/>
              <a:ext cx="6035144" cy="30861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-285750"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Contrast Phantom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498" name="矩形 1497">
              <a:extLst>
                <a:ext uri="{FF2B5EF4-FFF2-40B4-BE49-F238E27FC236}">
                  <a16:creationId xmlns:a16="http://schemas.microsoft.com/office/drawing/2014/main" id="{C30D44FF-28D0-DE0A-8437-6D322BD22D9D}"/>
                </a:ext>
              </a:extLst>
            </p:cNvPr>
            <p:cNvSpPr/>
            <p:nvPr/>
          </p:nvSpPr>
          <p:spPr>
            <a:xfrm>
              <a:off x="3939596" y="2141221"/>
              <a:ext cx="164465" cy="309245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501" name="矩形: 圆角 6">
            <a:extLst>
              <a:ext uri="{FF2B5EF4-FFF2-40B4-BE49-F238E27FC236}">
                <a16:creationId xmlns:a16="http://schemas.microsoft.com/office/drawing/2014/main" id="{570811A0-E490-130C-DFD5-149F5E11A19A}"/>
              </a:ext>
            </a:extLst>
          </p:cNvPr>
          <p:cNvSpPr/>
          <p:nvPr/>
        </p:nvSpPr>
        <p:spPr>
          <a:xfrm>
            <a:off x="6629979" y="1396836"/>
            <a:ext cx="2678987" cy="2360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-285750"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Hot-rod Phantom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02" name="矩形 1501">
            <a:extLst>
              <a:ext uri="{FF2B5EF4-FFF2-40B4-BE49-F238E27FC236}">
                <a16:creationId xmlns:a16="http://schemas.microsoft.com/office/drawing/2014/main" id="{C94E1094-1641-AEE2-D406-AFDFA4A8D619}"/>
              </a:ext>
            </a:extLst>
          </p:cNvPr>
          <p:cNvSpPr/>
          <p:nvPr/>
        </p:nvSpPr>
        <p:spPr>
          <a:xfrm>
            <a:off x="6468145" y="1396350"/>
            <a:ext cx="161834" cy="236561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06" name="矩形 1505">
            <a:extLst>
              <a:ext uri="{FF2B5EF4-FFF2-40B4-BE49-F238E27FC236}">
                <a16:creationId xmlns:a16="http://schemas.microsoft.com/office/drawing/2014/main" id="{3A15A41A-05E0-3717-9EE3-15053A42DDEE}"/>
              </a:ext>
            </a:extLst>
          </p:cNvPr>
          <p:cNvSpPr/>
          <p:nvPr/>
        </p:nvSpPr>
        <p:spPr>
          <a:xfrm>
            <a:off x="201296" y="1044147"/>
            <a:ext cx="9175290" cy="295320"/>
          </a:xfrm>
          <a:prstGeom prst="rect">
            <a:avLst/>
          </a:prstGeom>
          <a:solidFill>
            <a:srgbClr val="77437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Phantoms for 511 keV</a:t>
            </a:r>
            <a:endParaRPr lang="en-US" altLang="zh-CN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511" name="组合 1510">
            <a:extLst>
              <a:ext uri="{FF2B5EF4-FFF2-40B4-BE49-F238E27FC236}">
                <a16:creationId xmlns:a16="http://schemas.microsoft.com/office/drawing/2014/main" id="{F1CB7D50-4054-A6BF-5D9A-185C1406A789}"/>
              </a:ext>
            </a:extLst>
          </p:cNvPr>
          <p:cNvGrpSpPr/>
          <p:nvPr/>
        </p:nvGrpSpPr>
        <p:grpSpPr>
          <a:xfrm>
            <a:off x="276936" y="4101518"/>
            <a:ext cx="6100431" cy="236561"/>
            <a:chOff x="3939596" y="2141221"/>
            <a:chExt cx="6199609" cy="309245"/>
          </a:xfrm>
        </p:grpSpPr>
        <p:sp>
          <p:nvSpPr>
            <p:cNvPr id="1516" name="矩形: 圆角 6">
              <a:extLst>
                <a:ext uri="{FF2B5EF4-FFF2-40B4-BE49-F238E27FC236}">
                  <a16:creationId xmlns:a16="http://schemas.microsoft.com/office/drawing/2014/main" id="{95CC4DB6-E7DD-00F0-EDA6-ED8E14BFCE73}"/>
                </a:ext>
              </a:extLst>
            </p:cNvPr>
            <p:cNvSpPr/>
            <p:nvPr/>
          </p:nvSpPr>
          <p:spPr>
            <a:xfrm>
              <a:off x="4104061" y="2141856"/>
              <a:ext cx="6035144" cy="30861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-285750"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Contrast Phantom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519" name="矩形 1518">
              <a:extLst>
                <a:ext uri="{FF2B5EF4-FFF2-40B4-BE49-F238E27FC236}">
                  <a16:creationId xmlns:a16="http://schemas.microsoft.com/office/drawing/2014/main" id="{62A8DDF4-4817-B98F-4F55-A764CBFBF7DF}"/>
                </a:ext>
              </a:extLst>
            </p:cNvPr>
            <p:cNvSpPr/>
            <p:nvPr/>
          </p:nvSpPr>
          <p:spPr>
            <a:xfrm>
              <a:off x="3939596" y="2141221"/>
              <a:ext cx="164465" cy="309245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514" name="矩形: 圆角 6">
            <a:extLst>
              <a:ext uri="{FF2B5EF4-FFF2-40B4-BE49-F238E27FC236}">
                <a16:creationId xmlns:a16="http://schemas.microsoft.com/office/drawing/2014/main" id="{6E1FD025-E977-D069-3756-B27F8166E1E9}"/>
              </a:ext>
            </a:extLst>
          </p:cNvPr>
          <p:cNvSpPr/>
          <p:nvPr/>
        </p:nvSpPr>
        <p:spPr>
          <a:xfrm>
            <a:off x="6630613" y="4102004"/>
            <a:ext cx="2678987" cy="2360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-285750"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Hot-rod Phantom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15" name="矩形 1514">
            <a:extLst>
              <a:ext uri="{FF2B5EF4-FFF2-40B4-BE49-F238E27FC236}">
                <a16:creationId xmlns:a16="http://schemas.microsoft.com/office/drawing/2014/main" id="{C2A225F1-3360-36B4-DC7F-E14B48585F83}"/>
              </a:ext>
            </a:extLst>
          </p:cNvPr>
          <p:cNvSpPr/>
          <p:nvPr/>
        </p:nvSpPr>
        <p:spPr>
          <a:xfrm>
            <a:off x="6468779" y="4101518"/>
            <a:ext cx="161834" cy="236561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13" name="矩形 1512">
            <a:extLst>
              <a:ext uri="{FF2B5EF4-FFF2-40B4-BE49-F238E27FC236}">
                <a16:creationId xmlns:a16="http://schemas.microsoft.com/office/drawing/2014/main" id="{11523F56-CA94-9F20-6EE0-1FA0CE44507D}"/>
              </a:ext>
            </a:extLst>
          </p:cNvPr>
          <p:cNvSpPr/>
          <p:nvPr/>
        </p:nvSpPr>
        <p:spPr>
          <a:xfrm>
            <a:off x="201930" y="3749315"/>
            <a:ext cx="9175290" cy="295320"/>
          </a:xfrm>
          <a:prstGeom prst="rect">
            <a:avLst/>
          </a:prstGeom>
          <a:solidFill>
            <a:srgbClr val="77437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Phantoms for 140 keV</a:t>
            </a:r>
            <a:endParaRPr lang="en-US" altLang="zh-CN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20" name="矩形 1519">
            <a:extLst>
              <a:ext uri="{FF2B5EF4-FFF2-40B4-BE49-F238E27FC236}">
                <a16:creationId xmlns:a16="http://schemas.microsoft.com/office/drawing/2014/main" id="{044DDB88-BFDF-D9BD-C78D-BD2BA127BE43}"/>
              </a:ext>
            </a:extLst>
          </p:cNvPr>
          <p:cNvSpPr/>
          <p:nvPr/>
        </p:nvSpPr>
        <p:spPr>
          <a:xfrm>
            <a:off x="9542753" y="1067245"/>
            <a:ext cx="2438974" cy="524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831B7598-5835-F71D-B716-A544E2B766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162" t="37868" r="35866" b="46574"/>
          <a:stretch>
            <a:fillRect/>
          </a:stretch>
        </p:blipFill>
        <p:spPr>
          <a:xfrm rot="10800000">
            <a:off x="10170926" y="4666209"/>
            <a:ext cx="1773423" cy="346819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DE50DEC1-2D85-CA63-6C87-66DA9D003E2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3608" t="68386" r="53833" b="9928"/>
          <a:stretch>
            <a:fillRect/>
          </a:stretch>
        </p:blipFill>
        <p:spPr>
          <a:xfrm>
            <a:off x="10242341" y="1849026"/>
            <a:ext cx="1630591" cy="1886548"/>
          </a:xfrm>
          <a:prstGeom prst="rect">
            <a:avLst/>
          </a:prstGeom>
        </p:spPr>
      </p:pic>
      <p:grpSp>
        <p:nvGrpSpPr>
          <p:cNvPr id="93" name="组合 92">
            <a:extLst>
              <a:ext uri="{FF2B5EF4-FFF2-40B4-BE49-F238E27FC236}">
                <a16:creationId xmlns:a16="http://schemas.microsoft.com/office/drawing/2014/main" id="{789733E3-0AE7-D46F-49D6-2225104F2148}"/>
              </a:ext>
            </a:extLst>
          </p:cNvPr>
          <p:cNvGrpSpPr/>
          <p:nvPr/>
        </p:nvGrpSpPr>
        <p:grpSpPr>
          <a:xfrm rot="5400000">
            <a:off x="9480237" y="2662883"/>
            <a:ext cx="1664453" cy="211665"/>
            <a:chOff x="9021748" y="1690963"/>
            <a:chExt cx="1871750" cy="320124"/>
          </a:xfrm>
        </p:grpSpPr>
        <p:cxnSp>
          <p:nvCxnSpPr>
            <p:cNvPr id="117" name="直接箭头连接符 116">
              <a:extLst>
                <a:ext uri="{FF2B5EF4-FFF2-40B4-BE49-F238E27FC236}">
                  <a16:creationId xmlns:a16="http://schemas.microsoft.com/office/drawing/2014/main" id="{E99A3591-E12E-EC30-D792-E5C007FBC943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809FFB9B-CA84-111E-304D-D87042E96476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222DDDE2-77CA-E534-2AF1-26E456F5F3AE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652633C-30F4-59C0-4BBC-5740C605C80A}"/>
              </a:ext>
            </a:extLst>
          </p:cNvPr>
          <p:cNvGrpSpPr/>
          <p:nvPr/>
        </p:nvGrpSpPr>
        <p:grpSpPr>
          <a:xfrm>
            <a:off x="10335660" y="1936486"/>
            <a:ext cx="420822" cy="1664453"/>
            <a:chOff x="13214196" y="3749519"/>
            <a:chExt cx="1737464" cy="1278000"/>
          </a:xfrm>
        </p:grpSpPr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F818183B-9AAE-D574-5DA0-30FA5ADA7B21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8C6FC898-E665-9B3F-7CE2-16298C76003E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文本框 94">
            <a:extLst>
              <a:ext uri="{FF2B5EF4-FFF2-40B4-BE49-F238E27FC236}">
                <a16:creationId xmlns:a16="http://schemas.microsoft.com/office/drawing/2014/main" id="{2FCC1E46-0EB1-0249-E485-CAD60D6B4237}"/>
              </a:ext>
            </a:extLst>
          </p:cNvPr>
          <p:cNvSpPr txBox="1"/>
          <p:nvPr/>
        </p:nvSpPr>
        <p:spPr>
          <a:xfrm>
            <a:off x="9471617" y="2646145"/>
            <a:ext cx="9330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FFEAAAAF-504F-41B6-71CE-4906D5512F03}"/>
              </a:ext>
            </a:extLst>
          </p:cNvPr>
          <p:cNvGrpSpPr/>
          <p:nvPr/>
        </p:nvGrpSpPr>
        <p:grpSpPr>
          <a:xfrm>
            <a:off x="10455220" y="3839007"/>
            <a:ext cx="1177839" cy="211666"/>
            <a:chOff x="9021748" y="1690963"/>
            <a:chExt cx="1871750" cy="320124"/>
          </a:xfrm>
        </p:grpSpPr>
        <p:cxnSp>
          <p:nvCxnSpPr>
            <p:cNvPr id="112" name="直接箭头连接符 111">
              <a:extLst>
                <a:ext uri="{FF2B5EF4-FFF2-40B4-BE49-F238E27FC236}">
                  <a16:creationId xmlns:a16="http://schemas.microsoft.com/office/drawing/2014/main" id="{C4DD5806-329A-CA93-DA85-791E94E59342}"/>
                </a:ext>
              </a:extLst>
            </p:cNvPr>
            <p:cNvCxnSpPr/>
            <p:nvPr/>
          </p:nvCxnSpPr>
          <p:spPr>
            <a:xfrm>
              <a:off x="9021748" y="1851025"/>
              <a:ext cx="186568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1AB022C2-6A15-26D5-1FAC-1F8E1B406D0F}"/>
                </a:ext>
              </a:extLst>
            </p:cNvPr>
            <p:cNvCxnSpPr/>
            <p:nvPr/>
          </p:nvCxnSpPr>
          <p:spPr>
            <a:xfrm>
              <a:off x="902174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7A16303F-FED7-9A5C-0784-7A1E7EAFFC49}"/>
                </a:ext>
              </a:extLst>
            </p:cNvPr>
            <p:cNvCxnSpPr/>
            <p:nvPr/>
          </p:nvCxnSpPr>
          <p:spPr>
            <a:xfrm>
              <a:off x="10893498" y="1690963"/>
              <a:ext cx="0" cy="3201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1348864-A590-59DA-0352-3A4557811D6B}"/>
              </a:ext>
            </a:extLst>
          </p:cNvPr>
          <p:cNvGrpSpPr/>
          <p:nvPr/>
        </p:nvGrpSpPr>
        <p:grpSpPr>
          <a:xfrm rot="16200000">
            <a:off x="10673293" y="2879239"/>
            <a:ext cx="741695" cy="1177839"/>
            <a:chOff x="13214196" y="3749519"/>
            <a:chExt cx="1737464" cy="1278000"/>
          </a:xfrm>
        </p:grpSpPr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3947A14F-1B54-72FE-9683-07ABA9B90F7E}"/>
                </a:ext>
              </a:extLst>
            </p:cNvPr>
            <p:cNvCxnSpPr/>
            <p:nvPr/>
          </p:nvCxnSpPr>
          <p:spPr>
            <a:xfrm flipH="1">
              <a:off x="13214196" y="3749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3A4FACF0-3A9E-8C30-7A41-13C4609DE3AC}"/>
                </a:ext>
              </a:extLst>
            </p:cNvPr>
            <p:cNvCxnSpPr/>
            <p:nvPr/>
          </p:nvCxnSpPr>
          <p:spPr>
            <a:xfrm flipH="1">
              <a:off x="13229725" y="5027519"/>
              <a:ext cx="172193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C382D75E-FA18-A173-38BF-7F815E299684}"/>
              </a:ext>
            </a:extLst>
          </p:cNvPr>
          <p:cNvSpPr txBox="1"/>
          <p:nvPr/>
        </p:nvSpPr>
        <p:spPr>
          <a:xfrm>
            <a:off x="10567111" y="3655981"/>
            <a:ext cx="9502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7FE413EE-1FE4-C1BB-2349-199C021D3D02}"/>
              </a:ext>
            </a:extLst>
          </p:cNvPr>
          <p:cNvSpPr txBox="1"/>
          <p:nvPr/>
        </p:nvSpPr>
        <p:spPr>
          <a:xfrm>
            <a:off x="10432318" y="1642225"/>
            <a:ext cx="12506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Transverse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2A554D4B-06E7-6016-FB48-FB3BF9E0A854}"/>
              </a:ext>
            </a:extLst>
          </p:cNvPr>
          <p:cNvSpPr txBox="1"/>
          <p:nvPr/>
        </p:nvSpPr>
        <p:spPr>
          <a:xfrm>
            <a:off x="10432318" y="4293044"/>
            <a:ext cx="12506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Coronal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1024AB68-1321-0511-A6C4-8A26A6CC383F}"/>
              </a:ext>
            </a:extLst>
          </p:cNvPr>
          <p:cNvSpPr txBox="1"/>
          <p:nvPr/>
        </p:nvSpPr>
        <p:spPr>
          <a:xfrm>
            <a:off x="10432318" y="5280047"/>
            <a:ext cx="125063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Sagittal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01867625-83AC-BFB1-2067-1639A518CB1A}"/>
              </a:ext>
            </a:extLst>
          </p:cNvPr>
          <p:cNvGrpSpPr/>
          <p:nvPr/>
        </p:nvGrpSpPr>
        <p:grpSpPr>
          <a:xfrm flipH="1">
            <a:off x="10206632" y="4636619"/>
            <a:ext cx="718415" cy="376408"/>
            <a:chOff x="9010609" y="4109665"/>
            <a:chExt cx="929225" cy="386550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9A17BC26-F19B-2085-D49F-0FED8364CD62}"/>
                </a:ext>
              </a:extLst>
            </p:cNvPr>
            <p:cNvGrpSpPr/>
            <p:nvPr/>
          </p:nvGrpSpPr>
          <p:grpSpPr>
            <a:xfrm rot="16200000">
              <a:off x="9613490" y="4169871"/>
              <a:ext cx="386550" cy="266138"/>
              <a:chOff x="9021748" y="1690963"/>
              <a:chExt cx="1871750" cy="320124"/>
            </a:xfrm>
          </p:grpSpPr>
          <p:cxnSp>
            <p:nvCxnSpPr>
              <p:cNvPr id="107" name="直接箭头连接符 106">
                <a:extLst>
                  <a:ext uri="{FF2B5EF4-FFF2-40B4-BE49-F238E27FC236}">
                    <a16:creationId xmlns:a16="http://schemas.microsoft.com/office/drawing/2014/main" id="{E58DA108-32FE-3DEA-E86B-AC7B19B3585D}"/>
                  </a:ext>
                </a:extLst>
              </p:cNvPr>
              <p:cNvCxnSpPr/>
              <p:nvPr/>
            </p:nvCxnSpPr>
            <p:spPr>
              <a:xfrm>
                <a:off x="9021748" y="1851025"/>
                <a:ext cx="186568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>
                <a:extLst>
                  <a:ext uri="{FF2B5EF4-FFF2-40B4-BE49-F238E27FC236}">
                    <a16:creationId xmlns:a16="http://schemas.microsoft.com/office/drawing/2014/main" id="{346DAC7C-7C60-6124-FC77-D14DD874C8C3}"/>
                  </a:ext>
                </a:extLst>
              </p:cNvPr>
              <p:cNvCxnSpPr/>
              <p:nvPr/>
            </p:nvCxnSpPr>
            <p:spPr>
              <a:xfrm>
                <a:off x="9021748" y="1690963"/>
                <a:ext cx="0" cy="32012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>
                <a:extLst>
                  <a:ext uri="{FF2B5EF4-FFF2-40B4-BE49-F238E27FC236}">
                    <a16:creationId xmlns:a16="http://schemas.microsoft.com/office/drawing/2014/main" id="{6147BB17-7DFB-18FC-70F0-20CD83CA2152}"/>
                  </a:ext>
                </a:extLst>
              </p:cNvPr>
              <p:cNvCxnSpPr/>
              <p:nvPr/>
            </p:nvCxnSpPr>
            <p:spPr>
              <a:xfrm>
                <a:off x="10893498" y="1690963"/>
                <a:ext cx="0" cy="32012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A95767D9-43C7-E102-ACCE-D001DEFB41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0609" y="4109665"/>
              <a:ext cx="6854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24EC0AA6-AF5A-A168-6618-20EA5CA49B10}"/>
              </a:ext>
            </a:extLst>
          </p:cNvPr>
          <p:cNvSpPr txBox="1"/>
          <p:nvPr/>
        </p:nvSpPr>
        <p:spPr>
          <a:xfrm>
            <a:off x="9558365" y="4632836"/>
            <a:ext cx="79503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4" name="图片 103">
            <a:extLst>
              <a:ext uri="{FF2B5EF4-FFF2-40B4-BE49-F238E27FC236}">
                <a16:creationId xmlns:a16="http://schemas.microsoft.com/office/drawing/2014/main" id="{6FE71C6C-419B-D442-3086-979693F113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594" t="37868" r="2434" b="46574"/>
          <a:stretch>
            <a:fillRect/>
          </a:stretch>
        </p:blipFill>
        <p:spPr>
          <a:xfrm rot="10800000">
            <a:off x="10170926" y="5642673"/>
            <a:ext cx="1773423" cy="346819"/>
          </a:xfrm>
          <a:prstGeom prst="rect">
            <a:avLst/>
          </a:prstGeom>
        </p:spPr>
      </p:pic>
      <p:sp>
        <p:nvSpPr>
          <p:cNvPr id="1526" name="矩形: 圆角 6">
            <a:extLst>
              <a:ext uri="{FF2B5EF4-FFF2-40B4-BE49-F238E27FC236}">
                <a16:creationId xmlns:a16="http://schemas.microsoft.com/office/drawing/2014/main" id="{F5B32430-CD91-E459-5B35-4827EB76D1C2}"/>
              </a:ext>
            </a:extLst>
          </p:cNvPr>
          <p:cNvSpPr/>
          <p:nvPr/>
        </p:nvSpPr>
        <p:spPr>
          <a:xfrm>
            <a:off x="9704588" y="1067851"/>
            <a:ext cx="2277140" cy="2947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-285750">
              <a:buFont typeface="Wingdings" panose="05000000000000000000" charset="0"/>
              <a:buChar char="Ø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Hoffman Phantom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27" name="矩形 1526">
            <a:extLst>
              <a:ext uri="{FF2B5EF4-FFF2-40B4-BE49-F238E27FC236}">
                <a16:creationId xmlns:a16="http://schemas.microsoft.com/office/drawing/2014/main" id="{BC4A42F7-C10B-14C5-0601-B05F7BFA3E6B}"/>
              </a:ext>
            </a:extLst>
          </p:cNvPr>
          <p:cNvSpPr/>
          <p:nvPr/>
        </p:nvSpPr>
        <p:spPr>
          <a:xfrm>
            <a:off x="9542753" y="1067244"/>
            <a:ext cx="161834" cy="295320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9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矩形 194"/>
          <p:cNvSpPr/>
          <p:nvPr/>
        </p:nvSpPr>
        <p:spPr>
          <a:xfrm>
            <a:off x="201930" y="1048385"/>
            <a:ext cx="11803380" cy="3500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 energy SPECT is of great importance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pic>
        <p:nvPicPr>
          <p:cNvPr id="198" name="图片 197"/>
          <p:cNvPicPr/>
          <p:nvPr/>
        </p:nvPicPr>
        <p:blipFill>
          <a:blip r:embed="rId5"/>
          <a:srcRect t="5437" b="4661"/>
          <a:stretch>
            <a:fillRect/>
          </a:stretch>
        </p:blipFill>
        <p:spPr>
          <a:xfrm>
            <a:off x="201930" y="4617085"/>
            <a:ext cx="2573020" cy="1734820"/>
          </a:xfrm>
          <a:prstGeom prst="rect">
            <a:avLst/>
          </a:prstGeom>
        </p:spPr>
      </p:pic>
      <p:grpSp>
        <p:nvGrpSpPr>
          <p:cNvPr id="307" name="组合 306"/>
          <p:cNvGrpSpPr/>
          <p:nvPr/>
        </p:nvGrpSpPr>
        <p:grpSpPr>
          <a:xfrm>
            <a:off x="2863850" y="4593590"/>
            <a:ext cx="9141460" cy="1770408"/>
            <a:chOff x="4510" y="7270"/>
            <a:chExt cx="14396" cy="2788"/>
          </a:xfrm>
        </p:grpSpPr>
        <p:grpSp>
          <p:nvGrpSpPr>
            <p:cNvPr id="308" name="组合 307"/>
            <p:cNvGrpSpPr/>
            <p:nvPr/>
          </p:nvGrpSpPr>
          <p:grpSpPr>
            <a:xfrm>
              <a:off x="4658" y="8485"/>
              <a:ext cx="14248" cy="1215"/>
              <a:chOff x="4658" y="7270"/>
              <a:chExt cx="14248" cy="1331"/>
            </a:xfrm>
          </p:grpSpPr>
          <p:sp>
            <p:nvSpPr>
              <p:cNvPr id="309" name="矩形 308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0" name="矩形 309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1" name="矩形 310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312" name="组合 311"/>
            <p:cNvGrpSpPr/>
            <p:nvPr/>
          </p:nvGrpSpPr>
          <p:grpSpPr>
            <a:xfrm>
              <a:off x="4658" y="7270"/>
              <a:ext cx="14248" cy="1215"/>
              <a:chOff x="4658" y="7270"/>
              <a:chExt cx="14248" cy="1331"/>
            </a:xfrm>
          </p:grpSpPr>
          <p:sp>
            <p:nvSpPr>
              <p:cNvPr id="313" name="矩形 312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rgbClr val="77437E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4" name="矩形 313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rgbClr val="77437E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5" name="矩形 314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rgbClr val="77437E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16" name="矩形 315"/>
            <p:cNvSpPr/>
            <p:nvPr/>
          </p:nvSpPr>
          <p:spPr>
            <a:xfrm>
              <a:off x="484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100</a:t>
              </a:r>
            </a:p>
          </p:txBody>
        </p:sp>
        <p:sp>
          <p:nvSpPr>
            <p:cNvPr id="317" name="矩形 316"/>
            <p:cNvSpPr/>
            <p:nvPr/>
          </p:nvSpPr>
          <p:spPr>
            <a:xfrm>
              <a:off x="171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600</a:t>
              </a:r>
            </a:p>
          </p:txBody>
        </p:sp>
        <p:sp>
          <p:nvSpPr>
            <p:cNvPr id="318" name="矩形 317"/>
            <p:cNvSpPr/>
            <p:nvPr/>
          </p:nvSpPr>
          <p:spPr>
            <a:xfrm>
              <a:off x="16326" y="7888"/>
              <a:ext cx="2580" cy="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Energy/keV</a:t>
              </a:r>
            </a:p>
          </p:txBody>
        </p:sp>
        <p:sp>
          <p:nvSpPr>
            <p:cNvPr id="319" name="矩形: 圆角 6"/>
            <p:cNvSpPr/>
            <p:nvPr/>
          </p:nvSpPr>
          <p:spPr>
            <a:xfrm>
              <a:off x="4718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99m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Tc</a:t>
              </a:r>
            </a:p>
          </p:txBody>
        </p:sp>
        <p:sp>
          <p:nvSpPr>
            <p:cNvPr id="320" name="矩形: 圆角 6"/>
            <p:cNvSpPr/>
            <p:nvPr/>
          </p:nvSpPr>
          <p:spPr>
            <a:xfrm>
              <a:off x="7418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177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Lu</a:t>
              </a:r>
            </a:p>
          </p:txBody>
        </p:sp>
        <p:sp>
          <p:nvSpPr>
            <p:cNvPr id="321" name="矩形: 圆角 6"/>
            <p:cNvSpPr/>
            <p:nvPr/>
          </p:nvSpPr>
          <p:spPr>
            <a:xfrm>
              <a:off x="7642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111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</a:t>
              </a:r>
            </a:p>
          </p:txBody>
        </p:sp>
        <p:cxnSp>
          <p:nvCxnSpPr>
            <p:cNvPr id="322" name="肘形连接符 321"/>
            <p:cNvCxnSpPr>
              <a:stCxn id="319" idx="2"/>
              <a:endCxn id="335" idx="0"/>
            </p:cNvCxnSpPr>
            <p:nvPr/>
          </p:nvCxnSpPr>
          <p:spPr>
            <a:xfrm rot="5400000" flipV="1">
              <a:off x="5701" y="7661"/>
              <a:ext cx="492" cy="1083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3" name="矩形: 圆角 6"/>
            <p:cNvSpPr/>
            <p:nvPr/>
          </p:nvSpPr>
          <p:spPr>
            <a:xfrm>
              <a:off x="6165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123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</a:t>
              </a:r>
            </a:p>
          </p:txBody>
        </p:sp>
        <p:cxnSp>
          <p:nvCxnSpPr>
            <p:cNvPr id="324" name="肘形连接符 323"/>
            <p:cNvCxnSpPr>
              <a:stCxn id="323" idx="2"/>
              <a:endCxn id="340" idx="0"/>
            </p:cNvCxnSpPr>
            <p:nvPr/>
          </p:nvCxnSpPr>
          <p:spPr>
            <a:xfrm rot="5400000" flipV="1">
              <a:off x="6607" y="8202"/>
              <a:ext cx="492" cy="1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5" name="肘形连接符 324"/>
            <p:cNvCxnSpPr>
              <a:stCxn id="321" idx="2"/>
              <a:endCxn id="336" idx="0"/>
            </p:cNvCxnSpPr>
            <p:nvPr/>
          </p:nvCxnSpPr>
          <p:spPr>
            <a:xfrm rot="5400000" flipV="1">
              <a:off x="8428" y="7858"/>
              <a:ext cx="492" cy="688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6" name="肘形连接符 325"/>
            <p:cNvCxnSpPr>
              <a:stCxn id="321" idx="2"/>
              <a:endCxn id="342" idx="0"/>
            </p:cNvCxnSpPr>
            <p:nvPr/>
          </p:nvCxnSpPr>
          <p:spPr>
            <a:xfrm rot="5400000">
              <a:off x="7644" y="7762"/>
              <a:ext cx="492" cy="880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7" name="直接箭头连接符 326"/>
            <p:cNvCxnSpPr/>
            <p:nvPr/>
          </p:nvCxnSpPr>
          <p:spPr>
            <a:xfrm>
              <a:off x="4658" y="8485"/>
              <a:ext cx="14248" cy="0"/>
            </a:xfrm>
            <a:prstGeom prst="straightConnector1">
              <a:avLst/>
            </a:prstGeom>
            <a:ln w="53975" cmpd="dbl">
              <a:gradFill>
                <a:gsLst>
                  <a:gs pos="0">
                    <a:srgbClr val="742F84"/>
                  </a:gs>
                  <a:gs pos="100000">
                    <a:srgbClr val="C00000"/>
                  </a:gs>
                </a:gsLst>
                <a:lin ang="0" scaled="0"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28" name="组合 327"/>
            <p:cNvGrpSpPr/>
            <p:nvPr/>
          </p:nvGrpSpPr>
          <p:grpSpPr>
            <a:xfrm>
              <a:off x="5428" y="8389"/>
              <a:ext cx="12303" cy="192"/>
              <a:chOff x="3438" y="7689"/>
              <a:chExt cx="13765" cy="222"/>
            </a:xfrm>
          </p:grpSpPr>
          <p:cxnSp>
            <p:nvCxnSpPr>
              <p:cNvPr id="329" name="直接箭头连接符 328"/>
              <p:cNvCxnSpPr/>
              <p:nvPr/>
            </p:nvCxnSpPr>
            <p:spPr>
              <a:xfrm flipV="1">
                <a:off x="3438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0" name="直接箭头连接符 329"/>
              <p:cNvCxnSpPr/>
              <p:nvPr/>
            </p:nvCxnSpPr>
            <p:spPr>
              <a:xfrm flipV="1">
                <a:off x="6191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1" name="直接箭头连接符 330"/>
              <p:cNvCxnSpPr/>
              <p:nvPr/>
            </p:nvCxnSpPr>
            <p:spPr>
              <a:xfrm flipV="1">
                <a:off x="8944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2" name="直接箭头连接符 331"/>
              <p:cNvCxnSpPr/>
              <p:nvPr/>
            </p:nvCxnSpPr>
            <p:spPr>
              <a:xfrm flipV="1">
                <a:off x="11697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3" name="直接箭头连接符 332"/>
              <p:cNvCxnSpPr/>
              <p:nvPr/>
            </p:nvCxnSpPr>
            <p:spPr>
              <a:xfrm flipV="1">
                <a:off x="14450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4" name="直接箭头连接符 333"/>
              <p:cNvCxnSpPr/>
              <p:nvPr/>
            </p:nvCxnSpPr>
            <p:spPr>
              <a:xfrm flipV="1">
                <a:off x="17203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35" name="矩形 334"/>
            <p:cNvSpPr/>
            <p:nvPr/>
          </p:nvSpPr>
          <p:spPr>
            <a:xfrm>
              <a:off x="6108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6" name="矩形 335"/>
            <p:cNvSpPr/>
            <p:nvPr/>
          </p:nvSpPr>
          <p:spPr>
            <a:xfrm>
              <a:off x="8637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7" name="矩形 336"/>
            <p:cNvSpPr/>
            <p:nvPr/>
          </p:nvSpPr>
          <p:spPr>
            <a:xfrm>
              <a:off x="6759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338" name="肘形连接符 337"/>
            <p:cNvCxnSpPr>
              <a:stCxn id="320" idx="1"/>
              <a:endCxn id="344" idx="2"/>
            </p:cNvCxnSpPr>
            <p:nvPr/>
          </p:nvCxnSpPr>
          <p:spPr>
            <a:xfrm rot="10800000">
              <a:off x="5785" y="8519"/>
              <a:ext cx="1633" cy="824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9" name="肘形连接符 338"/>
            <p:cNvCxnSpPr>
              <a:stCxn id="320" idx="0"/>
              <a:endCxn id="345" idx="2"/>
            </p:cNvCxnSpPr>
            <p:nvPr/>
          </p:nvCxnSpPr>
          <p:spPr>
            <a:xfrm rot="16200000">
              <a:off x="7825" y="8800"/>
              <a:ext cx="562" cy="5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0" name="矩形 339"/>
            <p:cNvSpPr/>
            <p:nvPr/>
          </p:nvSpPr>
          <p:spPr>
            <a:xfrm>
              <a:off x="6473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1" name="矩形 340"/>
            <p:cNvSpPr/>
            <p:nvPr/>
          </p:nvSpPr>
          <p:spPr>
            <a:xfrm>
              <a:off x="4510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2" name="矩形 341"/>
            <p:cNvSpPr/>
            <p:nvPr/>
          </p:nvSpPr>
          <p:spPr>
            <a:xfrm>
              <a:off x="7069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3" name="矩形 342"/>
            <p:cNvSpPr/>
            <p:nvPr/>
          </p:nvSpPr>
          <p:spPr>
            <a:xfrm>
              <a:off x="15162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4" name="矩形 343"/>
            <p:cNvSpPr/>
            <p:nvPr/>
          </p:nvSpPr>
          <p:spPr>
            <a:xfrm>
              <a:off x="540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5" name="矩形 344"/>
            <p:cNvSpPr/>
            <p:nvPr/>
          </p:nvSpPr>
          <p:spPr>
            <a:xfrm>
              <a:off x="7725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6" name="矩形: 圆角 6"/>
            <p:cNvSpPr/>
            <p:nvPr/>
          </p:nvSpPr>
          <p:spPr>
            <a:xfrm>
              <a:off x="11047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131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</a:t>
              </a:r>
            </a:p>
          </p:txBody>
        </p:sp>
        <p:sp>
          <p:nvSpPr>
            <p:cNvPr id="347" name="矩形: 圆角 6"/>
            <p:cNvSpPr/>
            <p:nvPr/>
          </p:nvSpPr>
          <p:spPr>
            <a:xfrm>
              <a:off x="13280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225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Ac</a:t>
              </a:r>
            </a:p>
          </p:txBody>
        </p:sp>
        <p:sp>
          <p:nvSpPr>
            <p:cNvPr id="348" name="矩形 347"/>
            <p:cNvSpPr/>
            <p:nvPr/>
          </p:nvSpPr>
          <p:spPr>
            <a:xfrm>
              <a:off x="1135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349" name="肘形连接符 348"/>
            <p:cNvCxnSpPr>
              <a:stCxn id="346" idx="0"/>
              <a:endCxn id="348" idx="2"/>
            </p:cNvCxnSpPr>
            <p:nvPr/>
          </p:nvCxnSpPr>
          <p:spPr>
            <a:xfrm rot="16200000">
              <a:off x="11454" y="8800"/>
              <a:ext cx="562" cy="5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0" name="肘形连接符 349"/>
            <p:cNvCxnSpPr>
              <a:stCxn id="347" idx="0"/>
              <a:endCxn id="351" idx="2"/>
            </p:cNvCxnSpPr>
            <p:nvPr/>
          </p:nvCxnSpPr>
          <p:spPr>
            <a:xfrm rot="16200000" flipV="1">
              <a:off x="9893" y="5007"/>
              <a:ext cx="562" cy="7587"/>
            </a:xfrm>
            <a:prstGeom prst="bentConnector3">
              <a:avLst>
                <a:gd name="adj1" fmla="val 30160"/>
              </a:avLst>
            </a:prstGeom>
            <a:ln w="15875">
              <a:solidFill>
                <a:srgbClr val="C00000"/>
              </a:solidFill>
              <a:prstDash val="sysDash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1" name="矩形 350"/>
            <p:cNvSpPr/>
            <p:nvPr/>
          </p:nvSpPr>
          <p:spPr>
            <a:xfrm>
              <a:off x="6000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52" name="矩形 351"/>
            <p:cNvSpPr/>
            <p:nvPr/>
          </p:nvSpPr>
          <p:spPr>
            <a:xfrm>
              <a:off x="7294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200</a:t>
              </a:r>
            </a:p>
          </p:txBody>
        </p:sp>
        <p:sp>
          <p:nvSpPr>
            <p:cNvPr id="353" name="矩形 352"/>
            <p:cNvSpPr/>
            <p:nvPr/>
          </p:nvSpPr>
          <p:spPr>
            <a:xfrm>
              <a:off x="97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300</a:t>
              </a:r>
            </a:p>
          </p:txBody>
        </p:sp>
        <p:sp>
          <p:nvSpPr>
            <p:cNvPr id="354" name="矩形 353"/>
            <p:cNvSpPr/>
            <p:nvPr/>
          </p:nvSpPr>
          <p:spPr>
            <a:xfrm>
              <a:off x="12202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400</a:t>
              </a:r>
            </a:p>
          </p:txBody>
        </p:sp>
        <p:sp>
          <p:nvSpPr>
            <p:cNvPr id="355" name="矩形 354"/>
            <p:cNvSpPr/>
            <p:nvPr/>
          </p:nvSpPr>
          <p:spPr>
            <a:xfrm>
              <a:off x="14656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500</a:t>
              </a:r>
            </a:p>
          </p:txBody>
        </p:sp>
        <p:sp>
          <p:nvSpPr>
            <p:cNvPr id="356" name="矩形 355"/>
            <p:cNvSpPr/>
            <p:nvPr/>
          </p:nvSpPr>
          <p:spPr>
            <a:xfrm>
              <a:off x="13588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357" name="肘形连接符 356"/>
            <p:cNvCxnSpPr>
              <a:stCxn id="347" idx="0"/>
              <a:endCxn id="356" idx="2"/>
            </p:cNvCxnSpPr>
            <p:nvPr/>
          </p:nvCxnSpPr>
          <p:spPr>
            <a:xfrm rot="16200000">
              <a:off x="13688" y="8800"/>
              <a:ext cx="562" cy="1"/>
            </a:xfrm>
            <a:prstGeom prst="bentConnector3">
              <a:avLst>
                <a:gd name="adj1" fmla="val 50089"/>
              </a:avLst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58" name="组合 357"/>
            <p:cNvGrpSpPr/>
            <p:nvPr/>
          </p:nvGrpSpPr>
          <p:grpSpPr>
            <a:xfrm>
              <a:off x="4658" y="9700"/>
              <a:ext cx="14248" cy="358"/>
              <a:chOff x="4658" y="7270"/>
              <a:chExt cx="14248" cy="1578"/>
            </a:xfrm>
          </p:grpSpPr>
          <p:sp>
            <p:nvSpPr>
              <p:cNvPr id="359" name="矩形 358"/>
              <p:cNvSpPr/>
              <p:nvPr/>
            </p:nvSpPr>
            <p:spPr>
              <a:xfrm>
                <a:off x="12810" y="7270"/>
                <a:ext cx="6096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High Energy</a:t>
                </a:r>
              </a:p>
            </p:txBody>
          </p:sp>
          <p:sp>
            <p:nvSpPr>
              <p:cNvPr id="360" name="矩形 359"/>
              <p:cNvSpPr/>
              <p:nvPr/>
            </p:nvSpPr>
            <p:spPr>
              <a:xfrm>
                <a:off x="7888" y="7270"/>
                <a:ext cx="4922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Medium Energy</a:t>
                </a:r>
              </a:p>
            </p:txBody>
          </p:sp>
          <p:sp>
            <p:nvSpPr>
              <p:cNvPr id="361" name="矩形 360"/>
              <p:cNvSpPr/>
              <p:nvPr/>
            </p:nvSpPr>
            <p:spPr>
              <a:xfrm>
                <a:off x="4658" y="7270"/>
                <a:ext cx="3230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Low Energy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299720" y="2400300"/>
            <a:ext cx="11591290" cy="784225"/>
            <a:chOff x="472" y="3626"/>
            <a:chExt cx="18254" cy="1235"/>
          </a:xfrm>
        </p:grpSpPr>
        <p:sp>
          <p:nvSpPr>
            <p:cNvPr id="2" name="矩形 1"/>
            <p:cNvSpPr/>
            <p:nvPr/>
          </p:nvSpPr>
          <p:spPr>
            <a:xfrm>
              <a:off x="472" y="4113"/>
              <a:ext cx="11189" cy="7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Radiotherapeutic isotopes emit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medium to high-energy photons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1662" y="3626"/>
              <a:ext cx="7065" cy="1234"/>
              <a:chOff x="11662" y="3626"/>
              <a:chExt cx="7065" cy="115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1662" y="3626"/>
                <a:ext cx="7065" cy="575"/>
              </a:xfrm>
              <a:prstGeom prst="rect">
                <a:avLst/>
              </a:prstGeom>
              <a:solidFill>
                <a:srgbClr val="AE4F22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225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Ac/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177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Lu-PSMA/DOTATATE, 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131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I…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1663" y="4203"/>
                <a:ext cx="7065" cy="575"/>
              </a:xfrm>
              <a:prstGeom prst="rect">
                <a:avLst/>
              </a:prstGeom>
              <a:solidFill>
                <a:srgbClr val="AE4F22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For patient selection &amp; response assessment</a:t>
                </a:r>
              </a:p>
            </p:txBody>
          </p:sp>
        </p:grpSp>
        <p:sp>
          <p:nvSpPr>
            <p:cNvPr id="11" name="矩形: 圆角 6"/>
            <p:cNvSpPr/>
            <p:nvPr/>
          </p:nvSpPr>
          <p:spPr>
            <a:xfrm>
              <a:off x="731" y="3627"/>
              <a:ext cx="10930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is especially valuable in the era of theranostics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72" y="3626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9720" y="1112520"/>
            <a:ext cx="11591925" cy="1171575"/>
            <a:chOff x="472" y="1752"/>
            <a:chExt cx="18255" cy="1845"/>
          </a:xfrm>
        </p:grpSpPr>
        <p:sp>
          <p:nvSpPr>
            <p:cNvPr id="17" name="矩形 16"/>
            <p:cNvSpPr/>
            <p:nvPr/>
          </p:nvSpPr>
          <p:spPr>
            <a:xfrm>
              <a:off x="472" y="2239"/>
              <a:ext cx="11189" cy="13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Spans a broad spectrum of diseases with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diverse radiotracers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Conventional SPECT tracers emits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to medium energy photons</a:t>
              </a: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731" y="1753"/>
              <a:ext cx="10931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is a widely-used molecular imaging technology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1661" y="1752"/>
              <a:ext cx="7066" cy="1844"/>
              <a:chOff x="11661" y="1752"/>
              <a:chExt cx="7066" cy="171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662" y="1752"/>
                <a:ext cx="7065" cy="1229"/>
              </a:xfrm>
              <a:prstGeom prst="rect">
                <a:avLst/>
              </a:prstGeom>
              <a:solidFill>
                <a:srgbClr val="742F84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Tc-MIBI cardiac perfusion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Tc-MDP bone metastasis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Tc-ECD brain perfusion imaging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1661" y="2981"/>
                <a:ext cx="7067" cy="491"/>
              </a:xfrm>
              <a:prstGeom prst="rect">
                <a:avLst/>
              </a:prstGeom>
              <a:solidFill>
                <a:srgbClr val="742F8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123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I - MIBG Sympathetic nerve imaging</a:t>
                </a: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472" y="1752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12A3-B65C-AF0C-7AA1-385FC8E26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C82EC3ED-7253-C733-CF05-53D1265BC7DD}"/>
              </a:ext>
            </a:extLst>
          </p:cNvPr>
          <p:cNvPicPr>
            <a:picLocks/>
          </p:cNvPicPr>
          <p:nvPr/>
        </p:nvPicPr>
        <p:blipFill>
          <a:blip r:embed="rId4"/>
          <a:srcRect l="32751" t="31946" r="48429" b="23273"/>
          <a:stretch>
            <a:fillRect/>
          </a:stretch>
        </p:blipFill>
        <p:spPr>
          <a:xfrm>
            <a:off x="1852295" y="4652474"/>
            <a:ext cx="1415930" cy="1415932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4CE9635A-E595-E86B-4E5D-40B330816E49}"/>
              </a:ext>
            </a:extLst>
          </p:cNvPr>
          <p:cNvPicPr>
            <a:picLocks/>
          </p:cNvPicPr>
          <p:nvPr/>
        </p:nvPicPr>
        <p:blipFill>
          <a:blip r:embed="rId5"/>
          <a:srcRect l="32835" t="31579" r="48345" b="23641"/>
          <a:stretch>
            <a:fillRect/>
          </a:stretch>
        </p:blipFill>
        <p:spPr>
          <a:xfrm>
            <a:off x="3957248" y="4652474"/>
            <a:ext cx="1415930" cy="1415930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6B8A5895-6011-A76F-5A75-012BE9FA79F0}"/>
              </a:ext>
            </a:extLst>
          </p:cNvPr>
          <p:cNvPicPr>
            <a:picLocks/>
          </p:cNvPicPr>
          <p:nvPr/>
        </p:nvPicPr>
        <p:blipFill>
          <a:blip r:embed="rId6"/>
          <a:srcRect l="34667" t="32469" r="47631" b="27498"/>
          <a:stretch>
            <a:fillRect/>
          </a:stretch>
        </p:blipFill>
        <p:spPr>
          <a:xfrm>
            <a:off x="1852295" y="2968685"/>
            <a:ext cx="1415932" cy="1415932"/>
          </a:xfrm>
          <a:prstGeom prst="ellipse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370B2927-AE71-F45C-2109-CFED7C26906D}"/>
              </a:ext>
            </a:extLst>
          </p:cNvPr>
          <p:cNvPicPr>
            <a:picLocks/>
          </p:cNvPicPr>
          <p:nvPr/>
        </p:nvPicPr>
        <p:blipFill>
          <a:blip r:embed="rId7"/>
          <a:srcRect l="34657" t="32312" r="47641" b="27661"/>
          <a:stretch>
            <a:fillRect/>
          </a:stretch>
        </p:blipFill>
        <p:spPr>
          <a:xfrm>
            <a:off x="3957248" y="2968685"/>
            <a:ext cx="1415932" cy="1415930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A2C6873F-BAF5-B992-615E-28950DC9275C}"/>
              </a:ext>
            </a:extLst>
          </p:cNvPr>
          <p:cNvPicPr>
            <a:picLocks/>
          </p:cNvPicPr>
          <p:nvPr/>
        </p:nvPicPr>
        <p:blipFill>
          <a:blip r:embed="rId8"/>
          <a:srcRect l="34639" t="32473" r="47658" b="27494"/>
          <a:stretch>
            <a:fillRect/>
          </a:stretch>
        </p:blipFill>
        <p:spPr>
          <a:xfrm>
            <a:off x="1852295" y="1368118"/>
            <a:ext cx="1415930" cy="1415930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2E714A7A-6346-5543-417C-A7C3642A4B33}"/>
              </a:ext>
            </a:extLst>
          </p:cNvPr>
          <p:cNvPicPr>
            <a:picLocks/>
          </p:cNvPicPr>
          <p:nvPr/>
        </p:nvPicPr>
        <p:blipFill>
          <a:blip r:embed="rId9"/>
          <a:srcRect l="34660" t="32214" r="47638" b="27759"/>
          <a:stretch>
            <a:fillRect/>
          </a:stretch>
        </p:blipFill>
        <p:spPr>
          <a:xfrm>
            <a:off x="3957248" y="1348035"/>
            <a:ext cx="1415930" cy="1415930"/>
          </a:xfrm>
          <a:prstGeom prst="rect">
            <a:avLst/>
          </a:prstGeom>
        </p:spPr>
      </p:pic>
      <p:sp>
        <p:nvSpPr>
          <p:cNvPr id="9" name="矩形: 圆角 6">
            <a:extLst>
              <a:ext uri="{FF2B5EF4-FFF2-40B4-BE49-F238E27FC236}">
                <a16:creationId xmlns:a16="http://schemas.microsoft.com/office/drawing/2014/main" id="{C23AD92D-5EB4-39D4-1967-807F5E928A0B}"/>
              </a:ext>
            </a:extLst>
          </p:cNvPr>
          <p:cNvSpPr/>
          <p:nvPr/>
        </p:nvSpPr>
        <p:spPr>
          <a:xfrm>
            <a:off x="5753782" y="1135697"/>
            <a:ext cx="3781280" cy="3187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CNR(C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ontrast-to-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oise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atio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9DB2EB-05F4-FB6B-BD3A-9BFA5FFA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29D92CD2-4893-69F1-3A50-AA0B5207B5DC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2166EE6E-9CFC-4CB7-D256-550CBD066331}"/>
              </a:ext>
            </a:extLst>
          </p:cNvPr>
          <p:cNvSpPr txBox="1"/>
          <p:nvPr/>
        </p:nvSpPr>
        <p:spPr>
          <a:xfrm>
            <a:off x="1595120" y="261620"/>
            <a:ext cx="721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 – 511 keV</a:t>
            </a: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F4CB18B9-7383-521C-DF65-469427FD0607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B79017C9-DA6B-6031-57DB-CC926F697A3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>
            <a:extLst>
              <a:ext uri="{FF2B5EF4-FFF2-40B4-BE49-F238E27FC236}">
                <a16:creationId xmlns:a16="http://schemas.microsoft.com/office/drawing/2014/main" id="{1E3B35B4-7052-68BE-8DB0-6FEEB8BC70E6}"/>
              </a:ext>
            </a:extLst>
          </p:cNvPr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>
            <a:extLst>
              <a:ext uri="{FF2B5EF4-FFF2-40B4-BE49-F238E27FC236}">
                <a16:creationId xmlns:a16="http://schemas.microsoft.com/office/drawing/2014/main" id="{47818845-52FB-0705-2CCF-7965863C6409}"/>
              </a:ext>
            </a:extLst>
          </p:cNvPr>
          <p:cNvSpPr/>
          <p:nvPr/>
        </p:nvSpPr>
        <p:spPr>
          <a:xfrm>
            <a:off x="194310" y="204597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B82E3BE-2A5D-4365-75DD-F0473F28DD92}"/>
              </a:ext>
            </a:extLst>
          </p:cNvPr>
          <p:cNvSpPr/>
          <p:nvPr/>
        </p:nvSpPr>
        <p:spPr>
          <a:xfrm>
            <a:off x="194310" y="113665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: 圆角 6">
            <a:extLst>
              <a:ext uri="{FF2B5EF4-FFF2-40B4-BE49-F238E27FC236}">
                <a16:creationId xmlns:a16="http://schemas.microsoft.com/office/drawing/2014/main" id="{3A5983DE-B362-70E8-490B-ED3F7ABDB7AA}"/>
              </a:ext>
            </a:extLst>
          </p:cNvPr>
          <p:cNvSpPr/>
          <p:nvPr/>
        </p:nvSpPr>
        <p:spPr>
          <a:xfrm>
            <a:off x="194310" y="3666489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min</a:t>
            </a: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124ED1C3-69AF-4399-1CE4-3DFEC0E914A5}"/>
              </a:ext>
            </a:extLst>
          </p:cNvPr>
          <p:cNvSpPr/>
          <p:nvPr/>
        </p:nvSpPr>
        <p:spPr>
          <a:xfrm>
            <a:off x="198120" y="5363209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 s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FCA6183C-8168-A652-1C5E-7A399350C0F5}"/>
              </a:ext>
            </a:extLst>
          </p:cNvPr>
          <p:cNvSpPr/>
          <p:nvPr/>
        </p:nvSpPr>
        <p:spPr>
          <a:xfrm>
            <a:off x="6197601" y="6029960"/>
            <a:ext cx="3553459" cy="31623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10	    14	      18         22	  26	    30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1C9BEAB-ACE5-DABB-3180-9E43EF11B285}"/>
              </a:ext>
            </a:extLst>
          </p:cNvPr>
          <p:cNvSpPr txBox="1"/>
          <p:nvPr/>
        </p:nvSpPr>
        <p:spPr>
          <a:xfrm>
            <a:off x="9291955" y="6029960"/>
            <a:ext cx="1864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Diameter /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9129D8EC-5CCC-DFB0-50A0-1425932B4162}"/>
                  </a:ext>
                </a:extLst>
              </p:cNvPr>
              <p:cNvSpPr/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𝐶𝑁𝑅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𝑠𝑡𝑑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9129D8EC-5CCC-DFB0-50A0-1425932B4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F55060B-CAD8-B222-09E0-D77777F5FE6D}"/>
              </a:ext>
            </a:extLst>
          </p:cNvPr>
          <p:cNvCxnSpPr/>
          <p:nvPr/>
        </p:nvCxnSpPr>
        <p:spPr>
          <a:xfrm>
            <a:off x="121064" y="2968625"/>
            <a:ext cx="94139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70F83FC-068F-B51D-8ACD-81EFAC36AFEE}"/>
              </a:ext>
            </a:extLst>
          </p:cNvPr>
          <p:cNvCxnSpPr/>
          <p:nvPr/>
        </p:nvCxnSpPr>
        <p:spPr>
          <a:xfrm>
            <a:off x="201295" y="4678680"/>
            <a:ext cx="94139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48E7843-7083-007A-3E94-2BB21CC06E0B}"/>
              </a:ext>
            </a:extLst>
          </p:cNvPr>
          <p:cNvCxnSpPr>
            <a:cxnSpLocks/>
          </p:cNvCxnSpPr>
          <p:nvPr/>
        </p:nvCxnSpPr>
        <p:spPr>
          <a:xfrm>
            <a:off x="9742707" y="1176528"/>
            <a:ext cx="0" cy="2225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: 圆角 6">
            <a:extLst>
              <a:ext uri="{FF2B5EF4-FFF2-40B4-BE49-F238E27FC236}">
                <a16:creationId xmlns:a16="http://schemas.microsoft.com/office/drawing/2014/main" id="{D4F8722D-1F71-8654-4CB8-B5A159773F68}"/>
              </a:ext>
            </a:extLst>
          </p:cNvPr>
          <p:cNvSpPr/>
          <p:nvPr/>
        </p:nvSpPr>
        <p:spPr>
          <a:xfrm>
            <a:off x="1646617" y="1135698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sp>
        <p:nvSpPr>
          <p:cNvPr id="20" name="矩形: 圆角 6">
            <a:extLst>
              <a:ext uri="{FF2B5EF4-FFF2-40B4-BE49-F238E27FC236}">
                <a16:creationId xmlns:a16="http://schemas.microsoft.com/office/drawing/2014/main" id="{BB359D6D-D0EB-7A82-5EAC-AA8671E8FCA1}"/>
              </a:ext>
            </a:extLst>
          </p:cNvPr>
          <p:cNvSpPr/>
          <p:nvPr/>
        </p:nvSpPr>
        <p:spPr>
          <a:xfrm>
            <a:off x="415734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B9198B3F-AEE3-11F8-6033-AC6D17831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446773"/>
              </p:ext>
            </p:extLst>
          </p:nvPr>
        </p:nvGraphicFramePr>
        <p:xfrm>
          <a:off x="5684310" y="2871470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6AB63BFC-85A7-B593-23BE-08F78ED75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64909"/>
              </p:ext>
            </p:extLst>
          </p:nvPr>
        </p:nvGraphicFramePr>
        <p:xfrm>
          <a:off x="5684310" y="4491355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32F2269F-F9F0-0694-007E-FA73B26156D8}"/>
              </a:ext>
            </a:extLst>
          </p:cNvPr>
          <p:cNvSpPr/>
          <p:nvPr/>
        </p:nvSpPr>
        <p:spPr>
          <a:xfrm>
            <a:off x="9751060" y="3501390"/>
            <a:ext cx="2292985" cy="2512897"/>
          </a:xfrm>
          <a:prstGeom prst="rect">
            <a:avLst/>
          </a:prstGeom>
          <a:noFill/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23BD8B9-6AA8-12A3-5255-846C06A3EA22}"/>
              </a:ext>
            </a:extLst>
          </p:cNvPr>
          <p:cNvSpPr/>
          <p:nvPr/>
        </p:nvSpPr>
        <p:spPr>
          <a:xfrm>
            <a:off x="9742805" y="3971097"/>
            <a:ext cx="2319655" cy="20810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significantly improves SNR,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especially in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low-count conditions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87C1812A-D257-0C5B-33E4-04426E3AF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326415"/>
              </p:ext>
            </p:extLst>
          </p:nvPr>
        </p:nvGraphicFramePr>
        <p:xfrm>
          <a:off x="5684310" y="1292225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pSp>
        <p:nvGrpSpPr>
          <p:cNvPr id="67" name="组合 66">
            <a:extLst>
              <a:ext uri="{FF2B5EF4-FFF2-40B4-BE49-F238E27FC236}">
                <a16:creationId xmlns:a16="http://schemas.microsoft.com/office/drawing/2014/main" id="{6BD88BBB-62BB-0CEA-E791-EB228C6FF370}"/>
              </a:ext>
            </a:extLst>
          </p:cNvPr>
          <p:cNvGrpSpPr/>
          <p:nvPr/>
        </p:nvGrpSpPr>
        <p:grpSpPr>
          <a:xfrm>
            <a:off x="9762848" y="1121233"/>
            <a:ext cx="2429153" cy="1660625"/>
            <a:chOff x="6099810" y="7765949"/>
            <a:chExt cx="2429153" cy="1660625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49A924F-12C4-5AE8-AECF-B7D40093C58C}"/>
                </a:ext>
              </a:extLst>
            </p:cNvPr>
            <p:cNvSpPr/>
            <p:nvPr/>
          </p:nvSpPr>
          <p:spPr>
            <a:xfrm>
              <a:off x="6460274" y="7765949"/>
              <a:ext cx="1660625" cy="16606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2CB4919-4479-9A65-4A40-1BD4BA1AD292}"/>
                </a:ext>
              </a:extLst>
            </p:cNvPr>
            <p:cNvGrpSpPr/>
            <p:nvPr/>
          </p:nvGrpSpPr>
          <p:grpSpPr>
            <a:xfrm>
              <a:off x="6789568" y="8174401"/>
              <a:ext cx="958220" cy="891182"/>
              <a:chOff x="8491144" y="2745251"/>
              <a:chExt cx="936072" cy="870582"/>
            </a:xfrm>
            <a:solidFill>
              <a:schemeClr val="tx1"/>
            </a:solidFill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3390E93E-1391-0463-1BCC-78DA364CC9A2}"/>
                  </a:ext>
                </a:extLst>
              </p:cNvPr>
              <p:cNvSpPr/>
              <p:nvPr/>
            </p:nvSpPr>
            <p:spPr>
              <a:xfrm>
                <a:off x="9083556" y="3421553"/>
                <a:ext cx="194280" cy="1942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354939A-D5A8-C3FA-FECC-5035CD0C815A}"/>
                  </a:ext>
                </a:extLst>
              </p:cNvPr>
              <p:cNvSpPr/>
              <p:nvPr/>
            </p:nvSpPr>
            <p:spPr>
              <a:xfrm>
                <a:off x="8682264" y="3432213"/>
                <a:ext cx="172957" cy="1729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97ACCE3C-A9A1-65A7-D1AC-67B986610528}"/>
                  </a:ext>
                </a:extLst>
              </p:cNvPr>
              <p:cNvSpPr/>
              <p:nvPr/>
            </p:nvSpPr>
            <p:spPr>
              <a:xfrm>
                <a:off x="8491144" y="3090900"/>
                <a:ext cx="148730" cy="14872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4C448279-E930-22D2-A52D-ABDDE0E266B0}"/>
                  </a:ext>
                </a:extLst>
              </p:cNvPr>
              <p:cNvSpPr/>
              <p:nvPr/>
            </p:nvSpPr>
            <p:spPr>
              <a:xfrm>
                <a:off x="8707500" y="2745251"/>
                <a:ext cx="129288" cy="129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FEA3F419-95D2-7511-D43F-E346D82DCDF1}"/>
                  </a:ext>
                </a:extLst>
              </p:cNvPr>
              <p:cNvSpPr/>
              <p:nvPr/>
            </p:nvSpPr>
            <p:spPr>
              <a:xfrm>
                <a:off x="9125398" y="2754595"/>
                <a:ext cx="110594" cy="1105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9586F053-7A4A-9891-69AA-687DF67AB4B9}"/>
                  </a:ext>
                </a:extLst>
              </p:cNvPr>
              <p:cNvSpPr/>
              <p:nvPr/>
            </p:nvSpPr>
            <p:spPr>
              <a:xfrm>
                <a:off x="9341960" y="3121447"/>
                <a:ext cx="85256" cy="85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8F10949-1527-ECD2-3EF7-B9E9ADEE0D8B}"/>
                </a:ext>
              </a:extLst>
            </p:cNvPr>
            <p:cNvSpPr txBox="1"/>
            <p:nvPr/>
          </p:nvSpPr>
          <p:spPr>
            <a:xfrm>
              <a:off x="7796151" y="8458537"/>
              <a:ext cx="73281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30443C65-AD23-5CA1-C231-BDDC04CB2C1C}"/>
                </a:ext>
              </a:extLst>
            </p:cNvPr>
            <p:cNvSpPr txBox="1"/>
            <p:nvPr/>
          </p:nvSpPr>
          <p:spPr>
            <a:xfrm>
              <a:off x="7416409" y="7920676"/>
              <a:ext cx="79177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14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EA89550-CA80-8708-A54A-2CA4B1881A43}"/>
                </a:ext>
              </a:extLst>
            </p:cNvPr>
            <p:cNvSpPr txBox="1"/>
            <p:nvPr/>
          </p:nvSpPr>
          <p:spPr>
            <a:xfrm>
              <a:off x="6275508" y="7920676"/>
              <a:ext cx="79177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18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3EA139C-987B-C7E8-5976-E2FA2A84D363}"/>
                </a:ext>
              </a:extLst>
            </p:cNvPr>
            <p:cNvSpPr txBox="1"/>
            <p:nvPr/>
          </p:nvSpPr>
          <p:spPr>
            <a:xfrm>
              <a:off x="6099810" y="8458537"/>
              <a:ext cx="79177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22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FBF08598-0D7A-7BA4-A35D-9AA83625D191}"/>
                </a:ext>
              </a:extLst>
            </p:cNvPr>
            <p:cNvSpPr txBox="1"/>
            <p:nvPr/>
          </p:nvSpPr>
          <p:spPr>
            <a:xfrm>
              <a:off x="6333885" y="9093882"/>
              <a:ext cx="79177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26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71D3BD31-1B36-78CD-1B32-2385DBA639FC}"/>
                </a:ext>
              </a:extLst>
            </p:cNvPr>
            <p:cNvSpPr txBox="1"/>
            <p:nvPr/>
          </p:nvSpPr>
          <p:spPr>
            <a:xfrm>
              <a:off x="7416409" y="9093882"/>
              <a:ext cx="79177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30 mm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3" name="图片 92">
            <a:extLst>
              <a:ext uri="{FF2B5EF4-FFF2-40B4-BE49-F238E27FC236}">
                <a16:creationId xmlns:a16="http://schemas.microsoft.com/office/drawing/2014/main" id="{903E5011-03A0-8ABE-5870-4FFDEE0282CF}"/>
              </a:ext>
            </a:extLst>
          </p:cNvPr>
          <p:cNvPicPr>
            <a:picLocks/>
          </p:cNvPicPr>
          <p:nvPr/>
        </p:nvPicPr>
        <p:blipFill>
          <a:blip r:embed="rId6"/>
          <a:srcRect l="56967" t="48759" r="25331" b="43787"/>
          <a:stretch>
            <a:fillRect/>
          </a:stretch>
        </p:blipFill>
        <p:spPr>
          <a:xfrm>
            <a:off x="1885428" y="4357647"/>
            <a:ext cx="1415932" cy="263642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662C941E-FE42-58C1-8205-974BD8E9C896}"/>
              </a:ext>
            </a:extLst>
          </p:cNvPr>
          <p:cNvPicPr>
            <a:picLocks/>
          </p:cNvPicPr>
          <p:nvPr/>
        </p:nvPicPr>
        <p:blipFill>
          <a:blip r:embed="rId7"/>
          <a:srcRect l="57158" t="49058" r="25140" b="44407"/>
          <a:stretch>
            <a:fillRect/>
          </a:stretch>
        </p:blipFill>
        <p:spPr>
          <a:xfrm>
            <a:off x="3983841" y="4360067"/>
            <a:ext cx="1415932" cy="231126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50151845-2C5E-5640-74E6-4C064CF2E224}"/>
              </a:ext>
            </a:extLst>
          </p:cNvPr>
          <p:cNvPicPr>
            <a:picLocks/>
          </p:cNvPicPr>
          <p:nvPr/>
        </p:nvPicPr>
        <p:blipFill>
          <a:blip r:embed="rId8"/>
          <a:srcRect l="56904" t="49007" r="25393" b="44028"/>
          <a:stretch>
            <a:fillRect/>
          </a:stretch>
        </p:blipFill>
        <p:spPr>
          <a:xfrm>
            <a:off x="1885428" y="2692124"/>
            <a:ext cx="1415930" cy="246354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DEA16B68-7638-6145-8A2C-E56A4BCD2CEE}"/>
              </a:ext>
            </a:extLst>
          </p:cNvPr>
          <p:cNvPicPr>
            <a:picLocks/>
          </p:cNvPicPr>
          <p:nvPr/>
        </p:nvPicPr>
        <p:blipFill>
          <a:blip r:embed="rId9"/>
          <a:srcRect l="56951" t="49569" r="25347" b="45114"/>
          <a:stretch>
            <a:fillRect/>
          </a:stretch>
        </p:blipFill>
        <p:spPr>
          <a:xfrm>
            <a:off x="3983841" y="2717990"/>
            <a:ext cx="1415930" cy="188064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377255AD-00F8-E007-E0B8-A6F1FDB492A4}"/>
              </a:ext>
            </a:extLst>
          </p:cNvPr>
          <p:cNvPicPr>
            <a:picLocks/>
          </p:cNvPicPr>
          <p:nvPr/>
        </p:nvPicPr>
        <p:blipFill>
          <a:blip r:embed="rId4"/>
          <a:srcRect l="55537" t="50178" r="25643" b="41505"/>
          <a:stretch>
            <a:fillRect/>
          </a:stretch>
        </p:blipFill>
        <p:spPr>
          <a:xfrm>
            <a:off x="1885428" y="6019883"/>
            <a:ext cx="1415930" cy="262956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6DA22529-E584-AE85-54C5-790D8D87F313}"/>
              </a:ext>
            </a:extLst>
          </p:cNvPr>
          <p:cNvPicPr>
            <a:picLocks/>
          </p:cNvPicPr>
          <p:nvPr/>
        </p:nvPicPr>
        <p:blipFill>
          <a:blip r:embed="rId5"/>
          <a:srcRect l="55499" t="50663" r="25681" b="42725"/>
          <a:stretch>
            <a:fillRect/>
          </a:stretch>
        </p:blipFill>
        <p:spPr>
          <a:xfrm>
            <a:off x="3983841" y="6023894"/>
            <a:ext cx="1415930" cy="209076"/>
          </a:xfrm>
          <a:prstGeom prst="rect">
            <a:avLst/>
          </a:prstGeom>
        </p:spPr>
      </p:pic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A25C6042-3345-D5E2-2ADB-E4B85563C9C2}"/>
              </a:ext>
            </a:extLst>
          </p:cNvPr>
          <p:cNvGrpSpPr/>
          <p:nvPr/>
        </p:nvGrpSpPr>
        <p:grpSpPr>
          <a:xfrm>
            <a:off x="1409888" y="1883114"/>
            <a:ext cx="4434280" cy="305293"/>
            <a:chOff x="1409888" y="1883114"/>
            <a:chExt cx="4434280" cy="305293"/>
          </a:xfrm>
        </p:grpSpPr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648EEE57-FFE5-E879-7442-E1BCF9692A9A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53FBCF88-BF83-A818-D0BA-83C6EC664254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320E7A81-76D2-5A6F-0667-A0B929B9C231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104" name="等腰三角形 103">
                  <a:extLst>
                    <a:ext uri="{FF2B5EF4-FFF2-40B4-BE49-F238E27FC236}">
                      <a16:creationId xmlns:a16="http://schemas.microsoft.com/office/drawing/2014/main" id="{389CF5E7-057F-4D37-01E6-AE93B6BB7E68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6" name="等腰三角形 105">
                  <a:extLst>
                    <a:ext uri="{FF2B5EF4-FFF2-40B4-BE49-F238E27FC236}">
                      <a16:creationId xmlns:a16="http://schemas.microsoft.com/office/drawing/2014/main" id="{E787A539-4182-46FB-B0ED-1841BFF077AE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D03C9D89-2DE2-0E3E-ED63-0950A823BA50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1411C6AB-D2FE-D566-5EEC-3254D3075674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2A3F6DC3-ED52-9FDA-DC85-121724A18746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7B93CDDF-5E0B-BE27-722C-62541547AC4E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119" name="等腰三角形 118">
                  <a:extLst>
                    <a:ext uri="{FF2B5EF4-FFF2-40B4-BE49-F238E27FC236}">
                      <a16:creationId xmlns:a16="http://schemas.microsoft.com/office/drawing/2014/main" id="{24F310E9-950F-2179-F3BD-7B78D955EEDA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120" name="等腰三角形 119">
                  <a:extLst>
                    <a:ext uri="{FF2B5EF4-FFF2-40B4-BE49-F238E27FC236}">
                      <a16:creationId xmlns:a16="http://schemas.microsoft.com/office/drawing/2014/main" id="{D303056F-5994-9248-A4C6-8111F437CC1B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F365643B-B308-A4B3-951D-733851AEF0ED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8272FEE9-8BC5-BCDA-2D0F-C77A90C4498A}"/>
              </a:ext>
            </a:extLst>
          </p:cNvPr>
          <p:cNvGrpSpPr/>
          <p:nvPr/>
        </p:nvGrpSpPr>
        <p:grpSpPr>
          <a:xfrm>
            <a:off x="1409888" y="3501534"/>
            <a:ext cx="4434280" cy="305293"/>
            <a:chOff x="1409888" y="1883114"/>
            <a:chExt cx="4434280" cy="305293"/>
          </a:xfrm>
        </p:grpSpPr>
        <p:grpSp>
          <p:nvGrpSpPr>
            <p:cNvPr id="267" name="组合 266">
              <a:extLst>
                <a:ext uri="{FF2B5EF4-FFF2-40B4-BE49-F238E27FC236}">
                  <a16:creationId xmlns:a16="http://schemas.microsoft.com/office/drawing/2014/main" id="{209AF70A-6482-BC4D-63AE-8E1AB68FA7DA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274" name="文本框 273">
                <a:extLst>
                  <a:ext uri="{FF2B5EF4-FFF2-40B4-BE49-F238E27FC236}">
                    <a16:creationId xmlns:a16="http://schemas.microsoft.com/office/drawing/2014/main" id="{DABD2591-3DCA-C99A-9BC3-34AB5EC3D5E4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5" name="组合 274">
                <a:extLst>
                  <a:ext uri="{FF2B5EF4-FFF2-40B4-BE49-F238E27FC236}">
                    <a16:creationId xmlns:a16="http://schemas.microsoft.com/office/drawing/2014/main" id="{19E8FFCD-2EF5-DB8A-615F-35544109CC34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77" name="等腰三角形 276">
                  <a:extLst>
                    <a:ext uri="{FF2B5EF4-FFF2-40B4-BE49-F238E27FC236}">
                      <a16:creationId xmlns:a16="http://schemas.microsoft.com/office/drawing/2014/main" id="{82FDBE02-1C34-9987-4931-93B6EC6B9C35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278" name="等腰三角形 277">
                  <a:extLst>
                    <a:ext uri="{FF2B5EF4-FFF2-40B4-BE49-F238E27FC236}">
                      <a16:creationId xmlns:a16="http://schemas.microsoft.com/office/drawing/2014/main" id="{71BABA6D-BD69-FB59-4996-F802F84C274F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A42DAACA-A027-FECC-2EE6-681EE872D8AC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" name="组合 267">
              <a:extLst>
                <a:ext uri="{FF2B5EF4-FFF2-40B4-BE49-F238E27FC236}">
                  <a16:creationId xmlns:a16="http://schemas.microsoft.com/office/drawing/2014/main" id="{51770F1C-D15B-47E0-4642-E7F347A4034A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269" name="文本框 268">
                <a:extLst>
                  <a:ext uri="{FF2B5EF4-FFF2-40B4-BE49-F238E27FC236}">
                    <a16:creationId xmlns:a16="http://schemas.microsoft.com/office/drawing/2014/main" id="{1B9F7387-4D13-51B2-BDF2-AA5562C357A3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0" name="组合 269">
                <a:extLst>
                  <a:ext uri="{FF2B5EF4-FFF2-40B4-BE49-F238E27FC236}">
                    <a16:creationId xmlns:a16="http://schemas.microsoft.com/office/drawing/2014/main" id="{5C29EFC2-BF2A-930C-09ED-7CC3D009D41B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72" name="等腰三角形 271">
                  <a:extLst>
                    <a:ext uri="{FF2B5EF4-FFF2-40B4-BE49-F238E27FC236}">
                      <a16:creationId xmlns:a16="http://schemas.microsoft.com/office/drawing/2014/main" id="{FB906438-ADAC-D51F-A80D-5EDC57669934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273" name="等腰三角形 272">
                  <a:extLst>
                    <a:ext uri="{FF2B5EF4-FFF2-40B4-BE49-F238E27FC236}">
                      <a16:creationId xmlns:a16="http://schemas.microsoft.com/office/drawing/2014/main" id="{BD73191B-AB2C-C953-950B-EDD5AF341407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7855BB34-4503-AC65-61FF-EBE397824F29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F9C9918C-1F77-A0E1-77C7-145B25EFD2FF}"/>
              </a:ext>
            </a:extLst>
          </p:cNvPr>
          <p:cNvGrpSpPr/>
          <p:nvPr/>
        </p:nvGrpSpPr>
        <p:grpSpPr>
          <a:xfrm>
            <a:off x="1409888" y="5207792"/>
            <a:ext cx="4434280" cy="305293"/>
            <a:chOff x="1409888" y="1883114"/>
            <a:chExt cx="4434280" cy="305293"/>
          </a:xfrm>
        </p:grpSpPr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ED37D36C-7A54-929C-8483-C19DE9D6A2DA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292" name="文本框 291">
                <a:extLst>
                  <a:ext uri="{FF2B5EF4-FFF2-40B4-BE49-F238E27FC236}">
                    <a16:creationId xmlns:a16="http://schemas.microsoft.com/office/drawing/2014/main" id="{79C8877A-001F-1A62-1B0F-AA4425F6497F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3" name="组合 292">
                <a:extLst>
                  <a:ext uri="{FF2B5EF4-FFF2-40B4-BE49-F238E27FC236}">
                    <a16:creationId xmlns:a16="http://schemas.microsoft.com/office/drawing/2014/main" id="{EF0F59B1-EEE8-CDE0-2FA3-2E858F609EEB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95" name="等腰三角形 294">
                  <a:extLst>
                    <a:ext uri="{FF2B5EF4-FFF2-40B4-BE49-F238E27FC236}">
                      <a16:creationId xmlns:a16="http://schemas.microsoft.com/office/drawing/2014/main" id="{6069D729-DDB8-E3D7-A86D-7465DBC28084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296" name="等腰三角形 295">
                  <a:extLst>
                    <a:ext uri="{FF2B5EF4-FFF2-40B4-BE49-F238E27FC236}">
                      <a16:creationId xmlns:a16="http://schemas.microsoft.com/office/drawing/2014/main" id="{5865D8FB-D77E-B716-86E9-627D58465F65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294" name="文本框 293">
                <a:extLst>
                  <a:ext uri="{FF2B5EF4-FFF2-40B4-BE49-F238E27FC236}">
                    <a16:creationId xmlns:a16="http://schemas.microsoft.com/office/drawing/2014/main" id="{54A1D579-7E80-EBB8-F28F-8C13AB15F53B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1" name="组合 280">
              <a:extLst>
                <a:ext uri="{FF2B5EF4-FFF2-40B4-BE49-F238E27FC236}">
                  <a16:creationId xmlns:a16="http://schemas.microsoft.com/office/drawing/2014/main" id="{C8EF17B3-BEB5-99B2-1BAA-E797E3E71E15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285" name="文本框 284">
                <a:extLst>
                  <a:ext uri="{FF2B5EF4-FFF2-40B4-BE49-F238E27FC236}">
                    <a16:creationId xmlns:a16="http://schemas.microsoft.com/office/drawing/2014/main" id="{FC94C268-FA67-5C1B-6BDE-1566F1898D8C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87" name="组合 286">
                <a:extLst>
                  <a:ext uri="{FF2B5EF4-FFF2-40B4-BE49-F238E27FC236}">
                    <a16:creationId xmlns:a16="http://schemas.microsoft.com/office/drawing/2014/main" id="{455E823B-DB16-A073-D72E-1D6BDEC8AAF8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90" name="等腰三角形 289">
                  <a:extLst>
                    <a:ext uri="{FF2B5EF4-FFF2-40B4-BE49-F238E27FC236}">
                      <a16:creationId xmlns:a16="http://schemas.microsoft.com/office/drawing/2014/main" id="{1B20E89F-69F5-758F-20F4-5442C29EB77C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291" name="等腰三角形 290">
                  <a:extLst>
                    <a:ext uri="{FF2B5EF4-FFF2-40B4-BE49-F238E27FC236}">
                      <a16:creationId xmlns:a16="http://schemas.microsoft.com/office/drawing/2014/main" id="{ED43FFDA-9A97-7778-C6AE-5A9273E235DC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289" name="文本框 288">
                <a:extLst>
                  <a:ext uri="{FF2B5EF4-FFF2-40B4-BE49-F238E27FC236}">
                    <a16:creationId xmlns:a16="http://schemas.microsoft.com/office/drawing/2014/main" id="{BB1707E0-4702-960C-4CC4-33B364909FFB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61DC9E2C-D80C-DDCD-5835-745B95E56892}"/>
              </a:ext>
            </a:extLst>
          </p:cNvPr>
          <p:cNvGrpSpPr/>
          <p:nvPr/>
        </p:nvGrpSpPr>
        <p:grpSpPr>
          <a:xfrm>
            <a:off x="1527136" y="2453626"/>
            <a:ext cx="498306" cy="259192"/>
            <a:chOff x="-2244672" y="3324867"/>
            <a:chExt cx="498306" cy="259192"/>
          </a:xfrm>
        </p:grpSpPr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765CB928-1EFF-7D02-4370-837F9627BE88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298" name="直接连接符 297">
              <a:extLst>
                <a:ext uri="{FF2B5EF4-FFF2-40B4-BE49-F238E27FC236}">
                  <a16:creationId xmlns:a16="http://schemas.microsoft.com/office/drawing/2014/main" id="{45D73CFB-4B7D-F872-3E9F-52EF66AC0C63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组合 301">
            <a:extLst>
              <a:ext uri="{FF2B5EF4-FFF2-40B4-BE49-F238E27FC236}">
                <a16:creationId xmlns:a16="http://schemas.microsoft.com/office/drawing/2014/main" id="{5326121C-90E6-C39A-AAF0-A928BD56A1A0}"/>
              </a:ext>
            </a:extLst>
          </p:cNvPr>
          <p:cNvGrpSpPr/>
          <p:nvPr/>
        </p:nvGrpSpPr>
        <p:grpSpPr>
          <a:xfrm>
            <a:off x="1527136" y="4106823"/>
            <a:ext cx="498306" cy="259192"/>
            <a:chOff x="-2244672" y="3324867"/>
            <a:chExt cx="498306" cy="259192"/>
          </a:xfrm>
        </p:grpSpPr>
        <p:sp>
          <p:nvSpPr>
            <p:cNvPr id="303" name="文本框 302">
              <a:extLst>
                <a:ext uri="{FF2B5EF4-FFF2-40B4-BE49-F238E27FC236}">
                  <a16:creationId xmlns:a16="http://schemas.microsoft.com/office/drawing/2014/main" id="{B9797540-99DD-F564-2F01-79E058B66366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304" name="直接连接符 303">
              <a:extLst>
                <a:ext uri="{FF2B5EF4-FFF2-40B4-BE49-F238E27FC236}">
                  <a16:creationId xmlns:a16="http://schemas.microsoft.com/office/drawing/2014/main" id="{8B7EE938-690F-F513-89B2-9E1294B285C5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5" name="组合 304">
            <a:extLst>
              <a:ext uri="{FF2B5EF4-FFF2-40B4-BE49-F238E27FC236}">
                <a16:creationId xmlns:a16="http://schemas.microsoft.com/office/drawing/2014/main" id="{78C02466-2313-883F-7DDA-2C80FF480318}"/>
              </a:ext>
            </a:extLst>
          </p:cNvPr>
          <p:cNvGrpSpPr/>
          <p:nvPr/>
        </p:nvGrpSpPr>
        <p:grpSpPr>
          <a:xfrm>
            <a:off x="1527136" y="5773998"/>
            <a:ext cx="498306" cy="259192"/>
            <a:chOff x="-2244672" y="3324867"/>
            <a:chExt cx="498306" cy="259192"/>
          </a:xfrm>
        </p:grpSpPr>
        <p:sp>
          <p:nvSpPr>
            <p:cNvPr id="306" name="文本框 305">
              <a:extLst>
                <a:ext uri="{FF2B5EF4-FFF2-40B4-BE49-F238E27FC236}">
                  <a16:creationId xmlns:a16="http://schemas.microsoft.com/office/drawing/2014/main" id="{C935135C-035D-A2A0-5B55-2834D494CA9D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307" name="直接连接符 306">
              <a:extLst>
                <a:ext uri="{FF2B5EF4-FFF2-40B4-BE49-F238E27FC236}">
                  <a16:creationId xmlns:a16="http://schemas.microsoft.com/office/drawing/2014/main" id="{DFFDF63B-3634-20F8-5807-82236BD7DB4E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组合 307">
            <a:extLst>
              <a:ext uri="{FF2B5EF4-FFF2-40B4-BE49-F238E27FC236}">
                <a16:creationId xmlns:a16="http://schemas.microsoft.com/office/drawing/2014/main" id="{8EC6C733-003E-DDF9-97BA-0CF4477EA6E5}"/>
              </a:ext>
            </a:extLst>
          </p:cNvPr>
          <p:cNvGrpSpPr/>
          <p:nvPr/>
        </p:nvGrpSpPr>
        <p:grpSpPr>
          <a:xfrm>
            <a:off x="3660020" y="2453626"/>
            <a:ext cx="498306" cy="259192"/>
            <a:chOff x="-2244672" y="3324867"/>
            <a:chExt cx="498306" cy="259192"/>
          </a:xfrm>
        </p:grpSpPr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BD1EF326-CF65-467A-A133-288D1D045E95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7988D2FF-3934-CA5C-A7E8-9AA26DE1892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组合 311">
            <a:extLst>
              <a:ext uri="{FF2B5EF4-FFF2-40B4-BE49-F238E27FC236}">
                <a16:creationId xmlns:a16="http://schemas.microsoft.com/office/drawing/2014/main" id="{056F709A-82A6-982C-95DC-41AC4AF2A237}"/>
              </a:ext>
            </a:extLst>
          </p:cNvPr>
          <p:cNvGrpSpPr/>
          <p:nvPr/>
        </p:nvGrpSpPr>
        <p:grpSpPr>
          <a:xfrm>
            <a:off x="3660020" y="4106823"/>
            <a:ext cx="498306" cy="259192"/>
            <a:chOff x="-2244672" y="3324867"/>
            <a:chExt cx="498306" cy="259192"/>
          </a:xfrm>
        </p:grpSpPr>
        <p:sp>
          <p:nvSpPr>
            <p:cNvPr id="313" name="文本框 312">
              <a:extLst>
                <a:ext uri="{FF2B5EF4-FFF2-40B4-BE49-F238E27FC236}">
                  <a16:creationId xmlns:a16="http://schemas.microsoft.com/office/drawing/2014/main" id="{60EE2FAF-1232-9175-44F6-EB551122FC60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4" name="直接连接符 313">
              <a:extLst>
                <a:ext uri="{FF2B5EF4-FFF2-40B4-BE49-F238E27FC236}">
                  <a16:creationId xmlns:a16="http://schemas.microsoft.com/office/drawing/2014/main" id="{9A38B635-3C1E-B5D7-8BD3-548954276C23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组合 314">
            <a:extLst>
              <a:ext uri="{FF2B5EF4-FFF2-40B4-BE49-F238E27FC236}">
                <a16:creationId xmlns:a16="http://schemas.microsoft.com/office/drawing/2014/main" id="{61C68402-CB9B-1A24-A78B-EE05A155D1FC}"/>
              </a:ext>
            </a:extLst>
          </p:cNvPr>
          <p:cNvGrpSpPr/>
          <p:nvPr/>
        </p:nvGrpSpPr>
        <p:grpSpPr>
          <a:xfrm>
            <a:off x="3660020" y="5773998"/>
            <a:ext cx="498306" cy="259192"/>
            <a:chOff x="-2244672" y="3324867"/>
            <a:chExt cx="498306" cy="259192"/>
          </a:xfrm>
        </p:grpSpPr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924B2A6F-D776-A28E-8BE4-71A83606E8BA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7" name="直接连接符 316">
              <a:extLst>
                <a:ext uri="{FF2B5EF4-FFF2-40B4-BE49-F238E27FC236}">
                  <a16:creationId xmlns:a16="http://schemas.microsoft.com/office/drawing/2014/main" id="{07C3F815-2B27-E4A7-EE4C-BE32CCA77BDC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15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CA7FC-8540-0375-65E1-82E67DC8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58BA857D-6646-0D78-A791-78BDD772E71B}"/>
              </a:ext>
            </a:extLst>
          </p:cNvPr>
          <p:cNvSpPr/>
          <p:nvPr/>
        </p:nvSpPr>
        <p:spPr>
          <a:xfrm>
            <a:off x="5880010" y="1534138"/>
            <a:ext cx="6125170" cy="466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矩形: 圆角 6">
            <a:extLst>
              <a:ext uri="{FF2B5EF4-FFF2-40B4-BE49-F238E27FC236}">
                <a16:creationId xmlns:a16="http://schemas.microsoft.com/office/drawing/2014/main" id="{BE6AFC8B-686D-7F84-CE6A-FC6924F6439C}"/>
              </a:ext>
            </a:extLst>
          </p:cNvPr>
          <p:cNvSpPr/>
          <p:nvPr/>
        </p:nvSpPr>
        <p:spPr>
          <a:xfrm>
            <a:off x="5998051" y="3250075"/>
            <a:ext cx="984269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h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0CDEE87-F714-8A52-2112-A9BB77CFF24B}"/>
              </a:ext>
            </a:extLst>
          </p:cNvPr>
          <p:cNvSpPr/>
          <p:nvPr/>
        </p:nvSpPr>
        <p:spPr>
          <a:xfrm>
            <a:off x="5824705" y="3820251"/>
            <a:ext cx="1330960" cy="73723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4" name="矩形: 圆角 6">
            <a:extLst>
              <a:ext uri="{FF2B5EF4-FFF2-40B4-BE49-F238E27FC236}">
                <a16:creationId xmlns:a16="http://schemas.microsoft.com/office/drawing/2014/main" id="{5C5FF6AA-0D80-A406-861F-637065722C59}"/>
              </a:ext>
            </a:extLst>
          </p:cNvPr>
          <p:cNvSpPr/>
          <p:nvPr/>
        </p:nvSpPr>
        <p:spPr>
          <a:xfrm>
            <a:off x="5998051" y="4988004"/>
            <a:ext cx="984269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min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0E40F3C1-170E-A08A-0E9C-770BF9A56B94}"/>
              </a:ext>
            </a:extLst>
          </p:cNvPr>
          <p:cNvCxnSpPr>
            <a:cxnSpLocks/>
          </p:cNvCxnSpPr>
          <p:nvPr/>
        </p:nvCxnSpPr>
        <p:spPr>
          <a:xfrm>
            <a:off x="7018312" y="4190146"/>
            <a:ext cx="489954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6" name="矩形: 圆角 6">
            <a:extLst>
              <a:ext uri="{FF2B5EF4-FFF2-40B4-BE49-F238E27FC236}">
                <a16:creationId xmlns:a16="http://schemas.microsoft.com/office/drawing/2014/main" id="{55642738-EA50-4ABD-BDB7-C185E051C881}"/>
              </a:ext>
            </a:extLst>
          </p:cNvPr>
          <p:cNvSpPr/>
          <p:nvPr/>
        </p:nvSpPr>
        <p:spPr>
          <a:xfrm>
            <a:off x="10068694" y="1593334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sp>
        <p:nvSpPr>
          <p:cNvPr id="77" name="矩形: 圆角 6">
            <a:extLst>
              <a:ext uri="{FF2B5EF4-FFF2-40B4-BE49-F238E27FC236}">
                <a16:creationId xmlns:a16="http://schemas.microsoft.com/office/drawing/2014/main" id="{4DEC9015-382D-F6FD-D8B9-08128260478D}"/>
              </a:ext>
            </a:extLst>
          </p:cNvPr>
          <p:cNvSpPr/>
          <p:nvPr/>
        </p:nvSpPr>
        <p:spPr>
          <a:xfrm>
            <a:off x="7278892" y="1593334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B74E55-45A0-3D4D-9717-9A06910F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3995CE88-EFE2-A180-7FD2-BDD569A7CA44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A060D2E1-5F0F-19CD-D01D-533E1D3FEEF7}"/>
              </a:ext>
            </a:extLst>
          </p:cNvPr>
          <p:cNvSpPr txBox="1"/>
          <p:nvPr/>
        </p:nvSpPr>
        <p:spPr>
          <a:xfrm>
            <a:off x="1595120" y="261620"/>
            <a:ext cx="721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 – 511 keV</a:t>
            </a: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AC6FB78B-222C-A5E7-87B7-E39AE43AA8EC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4EB87D21-292B-59C0-8AA7-2127F5E6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>
            <a:extLst>
              <a:ext uri="{FF2B5EF4-FFF2-40B4-BE49-F238E27FC236}">
                <a16:creationId xmlns:a16="http://schemas.microsoft.com/office/drawing/2014/main" id="{BBA6A5C5-C33E-1566-03E6-B69BA0788C61}"/>
              </a:ext>
            </a:extLst>
          </p:cNvPr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CA02D472-BD05-82BB-B7C1-B98634C254BC}"/>
              </a:ext>
            </a:extLst>
          </p:cNvPr>
          <p:cNvSpPr/>
          <p:nvPr/>
        </p:nvSpPr>
        <p:spPr>
          <a:xfrm>
            <a:off x="201931" y="1534138"/>
            <a:ext cx="5553618" cy="466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6EAC53F-D6E7-FAF2-E671-EC43FD574535}"/>
              </a:ext>
            </a:extLst>
          </p:cNvPr>
          <p:cNvGrpSpPr/>
          <p:nvPr/>
        </p:nvGrpSpPr>
        <p:grpSpPr>
          <a:xfrm>
            <a:off x="3888886" y="4219172"/>
            <a:ext cx="1866664" cy="1879678"/>
            <a:chOff x="4544406" y="3852911"/>
            <a:chExt cx="2434570" cy="245154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4C5A747-896D-72C0-A05E-C65D05EF9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704" t="8102" r="10289" b="5704"/>
            <a:stretch>
              <a:fillRect/>
            </a:stretch>
          </p:blipFill>
          <p:spPr>
            <a:xfrm>
              <a:off x="4544406" y="3852911"/>
              <a:ext cx="2434570" cy="2451546"/>
            </a:xfrm>
            <a:prstGeom prst="ellipse">
              <a:avLst/>
            </a:prstGeom>
          </p:spPr>
        </p:pic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639855CD-4171-4B38-11A9-51F25010F832}"/>
                </a:ext>
              </a:extLst>
            </p:cNvPr>
            <p:cNvSpPr/>
            <p:nvPr/>
          </p:nvSpPr>
          <p:spPr>
            <a:xfrm flipV="1">
              <a:off x="4566984" y="5133342"/>
              <a:ext cx="1195501" cy="1030605"/>
            </a:xfrm>
            <a:prstGeom prst="triangle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6DE6970-4762-1D9C-B90D-EFB28944BC20}"/>
              </a:ext>
            </a:extLst>
          </p:cNvPr>
          <p:cNvGrpSpPr/>
          <p:nvPr/>
        </p:nvGrpSpPr>
        <p:grpSpPr>
          <a:xfrm>
            <a:off x="1936043" y="4210592"/>
            <a:ext cx="1938958" cy="1942558"/>
            <a:chOff x="1858240" y="3811905"/>
            <a:chExt cx="2528858" cy="253355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EA9453D-D91A-479F-3B90-E825186A0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767" t="3767" r="3767" b="3767"/>
            <a:stretch>
              <a:fillRect/>
            </a:stretch>
          </p:blipFill>
          <p:spPr>
            <a:xfrm>
              <a:off x="1858240" y="3811905"/>
              <a:ext cx="2528858" cy="2533557"/>
            </a:xfrm>
            <a:prstGeom prst="ellipse">
              <a:avLst/>
            </a:prstGeom>
          </p:spPr>
        </p:pic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A9EADB0B-7AA2-CC4B-2095-F56B4FDDB7E1}"/>
                </a:ext>
              </a:extLst>
            </p:cNvPr>
            <p:cNvSpPr/>
            <p:nvPr/>
          </p:nvSpPr>
          <p:spPr>
            <a:xfrm flipV="1">
              <a:off x="3144395" y="5099475"/>
              <a:ext cx="1195501" cy="1030605"/>
            </a:xfrm>
            <a:prstGeom prst="triangle">
              <a:avLst/>
            </a:prstGeom>
            <a:noFill/>
            <a:ln w="190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AD8F20A-7C36-1EB9-7F0D-072534FD52D3}"/>
              </a:ext>
            </a:extLst>
          </p:cNvPr>
          <p:cNvGrpSpPr/>
          <p:nvPr/>
        </p:nvGrpSpPr>
        <p:grpSpPr>
          <a:xfrm>
            <a:off x="1923533" y="2096864"/>
            <a:ext cx="1943262" cy="1923444"/>
            <a:chOff x="2330532" y="1572836"/>
            <a:chExt cx="2534471" cy="25086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B610AB-E4C8-FC30-D576-F0FFF29C9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731" t="6731" r="6731" b="6731"/>
            <a:stretch>
              <a:fillRect/>
            </a:stretch>
          </p:blipFill>
          <p:spPr>
            <a:xfrm>
              <a:off x="2361032" y="1572836"/>
              <a:ext cx="2503971" cy="2508626"/>
            </a:xfrm>
            <a:prstGeom prst="ellipse">
              <a:avLst/>
            </a:prstGeom>
          </p:spPr>
        </p:pic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FD6F3D0F-01CC-6630-3CD9-843F97072F6D}"/>
                </a:ext>
              </a:extLst>
            </p:cNvPr>
            <p:cNvSpPr/>
            <p:nvPr/>
          </p:nvSpPr>
          <p:spPr>
            <a:xfrm flipV="1">
              <a:off x="2330532" y="2834592"/>
              <a:ext cx="1195501" cy="1030605"/>
            </a:xfrm>
            <a:prstGeom prst="triangle">
              <a:avLst/>
            </a:prstGeom>
            <a:noFill/>
            <a:ln w="19050">
              <a:solidFill>
                <a:srgbClr val="C00000">
                  <a:alpha val="50000"/>
                </a:srgb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14EAF10-6966-61D4-4457-8754D8B2AC6C}"/>
              </a:ext>
            </a:extLst>
          </p:cNvPr>
          <p:cNvGrpSpPr/>
          <p:nvPr/>
        </p:nvGrpSpPr>
        <p:grpSpPr>
          <a:xfrm>
            <a:off x="3977488" y="2202512"/>
            <a:ext cx="1708562" cy="1763748"/>
            <a:chOff x="5069631" y="1721856"/>
            <a:chExt cx="2228368" cy="230034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06412F-0548-EACF-F6A1-2315956A2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622" t="10622" r="8895" b="8895"/>
            <a:stretch>
              <a:fillRect/>
            </a:stretch>
          </p:blipFill>
          <p:spPr>
            <a:xfrm>
              <a:off x="5069631" y="1721856"/>
              <a:ext cx="2228368" cy="2300346"/>
            </a:xfrm>
            <a:prstGeom prst="rect">
              <a:avLst/>
            </a:prstGeom>
          </p:spPr>
        </p:pic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E4964690-AE75-FC67-BC6B-5955FB349B5B}"/>
                </a:ext>
              </a:extLst>
            </p:cNvPr>
            <p:cNvSpPr/>
            <p:nvPr/>
          </p:nvSpPr>
          <p:spPr>
            <a:xfrm flipV="1">
              <a:off x="5607835" y="1738884"/>
              <a:ext cx="1195501" cy="1030605"/>
            </a:xfrm>
            <a:prstGeom prst="triangle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: 圆角 6">
            <a:extLst>
              <a:ext uri="{FF2B5EF4-FFF2-40B4-BE49-F238E27FC236}">
                <a16:creationId xmlns:a16="http://schemas.microsoft.com/office/drawing/2014/main" id="{54DEE53D-1B2D-84CB-697E-09CB3D7A3EBF}"/>
              </a:ext>
            </a:extLst>
          </p:cNvPr>
          <p:cNvSpPr/>
          <p:nvPr/>
        </p:nvSpPr>
        <p:spPr>
          <a:xfrm>
            <a:off x="383805" y="325007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547DAC5-B915-36C5-BD60-2861D46B14CB}"/>
              </a:ext>
            </a:extLst>
          </p:cNvPr>
          <p:cNvSpPr/>
          <p:nvPr/>
        </p:nvSpPr>
        <p:spPr>
          <a:xfrm>
            <a:off x="383805" y="3820251"/>
            <a:ext cx="1330960" cy="73723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511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CE384080-664F-CA00-1944-7071D40B86B3}"/>
              </a:ext>
            </a:extLst>
          </p:cNvPr>
          <p:cNvSpPr/>
          <p:nvPr/>
        </p:nvSpPr>
        <p:spPr>
          <a:xfrm>
            <a:off x="383805" y="4988004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 s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92572B7-9885-3D57-4FB9-3FBC834462BE}"/>
              </a:ext>
            </a:extLst>
          </p:cNvPr>
          <p:cNvCxnSpPr>
            <a:cxnSpLocks/>
          </p:cNvCxnSpPr>
          <p:nvPr/>
        </p:nvCxnSpPr>
        <p:spPr>
          <a:xfrm>
            <a:off x="1762125" y="4188868"/>
            <a:ext cx="37814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矩形: 圆角 6">
            <a:extLst>
              <a:ext uri="{FF2B5EF4-FFF2-40B4-BE49-F238E27FC236}">
                <a16:creationId xmlns:a16="http://schemas.microsoft.com/office/drawing/2014/main" id="{A65D42AF-B1A0-52A0-D723-95FE7747BA10}"/>
              </a:ext>
            </a:extLst>
          </p:cNvPr>
          <p:cNvSpPr/>
          <p:nvPr/>
        </p:nvSpPr>
        <p:spPr>
          <a:xfrm>
            <a:off x="4325141" y="1593334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sp>
        <p:nvSpPr>
          <p:cNvPr id="2" name="矩形: 圆角 6">
            <a:extLst>
              <a:ext uri="{FF2B5EF4-FFF2-40B4-BE49-F238E27FC236}">
                <a16:creationId xmlns:a16="http://schemas.microsoft.com/office/drawing/2014/main" id="{48C290A8-E6D2-253F-E1BC-AC10B00F4021}"/>
              </a:ext>
            </a:extLst>
          </p:cNvPr>
          <p:cNvSpPr/>
          <p:nvPr/>
        </p:nvSpPr>
        <p:spPr>
          <a:xfrm>
            <a:off x="1916956" y="1593334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A361C35-7620-2877-A718-05973DD9F778}"/>
              </a:ext>
            </a:extLst>
          </p:cNvPr>
          <p:cNvGrpSpPr/>
          <p:nvPr/>
        </p:nvGrpSpPr>
        <p:grpSpPr>
          <a:xfrm>
            <a:off x="189904" y="1622810"/>
            <a:ext cx="2037431" cy="1566001"/>
            <a:chOff x="6392550" y="1340349"/>
            <a:chExt cx="2673859" cy="205517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5A61866-54A4-183A-92AE-658D4A1A7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 flipH="1">
              <a:off x="6868813" y="1526306"/>
              <a:ext cx="1639233" cy="164599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3D6BDDF-398B-2D6E-8F93-2E6D1374AF09}"/>
                </a:ext>
              </a:extLst>
            </p:cNvPr>
            <p:cNvSpPr txBox="1"/>
            <p:nvPr/>
          </p:nvSpPr>
          <p:spPr>
            <a:xfrm>
              <a:off x="8163131" y="2584968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22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15B54A2-0E0A-BDF6-C0C9-0C8592A5181C}"/>
                </a:ext>
              </a:extLst>
            </p:cNvPr>
            <p:cNvSpPr txBox="1"/>
            <p:nvPr/>
          </p:nvSpPr>
          <p:spPr>
            <a:xfrm>
              <a:off x="7209827" y="3072387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19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0955BA3-816C-72E3-18F0-8A6943D9D2E8}"/>
                </a:ext>
              </a:extLst>
            </p:cNvPr>
            <p:cNvSpPr txBox="1"/>
            <p:nvPr/>
          </p:nvSpPr>
          <p:spPr>
            <a:xfrm>
              <a:off x="6392550" y="2584968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16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14B74C3-30FE-96CE-C11F-AAB5082AEFF7}"/>
                </a:ext>
              </a:extLst>
            </p:cNvPr>
            <p:cNvSpPr txBox="1"/>
            <p:nvPr/>
          </p:nvSpPr>
          <p:spPr>
            <a:xfrm>
              <a:off x="8163694" y="1654337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7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847DB857-C18D-F360-7483-0106539535B9}"/>
                </a:ext>
              </a:extLst>
            </p:cNvPr>
            <p:cNvSpPr txBox="1"/>
            <p:nvPr/>
          </p:nvSpPr>
          <p:spPr>
            <a:xfrm>
              <a:off x="6393114" y="1654337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13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A7464E3-AC72-41BC-BCEB-ECCFDD271830}"/>
                </a:ext>
              </a:extLst>
            </p:cNvPr>
            <p:cNvSpPr txBox="1"/>
            <p:nvPr/>
          </p:nvSpPr>
          <p:spPr>
            <a:xfrm>
              <a:off x="7209826" y="1340349"/>
              <a:ext cx="902715" cy="323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 mm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5" name="图片 114">
            <a:extLst>
              <a:ext uri="{FF2B5EF4-FFF2-40B4-BE49-F238E27FC236}">
                <a16:creationId xmlns:a16="http://schemas.microsoft.com/office/drawing/2014/main" id="{5667A9E7-1EA5-3E6B-92B2-681855046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8206565" y="2543814"/>
            <a:ext cx="1040621" cy="299264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5DE255B6-2083-D111-8F99-BF4FF4E92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884" y="2472955"/>
            <a:ext cx="989039" cy="1365816"/>
          </a:xfrm>
          <a:prstGeom prst="rect">
            <a:avLst/>
          </a:prstGeom>
        </p:spPr>
      </p:pic>
      <p:pic>
        <p:nvPicPr>
          <p:cNvPr id="123" name="图片 122">
            <a:extLst>
              <a:ext uri="{FF2B5EF4-FFF2-40B4-BE49-F238E27FC236}">
                <a16:creationId xmlns:a16="http://schemas.microsoft.com/office/drawing/2014/main" id="{CF2FD35F-F912-E6D9-1152-37612931FDE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102"/>
          <a:stretch>
            <a:fillRect/>
          </a:stretch>
        </p:blipFill>
        <p:spPr>
          <a:xfrm flipV="1">
            <a:off x="10614041" y="2536689"/>
            <a:ext cx="1049327" cy="323137"/>
          </a:xfrm>
          <a:prstGeom prst="rect">
            <a:avLst/>
          </a:prstGeom>
        </p:spPr>
      </p:pic>
      <p:pic>
        <p:nvPicPr>
          <p:cNvPr id="125" name="图片 124">
            <a:extLst>
              <a:ext uri="{FF2B5EF4-FFF2-40B4-BE49-F238E27FC236}">
                <a16:creationId xmlns:a16="http://schemas.microsoft.com/office/drawing/2014/main" id="{9AC976E2-C281-8316-2C1B-129AEA4F7F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0790" y="2471316"/>
            <a:ext cx="975582" cy="1367142"/>
          </a:xfrm>
          <a:prstGeom prst="rect">
            <a:avLst/>
          </a:prstGeom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ED253A6E-2726-E209-8AC7-11E707E30D7F}"/>
              </a:ext>
            </a:extLst>
          </p:cNvPr>
          <p:cNvSpPr txBox="1"/>
          <p:nvPr/>
        </p:nvSpPr>
        <p:spPr>
          <a:xfrm>
            <a:off x="7159989" y="2224228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DDD13224-EF6B-4A32-9B15-218A5D012C41}"/>
              </a:ext>
            </a:extLst>
          </p:cNvPr>
          <p:cNvSpPr txBox="1"/>
          <p:nvPr/>
        </p:nvSpPr>
        <p:spPr>
          <a:xfrm>
            <a:off x="8276830" y="2224228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Coronal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4EFD0FA1-29BD-56D2-FBB1-7EB23EDEE75A}"/>
              </a:ext>
            </a:extLst>
          </p:cNvPr>
          <p:cNvSpPr txBox="1"/>
          <p:nvPr/>
        </p:nvSpPr>
        <p:spPr>
          <a:xfrm>
            <a:off x="8276830" y="3165065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Sagittal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文本框 256">
            <a:extLst>
              <a:ext uri="{FF2B5EF4-FFF2-40B4-BE49-F238E27FC236}">
                <a16:creationId xmlns:a16="http://schemas.microsoft.com/office/drawing/2014/main" id="{0DB9DBE0-9877-B35F-8BAB-2F77FC405500}"/>
              </a:ext>
            </a:extLst>
          </p:cNvPr>
          <p:cNvSpPr txBox="1"/>
          <p:nvPr/>
        </p:nvSpPr>
        <p:spPr>
          <a:xfrm>
            <a:off x="9609873" y="2224228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97C65B44-A26D-906F-29FD-757D2EBF882F}"/>
              </a:ext>
            </a:extLst>
          </p:cNvPr>
          <p:cNvSpPr txBox="1"/>
          <p:nvPr/>
        </p:nvSpPr>
        <p:spPr>
          <a:xfrm>
            <a:off x="10688658" y="2224228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Coronal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74600738-FAD9-0956-A228-02D802DE5D66}"/>
              </a:ext>
            </a:extLst>
          </p:cNvPr>
          <p:cNvSpPr txBox="1"/>
          <p:nvPr/>
        </p:nvSpPr>
        <p:spPr>
          <a:xfrm>
            <a:off x="10688658" y="3165065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Sagittal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1" name="图片 260">
            <a:extLst>
              <a:ext uri="{FF2B5EF4-FFF2-40B4-BE49-F238E27FC236}">
                <a16:creationId xmlns:a16="http://schemas.microsoft.com/office/drawing/2014/main" id="{179A2096-DF87-2734-8F0F-C0F7E8F6A2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5" t="67352" r="31739" b="22696"/>
          <a:stretch>
            <a:fillRect/>
          </a:stretch>
        </p:blipFill>
        <p:spPr>
          <a:xfrm rot="16200000">
            <a:off x="10961527" y="4337055"/>
            <a:ext cx="360827" cy="1049242"/>
          </a:xfrm>
          <a:prstGeom prst="rect">
            <a:avLst/>
          </a:prstGeom>
        </p:spPr>
      </p:pic>
      <p:pic>
        <p:nvPicPr>
          <p:cNvPr id="262" name="图片 261">
            <a:extLst>
              <a:ext uri="{FF2B5EF4-FFF2-40B4-BE49-F238E27FC236}">
                <a16:creationId xmlns:a16="http://schemas.microsoft.com/office/drawing/2014/main" id="{53FD2844-99A2-AE85-74BD-5773B0744C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65502" r="54386" b="20846"/>
          <a:stretch>
            <a:fillRect/>
          </a:stretch>
        </p:blipFill>
        <p:spPr>
          <a:xfrm>
            <a:off x="9540714" y="4556890"/>
            <a:ext cx="1027756" cy="1439319"/>
          </a:xfrm>
          <a:prstGeom prst="rect">
            <a:avLst/>
          </a:prstGeom>
        </p:spPr>
      </p:pic>
      <p:pic>
        <p:nvPicPr>
          <p:cNvPr id="264" name="图片 263">
            <a:extLst>
              <a:ext uri="{FF2B5EF4-FFF2-40B4-BE49-F238E27FC236}">
                <a16:creationId xmlns:a16="http://schemas.microsoft.com/office/drawing/2014/main" id="{8C9AEAE4-1D93-6796-4B86-77610DD02F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1" t="67979" r="31464" b="22904"/>
          <a:stretch>
            <a:fillRect/>
          </a:stretch>
        </p:blipFill>
        <p:spPr>
          <a:xfrm rot="16200000">
            <a:off x="8573931" y="4437761"/>
            <a:ext cx="327195" cy="854357"/>
          </a:xfrm>
          <a:prstGeom prst="rect">
            <a:avLst/>
          </a:prstGeom>
        </p:spPr>
      </p:pic>
      <p:pic>
        <p:nvPicPr>
          <p:cNvPr id="300" name="图片 299">
            <a:extLst>
              <a:ext uri="{FF2B5EF4-FFF2-40B4-BE49-F238E27FC236}">
                <a16:creationId xmlns:a16="http://schemas.microsoft.com/office/drawing/2014/main" id="{0A68785D-7A33-AEEE-4D8A-6A43CB989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65646" r="53775" b="20572"/>
          <a:stretch>
            <a:fillRect/>
          </a:stretch>
        </p:blipFill>
        <p:spPr>
          <a:xfrm>
            <a:off x="7116884" y="4617529"/>
            <a:ext cx="1008102" cy="1404263"/>
          </a:xfrm>
          <a:prstGeom prst="rect">
            <a:avLst/>
          </a:prstGeom>
        </p:spPr>
      </p:pic>
      <p:sp>
        <p:nvSpPr>
          <p:cNvPr id="301" name="文本框 300">
            <a:extLst>
              <a:ext uri="{FF2B5EF4-FFF2-40B4-BE49-F238E27FC236}">
                <a16:creationId xmlns:a16="http://schemas.microsoft.com/office/drawing/2014/main" id="{D0D4766B-E842-4972-EDE4-CE034A82B375}"/>
              </a:ext>
            </a:extLst>
          </p:cNvPr>
          <p:cNvSpPr txBox="1"/>
          <p:nvPr/>
        </p:nvSpPr>
        <p:spPr>
          <a:xfrm>
            <a:off x="7163268" y="4357329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文本框 310">
            <a:extLst>
              <a:ext uri="{FF2B5EF4-FFF2-40B4-BE49-F238E27FC236}">
                <a16:creationId xmlns:a16="http://schemas.microsoft.com/office/drawing/2014/main" id="{A7E9ECC7-1832-93B7-BC1F-1226ABF5F524}"/>
              </a:ext>
            </a:extLst>
          </p:cNvPr>
          <p:cNvSpPr txBox="1"/>
          <p:nvPr/>
        </p:nvSpPr>
        <p:spPr>
          <a:xfrm>
            <a:off x="8270653" y="4357329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Coronal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E69D936F-5157-3EDE-6C21-1871C7984DC3}"/>
              </a:ext>
            </a:extLst>
          </p:cNvPr>
          <p:cNvSpPr txBox="1"/>
          <p:nvPr/>
        </p:nvSpPr>
        <p:spPr>
          <a:xfrm>
            <a:off x="8270653" y="5298166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Sagittal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文本框 318">
            <a:extLst>
              <a:ext uri="{FF2B5EF4-FFF2-40B4-BE49-F238E27FC236}">
                <a16:creationId xmlns:a16="http://schemas.microsoft.com/office/drawing/2014/main" id="{9464A21D-9D1D-7F09-32C0-954410624A72}"/>
              </a:ext>
            </a:extLst>
          </p:cNvPr>
          <p:cNvSpPr txBox="1"/>
          <p:nvPr/>
        </p:nvSpPr>
        <p:spPr>
          <a:xfrm>
            <a:off x="9613151" y="4357329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文本框 319">
            <a:extLst>
              <a:ext uri="{FF2B5EF4-FFF2-40B4-BE49-F238E27FC236}">
                <a16:creationId xmlns:a16="http://schemas.microsoft.com/office/drawing/2014/main" id="{E03D94C4-5551-8037-5344-DA3C55936814}"/>
              </a:ext>
            </a:extLst>
          </p:cNvPr>
          <p:cNvSpPr txBox="1"/>
          <p:nvPr/>
        </p:nvSpPr>
        <p:spPr>
          <a:xfrm>
            <a:off x="10691936" y="4357329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Coronal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文本框 320">
            <a:extLst>
              <a:ext uri="{FF2B5EF4-FFF2-40B4-BE49-F238E27FC236}">
                <a16:creationId xmlns:a16="http://schemas.microsoft.com/office/drawing/2014/main" id="{E4866CFD-1B88-EEB3-E1B0-3FABF882F510}"/>
              </a:ext>
            </a:extLst>
          </p:cNvPr>
          <p:cNvSpPr txBox="1"/>
          <p:nvPr/>
        </p:nvSpPr>
        <p:spPr>
          <a:xfrm>
            <a:off x="10691936" y="5298166"/>
            <a:ext cx="900091" cy="2341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Sagittal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图片 111">
            <a:extLst>
              <a:ext uri="{FF2B5EF4-FFF2-40B4-BE49-F238E27FC236}">
                <a16:creationId xmlns:a16="http://schemas.microsoft.com/office/drawing/2014/main" id="{A8D6B72D-9973-7B25-BF86-17FE4060CE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8043968" y="3522965"/>
            <a:ext cx="1365815" cy="284815"/>
          </a:xfrm>
          <a:prstGeom prst="rect">
            <a:avLst/>
          </a:prstGeom>
        </p:spPr>
      </p:pic>
      <p:pic>
        <p:nvPicPr>
          <p:cNvPr id="122" name="图片 121">
            <a:extLst>
              <a:ext uri="{FF2B5EF4-FFF2-40B4-BE49-F238E27FC236}">
                <a16:creationId xmlns:a16="http://schemas.microsoft.com/office/drawing/2014/main" id="{B4124780-E0BE-5944-6D54-66D1A004556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b="1530"/>
          <a:stretch>
            <a:fillRect/>
          </a:stretch>
        </p:blipFill>
        <p:spPr>
          <a:xfrm rot="10800000">
            <a:off x="10446342" y="3505718"/>
            <a:ext cx="1384725" cy="330758"/>
          </a:xfrm>
          <a:prstGeom prst="rect">
            <a:avLst/>
          </a:prstGeom>
        </p:spPr>
      </p:pic>
      <p:pic>
        <p:nvPicPr>
          <p:cNvPr id="260" name="图片 259">
            <a:extLst>
              <a:ext uri="{FF2B5EF4-FFF2-40B4-BE49-F238E27FC236}">
                <a16:creationId xmlns:a16="http://schemas.microsoft.com/office/drawing/2014/main" id="{E242CABB-17A1-398D-8B85-6CA6D48B10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3" t="65767" r="11721" b="20400"/>
          <a:stretch>
            <a:fillRect/>
          </a:stretch>
        </p:blipFill>
        <p:spPr>
          <a:xfrm rot="16200000">
            <a:off x="11043260" y="5166550"/>
            <a:ext cx="321123" cy="1297954"/>
          </a:xfrm>
          <a:prstGeom prst="rect">
            <a:avLst/>
          </a:prstGeom>
        </p:spPr>
      </p:pic>
      <p:pic>
        <p:nvPicPr>
          <p:cNvPr id="263" name="图片 262">
            <a:extLst>
              <a:ext uri="{FF2B5EF4-FFF2-40B4-BE49-F238E27FC236}">
                <a16:creationId xmlns:a16="http://schemas.microsoft.com/office/drawing/2014/main" id="{DE9CB9DC-D18D-8AB7-F712-803B21926A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9" t="65887" r="12106" b="19974"/>
          <a:stretch>
            <a:fillRect/>
          </a:stretch>
        </p:blipFill>
        <p:spPr>
          <a:xfrm rot="16200000">
            <a:off x="8641974" y="5153014"/>
            <a:ext cx="327195" cy="1325028"/>
          </a:xfrm>
          <a:prstGeom prst="rect">
            <a:avLst/>
          </a:prstGeom>
        </p:spPr>
      </p:pic>
      <p:pic>
        <p:nvPicPr>
          <p:cNvPr id="327" name="图片 326">
            <a:extLst>
              <a:ext uri="{FF2B5EF4-FFF2-40B4-BE49-F238E27FC236}">
                <a16:creationId xmlns:a16="http://schemas.microsoft.com/office/drawing/2014/main" id="{4B39ED0C-EA96-C54D-4169-CDA2AEEA387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5162" t="37868" r="35866" b="46574"/>
          <a:stretch>
            <a:fillRect/>
          </a:stretch>
        </p:blipFill>
        <p:spPr>
          <a:xfrm rot="10800000">
            <a:off x="5989051" y="2606822"/>
            <a:ext cx="1036739" cy="202750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91BBEDEB-54C4-B96D-B2AF-BFE80493E61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3608" t="68386" r="53833" b="9928"/>
          <a:stretch>
            <a:fillRect/>
          </a:stretch>
        </p:blipFill>
        <p:spPr>
          <a:xfrm>
            <a:off x="6030800" y="1534138"/>
            <a:ext cx="953240" cy="1102872"/>
          </a:xfrm>
          <a:prstGeom prst="rect">
            <a:avLst/>
          </a:prstGeom>
        </p:spPr>
      </p:pic>
      <p:pic>
        <p:nvPicPr>
          <p:cNvPr id="329" name="图片 328">
            <a:extLst>
              <a:ext uri="{FF2B5EF4-FFF2-40B4-BE49-F238E27FC236}">
                <a16:creationId xmlns:a16="http://schemas.microsoft.com/office/drawing/2014/main" id="{A6798B42-A4EA-893B-393D-00C0E0A37C0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68594" t="37868" r="2434" b="46574"/>
          <a:stretch>
            <a:fillRect/>
          </a:stretch>
        </p:blipFill>
        <p:spPr>
          <a:xfrm rot="10800000">
            <a:off x="5989051" y="2891568"/>
            <a:ext cx="1036739" cy="202750"/>
          </a:xfrm>
          <a:prstGeom prst="rect">
            <a:avLst/>
          </a:prstGeom>
        </p:spPr>
      </p:pic>
      <p:sp>
        <p:nvSpPr>
          <p:cNvPr id="330" name="矩形 329">
            <a:extLst>
              <a:ext uri="{FF2B5EF4-FFF2-40B4-BE49-F238E27FC236}">
                <a16:creationId xmlns:a16="http://schemas.microsoft.com/office/drawing/2014/main" id="{1278CED7-1929-2E1D-12FE-80D612C40A8A}"/>
              </a:ext>
            </a:extLst>
          </p:cNvPr>
          <p:cNvSpPr/>
          <p:nvPr/>
        </p:nvSpPr>
        <p:spPr>
          <a:xfrm>
            <a:off x="201296" y="1075061"/>
            <a:ext cx="11788774" cy="379882"/>
          </a:xfrm>
          <a:prstGeom prst="rect">
            <a:avLst/>
          </a:prstGeom>
          <a:solidFill>
            <a:srgbClr val="77437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achieves better resolution and is better able to restore details of complex structures.</a:t>
            </a:r>
            <a:endParaRPr lang="en-US" altLang="zh-CN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9D01-C674-358C-7719-8AA6CC5B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7B3F6C59-6C40-C7DD-8994-199C491424F0}"/>
              </a:ext>
            </a:extLst>
          </p:cNvPr>
          <p:cNvGrpSpPr>
            <a:grpSpLocks/>
          </p:cNvGrpSpPr>
          <p:nvPr/>
        </p:nvGrpSpPr>
        <p:grpSpPr>
          <a:xfrm>
            <a:off x="10139167" y="1121233"/>
            <a:ext cx="1660625" cy="1660625"/>
            <a:chOff x="7511981" y="3122452"/>
            <a:chExt cx="1747670" cy="1747670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17E42C4-151F-2F2F-74EE-4A33975A4069}"/>
                </a:ext>
              </a:extLst>
            </p:cNvPr>
            <p:cNvSpPr/>
            <p:nvPr/>
          </p:nvSpPr>
          <p:spPr>
            <a:xfrm>
              <a:off x="7511981" y="3122452"/>
              <a:ext cx="1747670" cy="174767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CDC1B36-5C05-683D-A435-7E057CCA830C}"/>
                </a:ext>
              </a:extLst>
            </p:cNvPr>
            <p:cNvSpPr/>
            <p:nvPr/>
          </p:nvSpPr>
          <p:spPr>
            <a:xfrm>
              <a:off x="8537735" y="4310236"/>
              <a:ext cx="133852" cy="1338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AEA4505-1A55-C36F-4F18-701A82CDC688}"/>
                </a:ext>
              </a:extLst>
            </p:cNvPr>
            <p:cNvSpPr/>
            <p:nvPr/>
          </p:nvSpPr>
          <p:spPr>
            <a:xfrm>
              <a:off x="8106870" y="4319862"/>
              <a:ext cx="115200" cy="115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23ABC4C-BFE6-59B1-330E-25E9AAF2885F}"/>
                </a:ext>
              </a:extLst>
            </p:cNvPr>
            <p:cNvSpPr/>
            <p:nvPr/>
          </p:nvSpPr>
          <p:spPr>
            <a:xfrm>
              <a:off x="7892802" y="3943275"/>
              <a:ext cx="103701" cy="1037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5940088-78DD-AD19-F528-61BAE496FC92}"/>
                </a:ext>
              </a:extLst>
            </p:cNvPr>
            <p:cNvSpPr/>
            <p:nvPr/>
          </p:nvSpPr>
          <p:spPr>
            <a:xfrm>
              <a:off x="8120207" y="3568869"/>
              <a:ext cx="89849" cy="8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91EFDFD-2D0E-CC75-32F5-B8EF11B08608}"/>
                </a:ext>
              </a:extLst>
            </p:cNvPr>
            <p:cNvSpPr/>
            <p:nvPr/>
          </p:nvSpPr>
          <p:spPr>
            <a:xfrm>
              <a:off x="8569104" y="3576046"/>
              <a:ext cx="74335" cy="743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B2B5BDD-CE1B-380F-C1A8-6381A5842D1F}"/>
                </a:ext>
              </a:extLst>
            </p:cNvPr>
            <p:cNvSpPr/>
            <p:nvPr/>
          </p:nvSpPr>
          <p:spPr>
            <a:xfrm>
              <a:off x="8795200" y="3965563"/>
              <a:ext cx="61055" cy="610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2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5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8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1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38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65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893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20" algn="l" defTabSz="91425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BC1608B-4378-6943-806F-1BAE2F7534A3}"/>
              </a:ext>
            </a:extLst>
          </p:cNvPr>
          <p:cNvPicPr>
            <a:picLocks/>
          </p:cNvPicPr>
          <p:nvPr/>
        </p:nvPicPr>
        <p:blipFill>
          <a:blip r:embed="rId4"/>
          <a:srcRect l="55238" t="50206" r="25294" b="41066"/>
          <a:stretch>
            <a:fillRect/>
          </a:stretch>
        </p:blipFill>
        <p:spPr>
          <a:xfrm>
            <a:off x="3983841" y="2717990"/>
            <a:ext cx="1415930" cy="2463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768284A-A638-7292-4B6C-736C820A02F5}"/>
              </a:ext>
            </a:extLst>
          </p:cNvPr>
          <p:cNvPicPr>
            <a:picLocks/>
          </p:cNvPicPr>
          <p:nvPr/>
        </p:nvPicPr>
        <p:blipFill>
          <a:blip r:embed="rId4"/>
          <a:srcRect l="32238" t="31386" r="48294" b="23040"/>
          <a:stretch>
            <a:fillRect/>
          </a:stretch>
        </p:blipFill>
        <p:spPr>
          <a:xfrm>
            <a:off x="3957248" y="1348035"/>
            <a:ext cx="1415930" cy="14159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E622791-924E-BAEB-DBB6-D9F8029419F2}"/>
              </a:ext>
            </a:extLst>
          </p:cNvPr>
          <p:cNvPicPr>
            <a:picLocks/>
          </p:cNvPicPr>
          <p:nvPr/>
        </p:nvPicPr>
        <p:blipFill>
          <a:blip r:embed="rId5"/>
          <a:srcRect l="55690" t="50630" r="25490" b="42311"/>
          <a:stretch>
            <a:fillRect/>
          </a:stretch>
        </p:blipFill>
        <p:spPr>
          <a:xfrm>
            <a:off x="1885428" y="2692124"/>
            <a:ext cx="1415930" cy="2463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3EFF898-FFA9-2AEC-A7AB-65C581701EED}"/>
              </a:ext>
            </a:extLst>
          </p:cNvPr>
          <p:cNvPicPr>
            <a:picLocks/>
          </p:cNvPicPr>
          <p:nvPr/>
        </p:nvPicPr>
        <p:blipFill>
          <a:blip r:embed="rId5"/>
          <a:srcRect l="32796" t="31946" r="48384" b="23626"/>
          <a:stretch>
            <a:fillRect/>
          </a:stretch>
        </p:blipFill>
        <p:spPr>
          <a:xfrm>
            <a:off x="1852295" y="1368118"/>
            <a:ext cx="1415930" cy="14159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4305C6-EEB7-8586-FC8C-6163BC204726}"/>
              </a:ext>
            </a:extLst>
          </p:cNvPr>
          <p:cNvPicPr>
            <a:picLocks/>
          </p:cNvPicPr>
          <p:nvPr/>
        </p:nvPicPr>
        <p:blipFill>
          <a:blip r:embed="rId6"/>
          <a:srcRect l="55629" t="50477" r="25221" b="41733"/>
          <a:stretch>
            <a:fillRect/>
          </a:stretch>
        </p:blipFill>
        <p:spPr>
          <a:xfrm>
            <a:off x="3983841" y="4360067"/>
            <a:ext cx="1415932" cy="2636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4F54FB-D92D-D1C8-0218-588817DE37F9}"/>
              </a:ext>
            </a:extLst>
          </p:cNvPr>
          <p:cNvPicPr>
            <a:picLocks/>
          </p:cNvPicPr>
          <p:nvPr/>
        </p:nvPicPr>
        <p:blipFill>
          <a:blip r:embed="rId6"/>
          <a:srcRect l="32579" t="31671" r="48271" b="22928"/>
          <a:stretch>
            <a:fillRect/>
          </a:stretch>
        </p:blipFill>
        <p:spPr>
          <a:xfrm>
            <a:off x="3957248" y="2968685"/>
            <a:ext cx="1415930" cy="14159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679935-42A9-D714-8235-331FE73B04DF}"/>
              </a:ext>
            </a:extLst>
          </p:cNvPr>
          <p:cNvPicPr>
            <a:picLocks/>
          </p:cNvPicPr>
          <p:nvPr/>
        </p:nvPicPr>
        <p:blipFill>
          <a:blip r:embed="rId7"/>
          <a:srcRect l="55306" t="49933" r="25636" b="41313"/>
          <a:stretch>
            <a:fillRect/>
          </a:stretch>
        </p:blipFill>
        <p:spPr>
          <a:xfrm>
            <a:off x="1885428" y="4357647"/>
            <a:ext cx="1415932" cy="2636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A734CB-D3F9-E447-80C7-6D4F9AFAAD2A}"/>
              </a:ext>
            </a:extLst>
          </p:cNvPr>
          <p:cNvPicPr>
            <a:picLocks/>
          </p:cNvPicPr>
          <p:nvPr/>
        </p:nvPicPr>
        <p:blipFill>
          <a:blip r:embed="rId7"/>
          <a:srcRect l="32786" t="31733" r="48156" b="23113"/>
          <a:stretch>
            <a:fillRect/>
          </a:stretch>
        </p:blipFill>
        <p:spPr>
          <a:xfrm>
            <a:off x="1852295" y="2968685"/>
            <a:ext cx="1415930" cy="14159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66CCFC-F871-4506-9044-7935672E1E92}"/>
              </a:ext>
            </a:extLst>
          </p:cNvPr>
          <p:cNvPicPr>
            <a:picLocks/>
          </p:cNvPicPr>
          <p:nvPr/>
        </p:nvPicPr>
        <p:blipFill>
          <a:blip r:embed="rId8"/>
          <a:srcRect l="55369" t="50017" r="25482" b="40748"/>
          <a:stretch>
            <a:fillRect/>
          </a:stretch>
        </p:blipFill>
        <p:spPr>
          <a:xfrm>
            <a:off x="3983841" y="6023894"/>
            <a:ext cx="1415930" cy="2629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D96AFB-4922-E3CE-ADD6-DC7CEFAC44A5}"/>
              </a:ext>
            </a:extLst>
          </p:cNvPr>
          <p:cNvPicPr>
            <a:picLocks/>
          </p:cNvPicPr>
          <p:nvPr/>
        </p:nvPicPr>
        <p:blipFill>
          <a:blip r:embed="rId8"/>
          <a:srcRect l="32571" t="31376" r="48280" b="22107"/>
          <a:stretch>
            <a:fillRect/>
          </a:stretch>
        </p:blipFill>
        <p:spPr>
          <a:xfrm>
            <a:off x="3957248" y="4652474"/>
            <a:ext cx="1415930" cy="14159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CBA6FF-F555-989B-FAE3-6DEC32A9E89E}"/>
              </a:ext>
            </a:extLst>
          </p:cNvPr>
          <p:cNvPicPr>
            <a:picLocks/>
          </p:cNvPicPr>
          <p:nvPr/>
        </p:nvPicPr>
        <p:blipFill>
          <a:blip r:embed="rId9"/>
          <a:srcRect l="55323" t="50296" r="25528" b="41474"/>
          <a:stretch>
            <a:fillRect/>
          </a:stretch>
        </p:blipFill>
        <p:spPr>
          <a:xfrm>
            <a:off x="1885428" y="6019883"/>
            <a:ext cx="1415930" cy="2629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46F2F5-C3F2-95A2-5438-57AD42C2B435}"/>
              </a:ext>
            </a:extLst>
          </p:cNvPr>
          <p:cNvPicPr>
            <a:picLocks/>
          </p:cNvPicPr>
          <p:nvPr/>
        </p:nvPicPr>
        <p:blipFill>
          <a:blip r:embed="rId9"/>
          <a:srcRect l="32613" t="31629" r="48238" b="22807"/>
          <a:stretch>
            <a:fillRect/>
          </a:stretch>
        </p:blipFill>
        <p:spPr>
          <a:xfrm>
            <a:off x="1852295" y="4652474"/>
            <a:ext cx="1415930" cy="1415932"/>
          </a:xfrm>
          <a:prstGeom prst="rect">
            <a:avLst/>
          </a:prstGeom>
        </p:spPr>
      </p:pic>
      <p:sp>
        <p:nvSpPr>
          <p:cNvPr id="9" name="矩形: 圆角 6">
            <a:extLst>
              <a:ext uri="{FF2B5EF4-FFF2-40B4-BE49-F238E27FC236}">
                <a16:creationId xmlns:a16="http://schemas.microsoft.com/office/drawing/2014/main" id="{D3B82923-AF8F-8DEA-2BD1-B6BC97668D3C}"/>
              </a:ext>
            </a:extLst>
          </p:cNvPr>
          <p:cNvSpPr/>
          <p:nvPr/>
        </p:nvSpPr>
        <p:spPr>
          <a:xfrm>
            <a:off x="5753782" y="1135697"/>
            <a:ext cx="3781280" cy="3187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CNR(C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ontrast-to-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oise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atio</a:t>
            </a: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7B4F73-0959-FDFE-4671-5543F34C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D606C7BC-F4B1-DA40-8F8D-3449846DDFB3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93922DA2-FBAE-FB93-F632-A1DBB982F29D}"/>
              </a:ext>
            </a:extLst>
          </p:cNvPr>
          <p:cNvSpPr txBox="1"/>
          <p:nvPr/>
        </p:nvSpPr>
        <p:spPr>
          <a:xfrm>
            <a:off x="1595120" y="261620"/>
            <a:ext cx="721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 – 140 keV</a:t>
            </a: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48EE28A5-6F59-94FB-4ECE-E4ABA667C850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920A4516-B50C-6E12-E141-CCF3C95D57C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>
            <a:extLst>
              <a:ext uri="{FF2B5EF4-FFF2-40B4-BE49-F238E27FC236}">
                <a16:creationId xmlns:a16="http://schemas.microsoft.com/office/drawing/2014/main" id="{7A486D41-816C-7A5E-1337-A323CC1933FC}"/>
              </a:ext>
            </a:extLst>
          </p:cNvPr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>
            <a:extLst>
              <a:ext uri="{FF2B5EF4-FFF2-40B4-BE49-F238E27FC236}">
                <a16:creationId xmlns:a16="http://schemas.microsoft.com/office/drawing/2014/main" id="{B05D10F2-C7DB-9843-3B65-3E96BF10831B}"/>
              </a:ext>
            </a:extLst>
          </p:cNvPr>
          <p:cNvSpPr/>
          <p:nvPr/>
        </p:nvSpPr>
        <p:spPr>
          <a:xfrm>
            <a:off x="194310" y="2045970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47083CE-C0CF-361B-AC3E-2D7C7364C128}"/>
              </a:ext>
            </a:extLst>
          </p:cNvPr>
          <p:cNvSpPr/>
          <p:nvPr/>
        </p:nvSpPr>
        <p:spPr>
          <a:xfrm>
            <a:off x="194310" y="1136650"/>
            <a:ext cx="1330960" cy="737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140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: 圆角 6">
            <a:extLst>
              <a:ext uri="{FF2B5EF4-FFF2-40B4-BE49-F238E27FC236}">
                <a16:creationId xmlns:a16="http://schemas.microsoft.com/office/drawing/2014/main" id="{317CE3C6-12D9-2778-64BB-7E2701B3FEBB}"/>
              </a:ext>
            </a:extLst>
          </p:cNvPr>
          <p:cNvSpPr/>
          <p:nvPr/>
        </p:nvSpPr>
        <p:spPr>
          <a:xfrm>
            <a:off x="194310" y="3666489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min</a:t>
            </a: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D33F3A1E-D166-1106-14F5-5D6D386294E7}"/>
              </a:ext>
            </a:extLst>
          </p:cNvPr>
          <p:cNvSpPr/>
          <p:nvPr/>
        </p:nvSpPr>
        <p:spPr>
          <a:xfrm>
            <a:off x="198120" y="5363209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 s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C44FA23-36E8-E6BF-FA8A-F092626481B3}"/>
              </a:ext>
            </a:extLst>
          </p:cNvPr>
          <p:cNvSpPr/>
          <p:nvPr/>
        </p:nvSpPr>
        <p:spPr>
          <a:xfrm>
            <a:off x="6197601" y="6029960"/>
            <a:ext cx="3553459" cy="31623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8	    10	      12         14	  16	    18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8AD8786-4D90-305E-CC59-9417101202C5}"/>
              </a:ext>
            </a:extLst>
          </p:cNvPr>
          <p:cNvSpPr txBox="1"/>
          <p:nvPr/>
        </p:nvSpPr>
        <p:spPr>
          <a:xfrm>
            <a:off x="9291955" y="6029960"/>
            <a:ext cx="1864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Diameter /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1E7E43D-48F6-084A-37BE-7258B813EC3D}"/>
                  </a:ext>
                </a:extLst>
              </p:cNvPr>
              <p:cNvSpPr/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𝐶𝑁𝑅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𝑠𝑡𝑑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1E7E43D-48F6-084A-37BE-7258B813EC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363" y="2776576"/>
                <a:ext cx="2192020" cy="6521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1243114-96A3-4667-1BEB-3A2FFB21B580}"/>
              </a:ext>
            </a:extLst>
          </p:cNvPr>
          <p:cNvCxnSpPr/>
          <p:nvPr/>
        </p:nvCxnSpPr>
        <p:spPr>
          <a:xfrm>
            <a:off x="121064" y="2968625"/>
            <a:ext cx="94139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2B17A7C-7F38-851B-0756-8D38814045C4}"/>
              </a:ext>
            </a:extLst>
          </p:cNvPr>
          <p:cNvCxnSpPr/>
          <p:nvPr/>
        </p:nvCxnSpPr>
        <p:spPr>
          <a:xfrm>
            <a:off x="201295" y="4678680"/>
            <a:ext cx="94139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EEEFD5E-77BD-E46D-FEF0-119E8397EC3C}"/>
              </a:ext>
            </a:extLst>
          </p:cNvPr>
          <p:cNvCxnSpPr>
            <a:cxnSpLocks/>
          </p:cNvCxnSpPr>
          <p:nvPr/>
        </p:nvCxnSpPr>
        <p:spPr>
          <a:xfrm>
            <a:off x="9742707" y="1176528"/>
            <a:ext cx="0" cy="2225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: 圆角 6">
            <a:extLst>
              <a:ext uri="{FF2B5EF4-FFF2-40B4-BE49-F238E27FC236}">
                <a16:creationId xmlns:a16="http://schemas.microsoft.com/office/drawing/2014/main" id="{8DC36036-3AB6-2C9D-200E-51C32D971E97}"/>
              </a:ext>
            </a:extLst>
          </p:cNvPr>
          <p:cNvSpPr/>
          <p:nvPr/>
        </p:nvSpPr>
        <p:spPr>
          <a:xfrm>
            <a:off x="1646617" y="1135698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sp>
        <p:nvSpPr>
          <p:cNvPr id="20" name="矩形: 圆角 6">
            <a:extLst>
              <a:ext uri="{FF2B5EF4-FFF2-40B4-BE49-F238E27FC236}">
                <a16:creationId xmlns:a16="http://schemas.microsoft.com/office/drawing/2014/main" id="{E8725BB1-0B54-FFD2-1F46-8AF96498AAAA}"/>
              </a:ext>
            </a:extLst>
          </p:cNvPr>
          <p:cNvSpPr/>
          <p:nvPr/>
        </p:nvSpPr>
        <p:spPr>
          <a:xfrm>
            <a:off x="4157345" y="1135698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0E79297E-20B1-B10C-46A5-FB97B65BB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040355"/>
              </p:ext>
            </p:extLst>
          </p:nvPr>
        </p:nvGraphicFramePr>
        <p:xfrm>
          <a:off x="5684310" y="2871470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263646CD-9996-B4BB-A2EB-92BFCA2C4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368958"/>
              </p:ext>
            </p:extLst>
          </p:nvPr>
        </p:nvGraphicFramePr>
        <p:xfrm>
          <a:off x="5684310" y="4491355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7CA67CDE-DA19-A899-BD61-6E99CD9E87CF}"/>
              </a:ext>
            </a:extLst>
          </p:cNvPr>
          <p:cNvSpPr/>
          <p:nvPr/>
        </p:nvSpPr>
        <p:spPr>
          <a:xfrm>
            <a:off x="9751060" y="3501390"/>
            <a:ext cx="2292985" cy="2512897"/>
          </a:xfrm>
          <a:prstGeom prst="rect">
            <a:avLst/>
          </a:prstGeom>
          <a:noFill/>
          <a:ln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EED2AE-89B6-FA69-2C37-E2CE0D585034}"/>
              </a:ext>
            </a:extLst>
          </p:cNvPr>
          <p:cNvSpPr/>
          <p:nvPr/>
        </p:nvSpPr>
        <p:spPr>
          <a:xfrm>
            <a:off x="9742805" y="3971097"/>
            <a:ext cx="2319655" cy="20810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t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significantly improves SNR,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especially in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low-count conditions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2BBA2B28-B3D5-AFC7-1269-0E0B2CA88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976046"/>
              </p:ext>
            </p:extLst>
          </p:nvPr>
        </p:nvGraphicFramePr>
        <p:xfrm>
          <a:off x="5684310" y="1292225"/>
          <a:ext cx="3909269" cy="16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A18310C0-4C9D-995C-C72F-CA1DDB579218}"/>
              </a:ext>
            </a:extLst>
          </p:cNvPr>
          <p:cNvGrpSpPr/>
          <p:nvPr/>
        </p:nvGrpSpPr>
        <p:grpSpPr>
          <a:xfrm>
            <a:off x="1409888" y="1883114"/>
            <a:ext cx="4434280" cy="305293"/>
            <a:chOff x="1409888" y="1883114"/>
            <a:chExt cx="4434280" cy="305293"/>
          </a:xfrm>
        </p:grpSpPr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C7352342-F55C-2F0E-8021-EA3F7C07D27D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6220EB69-5DF6-EEB1-CEBE-526958A5F04B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2CE2F83D-4A3C-8178-E6AC-F2A35660FC82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104" name="等腰三角形 103">
                  <a:extLst>
                    <a:ext uri="{FF2B5EF4-FFF2-40B4-BE49-F238E27FC236}">
                      <a16:creationId xmlns:a16="http://schemas.microsoft.com/office/drawing/2014/main" id="{B1272548-4A91-CF23-FD8F-DC79FEDD674D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6" name="等腰三角形 105">
                  <a:extLst>
                    <a:ext uri="{FF2B5EF4-FFF2-40B4-BE49-F238E27FC236}">
                      <a16:creationId xmlns:a16="http://schemas.microsoft.com/office/drawing/2014/main" id="{327F5DDF-0A7C-525A-8D5C-7D64F5282AF1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A944A77D-0701-9BB2-45EA-CE94508EA3AC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3A42CC60-7657-7DEB-7B07-89682166FD4B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9E7116E5-71A0-E38E-1A3A-1E5278A13432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4E15B644-6CCC-5482-DB17-8AF801A57E99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119" name="等腰三角形 118">
                  <a:extLst>
                    <a:ext uri="{FF2B5EF4-FFF2-40B4-BE49-F238E27FC236}">
                      <a16:creationId xmlns:a16="http://schemas.microsoft.com/office/drawing/2014/main" id="{9A55758F-1B3A-577A-6F44-48EAA22072DC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120" name="等腰三角形 119">
                  <a:extLst>
                    <a:ext uri="{FF2B5EF4-FFF2-40B4-BE49-F238E27FC236}">
                      <a16:creationId xmlns:a16="http://schemas.microsoft.com/office/drawing/2014/main" id="{40B87095-F0C1-BC20-10E7-D24384CB9350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7CBF14DE-D216-0EED-B633-1E79BC20556E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E5B9B872-9189-44B7-CFF1-D228FCAABD42}"/>
              </a:ext>
            </a:extLst>
          </p:cNvPr>
          <p:cNvGrpSpPr/>
          <p:nvPr/>
        </p:nvGrpSpPr>
        <p:grpSpPr>
          <a:xfrm>
            <a:off x="1409888" y="3501534"/>
            <a:ext cx="4434280" cy="305293"/>
            <a:chOff x="1409888" y="1883114"/>
            <a:chExt cx="4434280" cy="305293"/>
          </a:xfrm>
        </p:grpSpPr>
        <p:grpSp>
          <p:nvGrpSpPr>
            <p:cNvPr id="267" name="组合 266">
              <a:extLst>
                <a:ext uri="{FF2B5EF4-FFF2-40B4-BE49-F238E27FC236}">
                  <a16:creationId xmlns:a16="http://schemas.microsoft.com/office/drawing/2014/main" id="{981F469D-3EDF-C7CC-3AE7-94BD15347881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274" name="文本框 273">
                <a:extLst>
                  <a:ext uri="{FF2B5EF4-FFF2-40B4-BE49-F238E27FC236}">
                    <a16:creationId xmlns:a16="http://schemas.microsoft.com/office/drawing/2014/main" id="{9E9A3D78-E11F-E25F-ABA9-25393BFF20B0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5" name="组合 274">
                <a:extLst>
                  <a:ext uri="{FF2B5EF4-FFF2-40B4-BE49-F238E27FC236}">
                    <a16:creationId xmlns:a16="http://schemas.microsoft.com/office/drawing/2014/main" id="{851E2050-966E-F331-C80A-BB90A29C5465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77" name="等腰三角形 276">
                  <a:extLst>
                    <a:ext uri="{FF2B5EF4-FFF2-40B4-BE49-F238E27FC236}">
                      <a16:creationId xmlns:a16="http://schemas.microsoft.com/office/drawing/2014/main" id="{3EE491DF-DBD6-1112-7AAF-C954831F1B62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278" name="等腰三角形 277">
                  <a:extLst>
                    <a:ext uri="{FF2B5EF4-FFF2-40B4-BE49-F238E27FC236}">
                      <a16:creationId xmlns:a16="http://schemas.microsoft.com/office/drawing/2014/main" id="{59FBD776-61C6-F1C4-F724-C29DD76E09DF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276" name="文本框 275">
                <a:extLst>
                  <a:ext uri="{FF2B5EF4-FFF2-40B4-BE49-F238E27FC236}">
                    <a16:creationId xmlns:a16="http://schemas.microsoft.com/office/drawing/2014/main" id="{2FF9D7D9-A0C9-AF07-1AF0-7962E23133F6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" name="组合 267">
              <a:extLst>
                <a:ext uri="{FF2B5EF4-FFF2-40B4-BE49-F238E27FC236}">
                  <a16:creationId xmlns:a16="http://schemas.microsoft.com/office/drawing/2014/main" id="{89ABAEEE-E17B-A56D-7B63-A6E7C0805CCC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269" name="文本框 268">
                <a:extLst>
                  <a:ext uri="{FF2B5EF4-FFF2-40B4-BE49-F238E27FC236}">
                    <a16:creationId xmlns:a16="http://schemas.microsoft.com/office/drawing/2014/main" id="{90857764-DD21-98F8-18DB-1B8EDBC4A7DE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0" name="组合 269">
                <a:extLst>
                  <a:ext uri="{FF2B5EF4-FFF2-40B4-BE49-F238E27FC236}">
                    <a16:creationId xmlns:a16="http://schemas.microsoft.com/office/drawing/2014/main" id="{0578D740-9AC6-FB43-C2F3-D8BDF26B9B6F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72" name="等腰三角形 271">
                  <a:extLst>
                    <a:ext uri="{FF2B5EF4-FFF2-40B4-BE49-F238E27FC236}">
                      <a16:creationId xmlns:a16="http://schemas.microsoft.com/office/drawing/2014/main" id="{D6968235-F534-7497-1A33-01A948D2D6EA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273" name="等腰三角形 272">
                  <a:extLst>
                    <a:ext uri="{FF2B5EF4-FFF2-40B4-BE49-F238E27FC236}">
                      <a16:creationId xmlns:a16="http://schemas.microsoft.com/office/drawing/2014/main" id="{08FE1E7F-9977-49C0-8F26-5AAB0CC849DB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271" name="文本框 270">
                <a:extLst>
                  <a:ext uri="{FF2B5EF4-FFF2-40B4-BE49-F238E27FC236}">
                    <a16:creationId xmlns:a16="http://schemas.microsoft.com/office/drawing/2014/main" id="{8679AC2C-8812-CB7E-D0D6-22FE7D08C13F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BF959F89-A6CF-6E84-0AD3-A6525993E446}"/>
              </a:ext>
            </a:extLst>
          </p:cNvPr>
          <p:cNvGrpSpPr/>
          <p:nvPr/>
        </p:nvGrpSpPr>
        <p:grpSpPr>
          <a:xfrm>
            <a:off x="1409888" y="5207792"/>
            <a:ext cx="4434280" cy="305293"/>
            <a:chOff x="1409888" y="1883114"/>
            <a:chExt cx="4434280" cy="305293"/>
          </a:xfrm>
        </p:grpSpPr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664DB62C-D49E-F7BB-9C68-CA4AAA3070DC}"/>
                </a:ext>
              </a:extLst>
            </p:cNvPr>
            <p:cNvGrpSpPr/>
            <p:nvPr/>
          </p:nvGrpSpPr>
          <p:grpSpPr>
            <a:xfrm>
              <a:off x="1409888" y="1883114"/>
              <a:ext cx="2342205" cy="305293"/>
              <a:chOff x="1409888" y="1883114"/>
              <a:chExt cx="2342205" cy="305293"/>
            </a:xfrm>
          </p:grpSpPr>
          <p:sp>
            <p:nvSpPr>
              <p:cNvPr id="292" name="文本框 291">
                <a:extLst>
                  <a:ext uri="{FF2B5EF4-FFF2-40B4-BE49-F238E27FC236}">
                    <a16:creationId xmlns:a16="http://schemas.microsoft.com/office/drawing/2014/main" id="{7566C19E-6352-5C2B-3353-15D8AE4CA687}"/>
                  </a:ext>
                </a:extLst>
              </p:cNvPr>
              <p:cNvSpPr txBox="1"/>
              <p:nvPr/>
            </p:nvSpPr>
            <p:spPr>
              <a:xfrm>
                <a:off x="1409888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3" name="组合 292">
                <a:extLst>
                  <a:ext uri="{FF2B5EF4-FFF2-40B4-BE49-F238E27FC236}">
                    <a16:creationId xmlns:a16="http://schemas.microsoft.com/office/drawing/2014/main" id="{1F73079A-5B08-70DB-4438-C792B511737A}"/>
                  </a:ext>
                </a:extLst>
              </p:cNvPr>
              <p:cNvGrpSpPr/>
              <p:nvPr/>
            </p:nvGrpSpPr>
            <p:grpSpPr>
              <a:xfrm>
                <a:off x="1795430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95" name="等腰三角形 294">
                  <a:extLst>
                    <a:ext uri="{FF2B5EF4-FFF2-40B4-BE49-F238E27FC236}">
                      <a16:creationId xmlns:a16="http://schemas.microsoft.com/office/drawing/2014/main" id="{823FDC0B-E4F4-0F1A-F344-C9C9D274B343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296" name="等腰三角形 295">
                  <a:extLst>
                    <a:ext uri="{FF2B5EF4-FFF2-40B4-BE49-F238E27FC236}">
                      <a16:creationId xmlns:a16="http://schemas.microsoft.com/office/drawing/2014/main" id="{5E714D76-5EE3-C1FF-BA27-F87240AFB961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294" name="文本框 293">
                <a:extLst>
                  <a:ext uri="{FF2B5EF4-FFF2-40B4-BE49-F238E27FC236}">
                    <a16:creationId xmlns:a16="http://schemas.microsoft.com/office/drawing/2014/main" id="{DD4CD858-00C3-749A-DB29-3E0CD67559B9}"/>
                  </a:ext>
                </a:extLst>
              </p:cNvPr>
              <p:cNvSpPr txBox="1"/>
              <p:nvPr/>
            </p:nvSpPr>
            <p:spPr>
              <a:xfrm>
                <a:off x="3181485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1" name="组合 280">
              <a:extLst>
                <a:ext uri="{FF2B5EF4-FFF2-40B4-BE49-F238E27FC236}">
                  <a16:creationId xmlns:a16="http://schemas.microsoft.com/office/drawing/2014/main" id="{E325BDD0-582C-AE9F-C21D-CE2E4C281E6C}"/>
                </a:ext>
              </a:extLst>
            </p:cNvPr>
            <p:cNvGrpSpPr/>
            <p:nvPr/>
          </p:nvGrpSpPr>
          <p:grpSpPr>
            <a:xfrm>
              <a:off x="3501963" y="1883114"/>
              <a:ext cx="2342205" cy="305293"/>
              <a:chOff x="3501963" y="1883114"/>
              <a:chExt cx="2342205" cy="305293"/>
            </a:xfrm>
          </p:grpSpPr>
          <p:sp>
            <p:nvSpPr>
              <p:cNvPr id="285" name="文本框 284">
                <a:extLst>
                  <a:ext uri="{FF2B5EF4-FFF2-40B4-BE49-F238E27FC236}">
                    <a16:creationId xmlns:a16="http://schemas.microsoft.com/office/drawing/2014/main" id="{B89A55A2-7B2C-81AE-CF5C-F5670A51A649}"/>
                  </a:ext>
                </a:extLst>
              </p:cNvPr>
              <p:cNvSpPr txBox="1"/>
              <p:nvPr/>
            </p:nvSpPr>
            <p:spPr>
              <a:xfrm>
                <a:off x="3501963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87" name="组合 286">
                <a:extLst>
                  <a:ext uri="{FF2B5EF4-FFF2-40B4-BE49-F238E27FC236}">
                    <a16:creationId xmlns:a16="http://schemas.microsoft.com/office/drawing/2014/main" id="{77659E94-21EA-84C6-E900-0861288236BE}"/>
                  </a:ext>
                </a:extLst>
              </p:cNvPr>
              <p:cNvGrpSpPr/>
              <p:nvPr/>
            </p:nvGrpSpPr>
            <p:grpSpPr>
              <a:xfrm>
                <a:off x="3887505" y="2012107"/>
                <a:ext cx="1548801" cy="76956"/>
                <a:chOff x="1795430" y="2012107"/>
                <a:chExt cx="1548801" cy="76956"/>
              </a:xfrm>
            </p:grpSpPr>
            <p:sp>
              <p:nvSpPr>
                <p:cNvPr id="290" name="等腰三角形 289">
                  <a:extLst>
                    <a:ext uri="{FF2B5EF4-FFF2-40B4-BE49-F238E27FC236}">
                      <a16:creationId xmlns:a16="http://schemas.microsoft.com/office/drawing/2014/main" id="{47D9840E-6D56-6E8E-B0C0-B92E0CF309F7}"/>
                    </a:ext>
                  </a:extLst>
                </p:cNvPr>
                <p:cNvSpPr/>
                <p:nvPr/>
              </p:nvSpPr>
              <p:spPr>
                <a:xfrm rot="5400000">
                  <a:off x="1816390" y="1991147"/>
                  <a:ext cx="76956" cy="11887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291" name="等腰三角形 290">
                  <a:extLst>
                    <a:ext uri="{FF2B5EF4-FFF2-40B4-BE49-F238E27FC236}">
                      <a16:creationId xmlns:a16="http://schemas.microsoft.com/office/drawing/2014/main" id="{68B34A2F-EDF5-6771-B0C0-F09809ED8F9B}"/>
                    </a:ext>
                  </a:extLst>
                </p:cNvPr>
                <p:cNvSpPr/>
                <p:nvPr/>
              </p:nvSpPr>
              <p:spPr>
                <a:xfrm rot="16200000" flipH="1">
                  <a:off x="3246314" y="1991146"/>
                  <a:ext cx="76956" cy="118878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sp>
            <p:nvSpPr>
              <p:cNvPr id="289" name="文本框 288">
                <a:extLst>
                  <a:ext uri="{FF2B5EF4-FFF2-40B4-BE49-F238E27FC236}">
                    <a16:creationId xmlns:a16="http://schemas.microsoft.com/office/drawing/2014/main" id="{54CDB13B-A7E8-81BA-369E-CE03AC5CDB90}"/>
                  </a:ext>
                </a:extLst>
              </p:cNvPr>
              <p:cNvSpPr txBox="1"/>
              <p:nvPr/>
            </p:nvSpPr>
            <p:spPr>
              <a:xfrm>
                <a:off x="5273560" y="1883114"/>
                <a:ext cx="570608" cy="3052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B'</a:t>
                </a:r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0E13A38A-C7BB-A169-39ED-710AFE1B507D}"/>
              </a:ext>
            </a:extLst>
          </p:cNvPr>
          <p:cNvGrpSpPr/>
          <p:nvPr/>
        </p:nvGrpSpPr>
        <p:grpSpPr>
          <a:xfrm>
            <a:off x="1527136" y="2453626"/>
            <a:ext cx="498306" cy="259192"/>
            <a:chOff x="-2244672" y="3324867"/>
            <a:chExt cx="498306" cy="259192"/>
          </a:xfrm>
        </p:grpSpPr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98DED201-7748-7CB9-1360-8F9731565FC1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298" name="直接连接符 297">
              <a:extLst>
                <a:ext uri="{FF2B5EF4-FFF2-40B4-BE49-F238E27FC236}">
                  <a16:creationId xmlns:a16="http://schemas.microsoft.com/office/drawing/2014/main" id="{348C77CE-4C60-B071-24EC-9191A77DA27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组合 301">
            <a:extLst>
              <a:ext uri="{FF2B5EF4-FFF2-40B4-BE49-F238E27FC236}">
                <a16:creationId xmlns:a16="http://schemas.microsoft.com/office/drawing/2014/main" id="{D77B08F2-210A-009B-DD9A-6918C847CC01}"/>
              </a:ext>
            </a:extLst>
          </p:cNvPr>
          <p:cNvGrpSpPr/>
          <p:nvPr/>
        </p:nvGrpSpPr>
        <p:grpSpPr>
          <a:xfrm>
            <a:off x="1527136" y="4106823"/>
            <a:ext cx="498306" cy="259192"/>
            <a:chOff x="-2244672" y="3324867"/>
            <a:chExt cx="498306" cy="259192"/>
          </a:xfrm>
        </p:grpSpPr>
        <p:sp>
          <p:nvSpPr>
            <p:cNvPr id="303" name="文本框 302">
              <a:extLst>
                <a:ext uri="{FF2B5EF4-FFF2-40B4-BE49-F238E27FC236}">
                  <a16:creationId xmlns:a16="http://schemas.microsoft.com/office/drawing/2014/main" id="{928DF4AA-E7E5-8FF7-5C29-94A76C569743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304" name="直接连接符 303">
              <a:extLst>
                <a:ext uri="{FF2B5EF4-FFF2-40B4-BE49-F238E27FC236}">
                  <a16:creationId xmlns:a16="http://schemas.microsoft.com/office/drawing/2014/main" id="{1934AD80-6E71-ADA4-CC19-9E1435D74A95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5" name="组合 304">
            <a:extLst>
              <a:ext uri="{FF2B5EF4-FFF2-40B4-BE49-F238E27FC236}">
                <a16:creationId xmlns:a16="http://schemas.microsoft.com/office/drawing/2014/main" id="{0A0E40C9-8B9E-783B-2933-CFE2D85D6C0D}"/>
              </a:ext>
            </a:extLst>
          </p:cNvPr>
          <p:cNvGrpSpPr/>
          <p:nvPr/>
        </p:nvGrpSpPr>
        <p:grpSpPr>
          <a:xfrm>
            <a:off x="1527136" y="5773998"/>
            <a:ext cx="498306" cy="259192"/>
            <a:chOff x="-2244672" y="3324867"/>
            <a:chExt cx="498306" cy="259192"/>
          </a:xfrm>
        </p:grpSpPr>
        <p:sp>
          <p:nvSpPr>
            <p:cNvPr id="306" name="文本框 305">
              <a:extLst>
                <a:ext uri="{FF2B5EF4-FFF2-40B4-BE49-F238E27FC236}">
                  <a16:creationId xmlns:a16="http://schemas.microsoft.com/office/drawing/2014/main" id="{0E793A50-AFAA-D5D6-F95D-1D1679129CFF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A – A'</a:t>
              </a:r>
              <a:endParaRPr lang="zh-CN" altLang="en-US" sz="1400" dirty="0"/>
            </a:p>
          </p:txBody>
        </p:sp>
        <p:cxnSp>
          <p:nvCxnSpPr>
            <p:cNvPr id="307" name="直接连接符 306">
              <a:extLst>
                <a:ext uri="{FF2B5EF4-FFF2-40B4-BE49-F238E27FC236}">
                  <a16:creationId xmlns:a16="http://schemas.microsoft.com/office/drawing/2014/main" id="{A540E0E6-2121-5700-1F67-C2428A3F1E62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组合 307">
            <a:extLst>
              <a:ext uri="{FF2B5EF4-FFF2-40B4-BE49-F238E27FC236}">
                <a16:creationId xmlns:a16="http://schemas.microsoft.com/office/drawing/2014/main" id="{EDEB3C79-086D-5B80-1D7B-004121E80D8F}"/>
              </a:ext>
            </a:extLst>
          </p:cNvPr>
          <p:cNvGrpSpPr/>
          <p:nvPr/>
        </p:nvGrpSpPr>
        <p:grpSpPr>
          <a:xfrm>
            <a:off x="3660020" y="2453626"/>
            <a:ext cx="498306" cy="259192"/>
            <a:chOff x="-2244672" y="3324867"/>
            <a:chExt cx="498306" cy="259192"/>
          </a:xfrm>
        </p:grpSpPr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BFC824E0-F50C-793E-6985-D745D595CCE1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3AA63A68-12A9-8DFF-E3B2-2B2554FC95B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组合 311">
            <a:extLst>
              <a:ext uri="{FF2B5EF4-FFF2-40B4-BE49-F238E27FC236}">
                <a16:creationId xmlns:a16="http://schemas.microsoft.com/office/drawing/2014/main" id="{2E6E8762-2C7C-5498-014D-BE0C041D1063}"/>
              </a:ext>
            </a:extLst>
          </p:cNvPr>
          <p:cNvGrpSpPr/>
          <p:nvPr/>
        </p:nvGrpSpPr>
        <p:grpSpPr>
          <a:xfrm>
            <a:off x="3660020" y="4106823"/>
            <a:ext cx="498306" cy="259192"/>
            <a:chOff x="-2244672" y="3324867"/>
            <a:chExt cx="498306" cy="259192"/>
          </a:xfrm>
        </p:grpSpPr>
        <p:sp>
          <p:nvSpPr>
            <p:cNvPr id="313" name="文本框 312">
              <a:extLst>
                <a:ext uri="{FF2B5EF4-FFF2-40B4-BE49-F238E27FC236}">
                  <a16:creationId xmlns:a16="http://schemas.microsoft.com/office/drawing/2014/main" id="{60362570-03AD-65A7-A4BA-E5938EF28E26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4" name="直接连接符 313">
              <a:extLst>
                <a:ext uri="{FF2B5EF4-FFF2-40B4-BE49-F238E27FC236}">
                  <a16:creationId xmlns:a16="http://schemas.microsoft.com/office/drawing/2014/main" id="{B6C232D7-16F7-3B9E-482D-1470FBD6414D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组合 314">
            <a:extLst>
              <a:ext uri="{FF2B5EF4-FFF2-40B4-BE49-F238E27FC236}">
                <a16:creationId xmlns:a16="http://schemas.microsoft.com/office/drawing/2014/main" id="{D8BA43B0-D539-2207-AD6F-F2D1C7F842EB}"/>
              </a:ext>
            </a:extLst>
          </p:cNvPr>
          <p:cNvGrpSpPr/>
          <p:nvPr/>
        </p:nvGrpSpPr>
        <p:grpSpPr>
          <a:xfrm>
            <a:off x="3660020" y="5773998"/>
            <a:ext cx="498306" cy="259192"/>
            <a:chOff x="-2244672" y="3324867"/>
            <a:chExt cx="498306" cy="259192"/>
          </a:xfrm>
        </p:grpSpPr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A1FB18B2-D935-AE99-FA77-B641045CBF8D}"/>
                </a:ext>
              </a:extLst>
            </p:cNvPr>
            <p:cNvSpPr txBox="1"/>
            <p:nvPr/>
          </p:nvSpPr>
          <p:spPr>
            <a:xfrm>
              <a:off x="-2230807" y="3324867"/>
              <a:ext cx="484441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algn="ctr">
                <a:defRPr sz="16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dirty="0"/>
                <a:t>B – B'</a:t>
              </a:r>
              <a:endParaRPr lang="zh-CN" altLang="en-US" sz="1400" dirty="0"/>
            </a:p>
          </p:txBody>
        </p:sp>
        <p:cxnSp>
          <p:nvCxnSpPr>
            <p:cNvPr id="317" name="直接连接符 316">
              <a:extLst>
                <a:ext uri="{FF2B5EF4-FFF2-40B4-BE49-F238E27FC236}">
                  <a16:creationId xmlns:a16="http://schemas.microsoft.com/office/drawing/2014/main" id="{1B0590DC-F829-50C8-B5BE-A3A47C6DAAA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4672" y="3565280"/>
              <a:ext cx="478155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96DAB33C-9A17-5B72-5175-82880C2A77A4}"/>
              </a:ext>
            </a:extLst>
          </p:cNvPr>
          <p:cNvSpPr txBox="1"/>
          <p:nvPr/>
        </p:nvSpPr>
        <p:spPr>
          <a:xfrm>
            <a:off x="11459189" y="1813821"/>
            <a:ext cx="73281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0ABF608-7E9C-5AD5-BCE0-6E12F7D03AC4}"/>
              </a:ext>
            </a:extLst>
          </p:cNvPr>
          <p:cNvSpPr txBox="1"/>
          <p:nvPr/>
        </p:nvSpPr>
        <p:spPr>
          <a:xfrm>
            <a:off x="11079447" y="1275960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B934299-8C5E-A3C5-4D3A-F4FE97D28830}"/>
              </a:ext>
            </a:extLst>
          </p:cNvPr>
          <p:cNvSpPr txBox="1"/>
          <p:nvPr/>
        </p:nvSpPr>
        <p:spPr>
          <a:xfrm>
            <a:off x="9938546" y="1275960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C3DD1BD-6B8D-2DF3-9A84-CB8C8A3F274E}"/>
              </a:ext>
            </a:extLst>
          </p:cNvPr>
          <p:cNvSpPr txBox="1"/>
          <p:nvPr/>
        </p:nvSpPr>
        <p:spPr>
          <a:xfrm>
            <a:off x="9762848" y="1813821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31E755F-E1CC-1531-FFFA-C96F3C0BED71}"/>
              </a:ext>
            </a:extLst>
          </p:cNvPr>
          <p:cNvSpPr txBox="1"/>
          <p:nvPr/>
        </p:nvSpPr>
        <p:spPr>
          <a:xfrm>
            <a:off x="9996923" y="2449166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0A246F9-205A-71B5-D37A-6348B5AA4AAF}"/>
              </a:ext>
            </a:extLst>
          </p:cNvPr>
          <p:cNvSpPr txBox="1"/>
          <p:nvPr/>
        </p:nvSpPr>
        <p:spPr>
          <a:xfrm>
            <a:off x="11079447" y="2449166"/>
            <a:ext cx="7917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 mm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0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19DED-C2AD-79D8-1B55-45004F976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80283159-96CA-DE8E-D212-470780FB039A}"/>
              </a:ext>
            </a:extLst>
          </p:cNvPr>
          <p:cNvSpPr/>
          <p:nvPr/>
        </p:nvSpPr>
        <p:spPr>
          <a:xfrm>
            <a:off x="201931" y="1534138"/>
            <a:ext cx="5553618" cy="466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25BDC8B8-7884-9184-CF71-F0891DE1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521578" y="1709152"/>
            <a:ext cx="1333899" cy="1298809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DE39CEBD-2A12-BA47-03C2-9A66621DD443}"/>
              </a:ext>
            </a:extLst>
          </p:cNvPr>
          <p:cNvSpPr/>
          <p:nvPr/>
        </p:nvSpPr>
        <p:spPr>
          <a:xfrm>
            <a:off x="5880010" y="1534138"/>
            <a:ext cx="6125170" cy="466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3A35FF06-6A0C-3AA7-3A88-536DF0E9D978}"/>
              </a:ext>
            </a:extLst>
          </p:cNvPr>
          <p:cNvGrpSpPr>
            <a:grpSpLocks/>
          </p:cNvGrpSpPr>
          <p:nvPr/>
        </p:nvGrpSpPr>
        <p:grpSpPr>
          <a:xfrm>
            <a:off x="7116884" y="4357329"/>
            <a:ext cx="4735915" cy="1664463"/>
            <a:chOff x="3866795" y="7430934"/>
            <a:chExt cx="5235467" cy="182855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C02FF8-B737-233D-A840-DFFEA6E4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87" t="52949" r="35002" b="37231"/>
            <a:stretch>
              <a:fillRect/>
            </a:stretch>
          </p:blipFill>
          <p:spPr>
            <a:xfrm rot="16200000">
              <a:off x="5493972" y="7371932"/>
              <a:ext cx="430531" cy="117449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60EB516-4E53-DD16-E184-87C4302E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51632" r="62530" b="35366"/>
            <a:stretch>
              <a:fillRect/>
            </a:stretch>
          </p:blipFill>
          <p:spPr>
            <a:xfrm>
              <a:off x="3866795" y="7704469"/>
              <a:ext cx="1161637" cy="155502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EC67154-4087-C1DC-29DC-84B0B90B5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45" t="67931" r="34088" b="22368"/>
            <a:stretch>
              <a:fillRect/>
            </a:stretch>
          </p:blipFill>
          <p:spPr>
            <a:xfrm rot="16200000">
              <a:off x="8204845" y="7396602"/>
              <a:ext cx="386820" cy="1137758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9325C39-C245-8CD0-A2DE-CED5BBAEF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7" t="66509" r="58198" b="20597"/>
            <a:stretch>
              <a:fillRect/>
            </a:stretch>
          </p:blipFill>
          <p:spPr>
            <a:xfrm>
              <a:off x="6581346" y="7689954"/>
              <a:ext cx="1137758" cy="1534458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B0A7A936-EEB9-116B-C25F-01CFB1298346}"/>
                </a:ext>
              </a:extLst>
            </p:cNvPr>
            <p:cNvSpPr txBox="1"/>
            <p:nvPr/>
          </p:nvSpPr>
          <p:spPr>
            <a:xfrm>
              <a:off x="3939914" y="7430934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1FA4E53-7510-888D-9BCA-3D8ACC58AD36}"/>
                </a:ext>
              </a:extLst>
            </p:cNvPr>
            <p:cNvSpPr txBox="1"/>
            <p:nvPr/>
          </p:nvSpPr>
          <p:spPr>
            <a:xfrm>
              <a:off x="5204595" y="7430934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Coronal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E4B1983-D896-2804-90B3-8E42C8EF3EF2}"/>
                </a:ext>
              </a:extLst>
            </p:cNvPr>
            <p:cNvSpPr txBox="1"/>
            <p:nvPr/>
          </p:nvSpPr>
          <p:spPr>
            <a:xfrm>
              <a:off x="5204595" y="8472470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Sagittal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7115F49-42B0-E694-82DF-C63C45A14A6B}"/>
                </a:ext>
              </a:extLst>
            </p:cNvPr>
            <p:cNvSpPr txBox="1"/>
            <p:nvPr/>
          </p:nvSpPr>
          <p:spPr>
            <a:xfrm>
              <a:off x="6652011" y="7430934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ADB04EE7-76FD-441E-730E-7A91992690F4}"/>
                </a:ext>
              </a:extLst>
            </p:cNvPr>
            <p:cNvSpPr txBox="1"/>
            <p:nvPr/>
          </p:nvSpPr>
          <p:spPr>
            <a:xfrm>
              <a:off x="7888172" y="7430934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Coronal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AB0ECB57-CC8B-C972-AF18-4C9716576A38}"/>
                </a:ext>
              </a:extLst>
            </p:cNvPr>
            <p:cNvSpPr txBox="1"/>
            <p:nvPr/>
          </p:nvSpPr>
          <p:spPr>
            <a:xfrm>
              <a:off x="7888172" y="8472470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Sagittal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E07CFD8B-6F34-1AB7-961B-AA7E4815C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5" t="66396" r="13498" b="20279"/>
            <a:stretch>
              <a:fillRect/>
            </a:stretch>
          </p:blipFill>
          <p:spPr>
            <a:xfrm rot="16200000">
              <a:off x="8213725" y="8317980"/>
              <a:ext cx="352598" cy="1424476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2F002FA1-66C0-B3A0-E41F-EC2594E5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42" t="51797" r="13747" b="35486"/>
            <a:stretch>
              <a:fillRect/>
            </a:stretch>
          </p:blipFill>
          <p:spPr>
            <a:xfrm rot="16200000">
              <a:off x="5528237" y="8347641"/>
              <a:ext cx="396342" cy="1400225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AE198C0-28D2-225A-F63D-65BA7D0572ED}"/>
              </a:ext>
            </a:extLst>
          </p:cNvPr>
          <p:cNvGrpSpPr>
            <a:grpSpLocks/>
          </p:cNvGrpSpPr>
          <p:nvPr/>
        </p:nvGrpSpPr>
        <p:grpSpPr>
          <a:xfrm>
            <a:off x="7116884" y="2224228"/>
            <a:ext cx="4714183" cy="1614543"/>
            <a:chOff x="8105923" y="7081946"/>
            <a:chExt cx="5249774" cy="180458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F0D63E0-53AD-9647-36E4-5DE80847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555"/>
            <a:stretch>
              <a:fillRect/>
            </a:stretch>
          </p:blipFill>
          <p:spPr>
            <a:xfrm rot="10800000">
              <a:off x="9160119" y="8505174"/>
              <a:ext cx="1512000" cy="3307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7AC1DE9-939E-99D3-F8F3-89F009C9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6832"/>
            <a:stretch>
              <a:fillRect/>
            </a:stretch>
          </p:blipFill>
          <p:spPr>
            <a:xfrm flipV="1">
              <a:off x="9340119" y="7435738"/>
              <a:ext cx="1152000" cy="34345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49827D4-FC2D-2092-27DF-69FB9CD74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05923" y="7369995"/>
              <a:ext cx="1080000" cy="1504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E838848-A21F-B0F9-EDA1-B1429B540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b="1042"/>
            <a:stretch>
              <a:fillRect/>
            </a:stretch>
          </p:blipFill>
          <p:spPr>
            <a:xfrm rot="10800000">
              <a:off x="11822764" y="8500595"/>
              <a:ext cx="1532933" cy="35693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1C96BEE-5831-420F-4798-4A3980E6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b="6832"/>
            <a:stretch>
              <a:fillRect/>
            </a:stretch>
          </p:blipFill>
          <p:spPr>
            <a:xfrm flipV="1">
              <a:off x="12008411" y="7440550"/>
              <a:ext cx="1161637" cy="34865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43A73CB-68BD-E3A7-0FBC-F19CF663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84189" y="7355480"/>
              <a:ext cx="1152000" cy="1531046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84A0E64-AA3F-E544-FF13-64383964782B}"/>
                </a:ext>
              </a:extLst>
            </p:cNvPr>
            <p:cNvSpPr txBox="1"/>
            <p:nvPr/>
          </p:nvSpPr>
          <p:spPr>
            <a:xfrm>
              <a:off x="8142757" y="7081946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1BC9659-B494-7BF9-6174-61F0E03EACAC}"/>
                </a:ext>
              </a:extLst>
            </p:cNvPr>
            <p:cNvSpPr txBox="1"/>
            <p:nvPr/>
          </p:nvSpPr>
          <p:spPr>
            <a:xfrm>
              <a:off x="9417905" y="7081946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Coronal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7BB8AA7-A27F-92E8-B1B9-CC0972FD7110}"/>
                </a:ext>
              </a:extLst>
            </p:cNvPr>
            <p:cNvSpPr txBox="1"/>
            <p:nvPr/>
          </p:nvSpPr>
          <p:spPr>
            <a:xfrm>
              <a:off x="9417905" y="8123482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Sagittal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EC53892-1B10-DA4C-2AEA-1193D9BD019A}"/>
                </a:ext>
              </a:extLst>
            </p:cNvPr>
            <p:cNvSpPr txBox="1"/>
            <p:nvPr/>
          </p:nvSpPr>
          <p:spPr>
            <a:xfrm>
              <a:off x="10854854" y="7081946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910C1ED-3115-2443-993A-F4F3936BC90F}"/>
                </a:ext>
              </a:extLst>
            </p:cNvPr>
            <p:cNvSpPr txBox="1"/>
            <p:nvPr/>
          </p:nvSpPr>
          <p:spPr>
            <a:xfrm>
              <a:off x="12091015" y="7081946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Coronal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1FE2190-7C34-E409-B282-B4B2981E7283}"/>
                </a:ext>
              </a:extLst>
            </p:cNvPr>
            <p:cNvSpPr txBox="1"/>
            <p:nvPr/>
          </p:nvSpPr>
          <p:spPr>
            <a:xfrm>
              <a:off x="12091015" y="8123482"/>
              <a:ext cx="996429" cy="25919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Sagittal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矩形: 圆角 6">
            <a:extLst>
              <a:ext uri="{FF2B5EF4-FFF2-40B4-BE49-F238E27FC236}">
                <a16:creationId xmlns:a16="http://schemas.microsoft.com/office/drawing/2014/main" id="{A1CDB551-49CF-3DC8-1405-BE719198D076}"/>
              </a:ext>
            </a:extLst>
          </p:cNvPr>
          <p:cNvSpPr/>
          <p:nvPr/>
        </p:nvSpPr>
        <p:spPr>
          <a:xfrm>
            <a:off x="5998051" y="3250075"/>
            <a:ext cx="984269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 h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F3CDF9F-11FF-3A58-DCA9-BFEFBC5B9064}"/>
              </a:ext>
            </a:extLst>
          </p:cNvPr>
          <p:cNvSpPr/>
          <p:nvPr/>
        </p:nvSpPr>
        <p:spPr>
          <a:xfrm>
            <a:off x="5824705" y="3820251"/>
            <a:ext cx="1330960" cy="73723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140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4" name="矩形: 圆角 6">
            <a:extLst>
              <a:ext uri="{FF2B5EF4-FFF2-40B4-BE49-F238E27FC236}">
                <a16:creationId xmlns:a16="http://schemas.microsoft.com/office/drawing/2014/main" id="{FE6AE356-9C0D-F2C0-6949-3C053103CD94}"/>
              </a:ext>
            </a:extLst>
          </p:cNvPr>
          <p:cNvSpPr/>
          <p:nvPr/>
        </p:nvSpPr>
        <p:spPr>
          <a:xfrm>
            <a:off x="5998051" y="4988004"/>
            <a:ext cx="984269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min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BD557CF2-A01D-C7D8-D08A-91CE52AF3DA3}"/>
              </a:ext>
            </a:extLst>
          </p:cNvPr>
          <p:cNvCxnSpPr>
            <a:cxnSpLocks/>
          </p:cNvCxnSpPr>
          <p:nvPr/>
        </p:nvCxnSpPr>
        <p:spPr>
          <a:xfrm>
            <a:off x="7018312" y="4190146"/>
            <a:ext cx="489954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6" name="矩形: 圆角 6">
            <a:extLst>
              <a:ext uri="{FF2B5EF4-FFF2-40B4-BE49-F238E27FC236}">
                <a16:creationId xmlns:a16="http://schemas.microsoft.com/office/drawing/2014/main" id="{DC55B6BF-AFDB-18A4-0920-03B34E9C73AB}"/>
              </a:ext>
            </a:extLst>
          </p:cNvPr>
          <p:cNvSpPr/>
          <p:nvPr/>
        </p:nvSpPr>
        <p:spPr>
          <a:xfrm>
            <a:off x="10068694" y="1593334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sp>
        <p:nvSpPr>
          <p:cNvPr id="77" name="矩形: 圆角 6">
            <a:extLst>
              <a:ext uri="{FF2B5EF4-FFF2-40B4-BE49-F238E27FC236}">
                <a16:creationId xmlns:a16="http://schemas.microsoft.com/office/drawing/2014/main" id="{68C5F8C0-B09A-1128-6BCC-ED1E4487B904}"/>
              </a:ext>
            </a:extLst>
          </p:cNvPr>
          <p:cNvSpPr/>
          <p:nvPr/>
        </p:nvSpPr>
        <p:spPr>
          <a:xfrm>
            <a:off x="7278892" y="1593334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AAED7D-F43A-58AC-F6A8-F7EF5164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0F985B07-7406-4288-4BDF-4DAB8F70A9A3}"/>
              </a:ext>
            </a:extLst>
          </p:cNvPr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Results</a:t>
            </a: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509E00BA-BAE2-8663-E2A7-32A6D6394A1F}"/>
              </a:ext>
            </a:extLst>
          </p:cNvPr>
          <p:cNvSpPr txBox="1"/>
          <p:nvPr/>
        </p:nvSpPr>
        <p:spPr>
          <a:xfrm>
            <a:off x="1595120" y="261620"/>
            <a:ext cx="721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Simulation – 140 keV</a:t>
            </a:r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6138A45C-E1AE-14EF-1E51-192C937E1A7F}"/>
              </a:ext>
            </a:extLst>
          </p:cNvPr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>
            <a:extLst>
              <a:ext uri="{FF2B5EF4-FFF2-40B4-BE49-F238E27FC236}">
                <a16:creationId xmlns:a16="http://schemas.microsoft.com/office/drawing/2014/main" id="{84B72B7F-23E9-2DD9-DD03-EA27765DF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83" name="矩形: 圆角 35">
            <a:extLst>
              <a:ext uri="{FF2B5EF4-FFF2-40B4-BE49-F238E27FC236}">
                <a16:creationId xmlns:a16="http://schemas.microsoft.com/office/drawing/2014/main" id="{870D4A43-A84E-2BC2-A061-AE863A9887A0}"/>
              </a:ext>
            </a:extLst>
          </p:cNvPr>
          <p:cNvSpPr/>
          <p:nvPr/>
        </p:nvSpPr>
        <p:spPr>
          <a:xfrm rot="5400000">
            <a:off x="1354455" y="459740"/>
            <a:ext cx="357505" cy="65405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3" name="矩形: 圆角 6">
            <a:extLst>
              <a:ext uri="{FF2B5EF4-FFF2-40B4-BE49-F238E27FC236}">
                <a16:creationId xmlns:a16="http://schemas.microsoft.com/office/drawing/2014/main" id="{3D9B84B5-5DB1-182D-BBCD-3DAF0073941E}"/>
              </a:ext>
            </a:extLst>
          </p:cNvPr>
          <p:cNvSpPr/>
          <p:nvPr/>
        </p:nvSpPr>
        <p:spPr>
          <a:xfrm>
            <a:off x="383805" y="3250075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 min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FBFBDCB-85E5-9784-5F2F-2CA03814F53B}"/>
              </a:ext>
            </a:extLst>
          </p:cNvPr>
          <p:cNvSpPr/>
          <p:nvPr/>
        </p:nvSpPr>
        <p:spPr>
          <a:xfrm>
            <a:off x="383805" y="3820251"/>
            <a:ext cx="1330960" cy="73723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140 keV</a:t>
            </a:r>
          </a:p>
          <a:p>
            <a:pPr lvl="0" indent="0" algn="ctr" fontAlgn="auto">
              <a:lnSpc>
                <a:spcPct val="150000"/>
              </a:lnSpc>
              <a:buClrTx/>
              <a:buSzTx/>
              <a:buFontTx/>
            </a:pPr>
            <a:r>
              <a:rPr lang="en-US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mCi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552ABDDA-49C0-8005-DF58-0570D25709C0}"/>
              </a:ext>
            </a:extLst>
          </p:cNvPr>
          <p:cNvSpPr/>
          <p:nvPr/>
        </p:nvSpPr>
        <p:spPr>
          <a:xfrm>
            <a:off x="383805" y="4988004"/>
            <a:ext cx="1327150" cy="39751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 s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7127434-D6B4-8BEF-CB90-4A2A4446B2A9}"/>
              </a:ext>
            </a:extLst>
          </p:cNvPr>
          <p:cNvCxnSpPr>
            <a:cxnSpLocks/>
          </p:cNvCxnSpPr>
          <p:nvPr/>
        </p:nvCxnSpPr>
        <p:spPr>
          <a:xfrm>
            <a:off x="1762125" y="4188868"/>
            <a:ext cx="37814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矩形: 圆角 6">
            <a:extLst>
              <a:ext uri="{FF2B5EF4-FFF2-40B4-BE49-F238E27FC236}">
                <a16:creationId xmlns:a16="http://schemas.microsoft.com/office/drawing/2014/main" id="{3A73E628-B260-BA2A-5505-4CEDE27C63FE}"/>
              </a:ext>
            </a:extLst>
          </p:cNvPr>
          <p:cNvSpPr/>
          <p:nvPr/>
        </p:nvSpPr>
        <p:spPr>
          <a:xfrm>
            <a:off x="4325141" y="1593334"/>
            <a:ext cx="1002030" cy="31877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JSCC</a:t>
            </a:r>
          </a:p>
        </p:txBody>
      </p:sp>
      <p:sp>
        <p:nvSpPr>
          <p:cNvPr id="2" name="矩形: 圆角 6">
            <a:extLst>
              <a:ext uri="{FF2B5EF4-FFF2-40B4-BE49-F238E27FC236}">
                <a16:creationId xmlns:a16="http://schemas.microsoft.com/office/drawing/2014/main" id="{F3B7BA0D-2B82-D998-643F-1CFBC57F1483}"/>
              </a:ext>
            </a:extLst>
          </p:cNvPr>
          <p:cNvSpPr/>
          <p:nvPr/>
        </p:nvSpPr>
        <p:spPr>
          <a:xfrm>
            <a:off x="1916956" y="1593334"/>
            <a:ext cx="1855346" cy="3187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Parallel-hole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D16CB8-1076-62D2-6DD2-885C7D049AF2}"/>
              </a:ext>
            </a:extLst>
          </p:cNvPr>
          <p:cNvSpPr txBox="1"/>
          <p:nvPr/>
        </p:nvSpPr>
        <p:spPr>
          <a:xfrm>
            <a:off x="1539054" y="2571186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EA597B6-5A61-5BA0-AA8D-ABC8A9CD806D}"/>
              </a:ext>
            </a:extLst>
          </p:cNvPr>
          <p:cNvSpPr txBox="1"/>
          <p:nvPr/>
        </p:nvSpPr>
        <p:spPr>
          <a:xfrm>
            <a:off x="812654" y="2942590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9FA8598-8463-D755-AA82-10AF9229B77B}"/>
              </a:ext>
            </a:extLst>
          </p:cNvPr>
          <p:cNvSpPr txBox="1"/>
          <p:nvPr/>
        </p:nvSpPr>
        <p:spPr>
          <a:xfrm>
            <a:off x="189904" y="2571186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25877A2-37C5-4238-18C0-39392E531F84}"/>
              </a:ext>
            </a:extLst>
          </p:cNvPr>
          <p:cNvSpPr txBox="1"/>
          <p:nvPr/>
        </p:nvSpPr>
        <p:spPr>
          <a:xfrm>
            <a:off x="1539483" y="1862063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0F1F054-5456-8EC9-1B7B-E0658E385765}"/>
              </a:ext>
            </a:extLst>
          </p:cNvPr>
          <p:cNvSpPr txBox="1"/>
          <p:nvPr/>
        </p:nvSpPr>
        <p:spPr>
          <a:xfrm>
            <a:off x="190334" y="1862063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2911652-0859-4D3F-45D6-73131B89378F}"/>
              </a:ext>
            </a:extLst>
          </p:cNvPr>
          <p:cNvSpPr txBox="1"/>
          <p:nvPr/>
        </p:nvSpPr>
        <p:spPr>
          <a:xfrm>
            <a:off x="812653" y="1622810"/>
            <a:ext cx="68785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 mm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7" name="图片 326">
            <a:extLst>
              <a:ext uri="{FF2B5EF4-FFF2-40B4-BE49-F238E27FC236}">
                <a16:creationId xmlns:a16="http://schemas.microsoft.com/office/drawing/2014/main" id="{DBCD6EF8-9B4A-E14C-486F-8AF6099713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5162" t="37868" r="35866" b="46574"/>
          <a:stretch>
            <a:fillRect/>
          </a:stretch>
        </p:blipFill>
        <p:spPr>
          <a:xfrm rot="10800000">
            <a:off x="5989051" y="2606822"/>
            <a:ext cx="1036739" cy="202750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A8537774-35CE-2B0B-EF44-350D2D18D35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3608" t="68386" r="53833" b="9928"/>
          <a:stretch>
            <a:fillRect/>
          </a:stretch>
        </p:blipFill>
        <p:spPr>
          <a:xfrm>
            <a:off x="6030800" y="1534138"/>
            <a:ext cx="953240" cy="1102872"/>
          </a:xfrm>
          <a:prstGeom prst="rect">
            <a:avLst/>
          </a:prstGeom>
        </p:spPr>
      </p:pic>
      <p:pic>
        <p:nvPicPr>
          <p:cNvPr id="329" name="图片 328">
            <a:extLst>
              <a:ext uri="{FF2B5EF4-FFF2-40B4-BE49-F238E27FC236}">
                <a16:creationId xmlns:a16="http://schemas.microsoft.com/office/drawing/2014/main" id="{3DDABCE9-43A4-2FD3-D61A-39A359F43CB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8594" t="37868" r="2434" b="46574"/>
          <a:stretch>
            <a:fillRect/>
          </a:stretch>
        </p:blipFill>
        <p:spPr>
          <a:xfrm rot="10800000">
            <a:off x="5989051" y="2891568"/>
            <a:ext cx="1036739" cy="202750"/>
          </a:xfrm>
          <a:prstGeom prst="rect">
            <a:avLst/>
          </a:prstGeom>
        </p:spPr>
      </p:pic>
      <p:sp>
        <p:nvSpPr>
          <p:cNvPr id="330" name="矩形 329">
            <a:extLst>
              <a:ext uri="{FF2B5EF4-FFF2-40B4-BE49-F238E27FC236}">
                <a16:creationId xmlns:a16="http://schemas.microsoft.com/office/drawing/2014/main" id="{6B316D90-CA23-4402-D35C-A646684733FF}"/>
              </a:ext>
            </a:extLst>
          </p:cNvPr>
          <p:cNvSpPr/>
          <p:nvPr/>
        </p:nvSpPr>
        <p:spPr>
          <a:xfrm>
            <a:off x="201296" y="1075061"/>
            <a:ext cx="11788774" cy="379882"/>
          </a:xfrm>
          <a:prstGeom prst="rect">
            <a:avLst/>
          </a:prstGeom>
          <a:solidFill>
            <a:srgbClr val="77437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JSCC also achieved significantly better image quality at low energy.</a:t>
            </a:r>
            <a:endParaRPr lang="en-US" altLang="zh-CN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A9E78265-C93A-116E-4D36-B6C330935A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66623" y="2208770"/>
            <a:ext cx="1785758" cy="168655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5BF39F17-10B3-35EF-51CE-2962FCCD8F9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2226" t="12995" r="11393" b="9387"/>
          <a:stretch>
            <a:fillRect/>
          </a:stretch>
        </p:blipFill>
        <p:spPr>
          <a:xfrm>
            <a:off x="3822060" y="4310504"/>
            <a:ext cx="1852640" cy="1741538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A6D3F4DC-C47B-AA5E-0D5F-26C4C5358B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27013" y="4297330"/>
            <a:ext cx="1850522" cy="1772192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3C8B3049-F542-B560-01EC-36C4BE8FEEC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3589" b="3589"/>
          <a:stretch>
            <a:fillRect/>
          </a:stretch>
        </p:blipFill>
        <p:spPr>
          <a:xfrm>
            <a:off x="3850867" y="2201426"/>
            <a:ext cx="1882744" cy="1765536"/>
          </a:xfrm>
          <a:prstGeom prst="rect">
            <a:avLst/>
          </a:prstGeom>
        </p:spPr>
      </p:pic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8A4DE032-D623-64C5-1747-5665E871D963}"/>
              </a:ext>
            </a:extLst>
          </p:cNvPr>
          <p:cNvSpPr/>
          <p:nvPr/>
        </p:nvSpPr>
        <p:spPr>
          <a:xfrm>
            <a:off x="1884538" y="2247806"/>
            <a:ext cx="916630" cy="790198"/>
          </a:xfrm>
          <a:prstGeom prst="triangle">
            <a:avLst/>
          </a:prstGeom>
          <a:noFill/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>
            <a:extLst>
              <a:ext uri="{FF2B5EF4-FFF2-40B4-BE49-F238E27FC236}">
                <a16:creationId xmlns:a16="http://schemas.microsoft.com/office/drawing/2014/main" id="{F798692A-C1C3-192F-BE22-9FFEC0E14977}"/>
              </a:ext>
            </a:extLst>
          </p:cNvPr>
          <p:cNvSpPr/>
          <p:nvPr/>
        </p:nvSpPr>
        <p:spPr>
          <a:xfrm>
            <a:off x="2377089" y="5253569"/>
            <a:ext cx="916630" cy="790198"/>
          </a:xfrm>
          <a:prstGeom prst="triangle">
            <a:avLst/>
          </a:prstGeom>
          <a:noFill/>
          <a:ln w="19050">
            <a:solidFill>
              <a:srgbClr val="C0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4048B1FB-069F-7F22-1E12-31172F61BA38}"/>
              </a:ext>
            </a:extLst>
          </p:cNvPr>
          <p:cNvSpPr/>
          <p:nvPr/>
        </p:nvSpPr>
        <p:spPr>
          <a:xfrm flipV="1">
            <a:off x="4333924" y="2193237"/>
            <a:ext cx="916629" cy="790197"/>
          </a:xfrm>
          <a:prstGeom prst="triangl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>
            <a:extLst>
              <a:ext uri="{FF2B5EF4-FFF2-40B4-BE49-F238E27FC236}">
                <a16:creationId xmlns:a16="http://schemas.microsoft.com/office/drawing/2014/main" id="{91933AA7-C0EA-9B4D-9933-C6A0CB887B2F}"/>
              </a:ext>
            </a:extLst>
          </p:cNvPr>
          <p:cNvSpPr/>
          <p:nvPr/>
        </p:nvSpPr>
        <p:spPr>
          <a:xfrm>
            <a:off x="3797522" y="4320255"/>
            <a:ext cx="916629" cy="790197"/>
          </a:xfrm>
          <a:prstGeom prst="triangl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9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/>
    </mc:Choice>
    <mc:Fallback xmlns="">
      <p:transition spd="med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Conclusion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01930" y="1048385"/>
            <a:ext cx="11803380" cy="5259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299720" y="1112520"/>
            <a:ext cx="11591925" cy="1430655"/>
            <a:chOff x="472" y="1752"/>
            <a:chExt cx="18255" cy="2253"/>
          </a:xfrm>
        </p:grpSpPr>
        <p:sp>
          <p:nvSpPr>
            <p:cNvPr id="20" name="矩形 19"/>
            <p:cNvSpPr/>
            <p:nvPr/>
          </p:nvSpPr>
          <p:spPr>
            <a:xfrm>
              <a:off x="472" y="2256"/>
              <a:ext cx="18255" cy="17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Builds upon the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high-resolution and high-sensitivity advantages of self-collimation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Incorporates Compton events to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reduce multiplexing and improve SNR</a:t>
              </a: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Suitable for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wide-energy SPECT</a:t>
              </a:r>
            </a:p>
          </p:txBody>
        </p:sp>
        <p:sp>
          <p:nvSpPr>
            <p:cNvPr id="21" name="矩形: 圆角 6"/>
            <p:cNvSpPr/>
            <p:nvPr/>
          </p:nvSpPr>
          <p:spPr>
            <a:xfrm>
              <a:off x="731" y="1753"/>
              <a:ext cx="17995" cy="50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Proposed Joint Self-Collimation Compton Imaging concept: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72" y="1752"/>
              <a:ext cx="259" cy="504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9720" y="5061585"/>
            <a:ext cx="11591290" cy="1116965"/>
            <a:chOff x="472" y="7831"/>
            <a:chExt cx="18254" cy="1759"/>
          </a:xfrm>
        </p:grpSpPr>
        <p:sp>
          <p:nvSpPr>
            <p:cNvPr id="10" name="矩形 9"/>
            <p:cNvSpPr/>
            <p:nvPr/>
          </p:nvSpPr>
          <p:spPr>
            <a:xfrm>
              <a:off x="472" y="8318"/>
              <a:ext cx="18255" cy="12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Continue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building and refining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the dedicated JSCC gamma camera</a:t>
              </a: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Further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optimize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image reconstruction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algorithms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72" y="7831"/>
              <a:ext cx="18253" cy="487"/>
              <a:chOff x="472" y="5258"/>
              <a:chExt cx="18253" cy="487"/>
            </a:xfrm>
          </p:grpSpPr>
          <p:sp>
            <p:nvSpPr>
              <p:cNvPr id="8" name="矩形: 圆角 6"/>
              <p:cNvSpPr/>
              <p:nvPr/>
            </p:nvSpPr>
            <p:spPr>
              <a:xfrm>
                <a:off x="731" y="5259"/>
                <a:ext cx="17995" cy="486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rgbClr val="742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>
                  <a:buClrTx/>
                  <a:buSzTx/>
                  <a:buFont typeface="Wingdings" panose="05000000000000000000" charset="0"/>
                  <a:buChar char="Ø"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Future work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472" y="5258"/>
                <a:ext cx="259" cy="487"/>
              </a:xfrm>
              <a:prstGeom prst="rect">
                <a:avLst/>
              </a:prstGeom>
              <a:solidFill>
                <a:srgbClr val="77437E"/>
              </a:solidFill>
              <a:ln>
                <a:solidFill>
                  <a:srgbClr val="742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99720" y="2751455"/>
            <a:ext cx="11591925" cy="789305"/>
            <a:chOff x="472" y="1752"/>
            <a:chExt cx="18255" cy="1243"/>
          </a:xfrm>
        </p:grpSpPr>
        <p:sp>
          <p:nvSpPr>
            <p:cNvPr id="23" name="矩形 22"/>
            <p:cNvSpPr/>
            <p:nvPr/>
          </p:nvSpPr>
          <p:spPr>
            <a:xfrm>
              <a:off x="472" y="2256"/>
              <a:ext cx="18255" cy="7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Validate JSCC method on an existing self-collimation gamma camera</a:t>
              </a:r>
            </a:p>
          </p:txBody>
        </p:sp>
        <p:sp>
          <p:nvSpPr>
            <p:cNvPr id="24" name="矩形: 圆角 6"/>
            <p:cNvSpPr/>
            <p:nvPr/>
          </p:nvSpPr>
          <p:spPr>
            <a:xfrm>
              <a:off x="731" y="1753"/>
              <a:ext cx="17995" cy="50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Proof-of-concept experiments: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472" y="1752"/>
              <a:ext cx="259" cy="504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99720" y="3749040"/>
            <a:ext cx="11591925" cy="1104265"/>
            <a:chOff x="472" y="1752"/>
            <a:chExt cx="18255" cy="1739"/>
          </a:xfrm>
        </p:grpSpPr>
        <p:sp>
          <p:nvSpPr>
            <p:cNvPr id="27" name="矩形 26"/>
            <p:cNvSpPr/>
            <p:nvPr/>
          </p:nvSpPr>
          <p:spPr>
            <a:xfrm>
              <a:off x="472" y="2256"/>
              <a:ext cx="18255" cy="1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Through simulation, JSCC demonstrates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both high resolution and high SNR</a:t>
              </a: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Shows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strong potential for improving wide energy SPECT imaging performance</a:t>
              </a:r>
            </a:p>
          </p:txBody>
        </p:sp>
        <p:sp>
          <p:nvSpPr>
            <p:cNvPr id="28" name="矩形: 圆角 6"/>
            <p:cNvSpPr/>
            <p:nvPr/>
          </p:nvSpPr>
          <p:spPr>
            <a:xfrm>
              <a:off x="731" y="1753"/>
              <a:ext cx="17995" cy="50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Proposed an optimized JSCC gamma camera design: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472" y="1752"/>
              <a:ext cx="259" cy="504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4648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Acknowledgment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6325870" y="1258108"/>
            <a:ext cx="2641600" cy="4830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4" name="组合 43"/>
          <p:cNvGrpSpPr/>
          <p:nvPr/>
        </p:nvGrpSpPr>
        <p:grpSpPr>
          <a:xfrm>
            <a:off x="6391910" y="5731048"/>
            <a:ext cx="2459355" cy="309245"/>
            <a:chOff x="11176" y="5501"/>
            <a:chExt cx="3873" cy="487"/>
          </a:xfrm>
        </p:grpSpPr>
        <p:sp>
          <p:nvSpPr>
            <p:cNvPr id="45" name="矩形: 圆角 6"/>
            <p:cNvSpPr/>
            <p:nvPr/>
          </p:nvSpPr>
          <p:spPr>
            <a:xfrm>
              <a:off x="11435" y="5502"/>
              <a:ext cx="3614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5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Engineering team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11176" y="5501"/>
              <a:ext cx="259" cy="487"/>
            </a:xfrm>
            <a:prstGeom prst="rect">
              <a:avLst/>
            </a:prstGeom>
            <a:solidFill>
              <a:srgbClr val="742F84"/>
            </a:solidFill>
            <a:ln>
              <a:solidFill>
                <a:srgbClr val="7743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01765" y="3449493"/>
            <a:ext cx="2289810" cy="720090"/>
            <a:chOff x="14767" y="5910"/>
            <a:chExt cx="3314" cy="1042"/>
          </a:xfrm>
        </p:grpSpPr>
        <p:pic>
          <p:nvPicPr>
            <p:cNvPr id="16" name="图片 15" descr="C:/Users/86158/Desktop/项目人员照片/刘易照片.jpg刘易照片"/>
            <p:cNvPicPr>
              <a:picLocks noChangeAspect="1"/>
            </p:cNvPicPr>
            <p:nvPr/>
          </p:nvPicPr>
          <p:blipFill>
            <a:blip r:embed="rId5"/>
            <a:srcRect l="-85" t="85" r="85" b="85"/>
            <a:stretch>
              <a:fillRect/>
            </a:stretch>
          </p:blipFill>
          <p:spPr>
            <a:xfrm>
              <a:off x="14767" y="5910"/>
              <a:ext cx="819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  <p:pic>
          <p:nvPicPr>
            <p:cNvPr id="21" name="图片 20" descr="C:/Users/86158/Desktop/项目人员照片/潘月证件照.jpg潘月证件照"/>
            <p:cNvPicPr>
              <a:picLocks noChangeAspect="1"/>
            </p:cNvPicPr>
            <p:nvPr/>
          </p:nvPicPr>
          <p:blipFill>
            <a:blip r:embed="rId6"/>
            <a:srcRect l="57" t="-57" r="57" b="57"/>
            <a:stretch>
              <a:fillRect/>
            </a:stretch>
          </p:blipFill>
          <p:spPr>
            <a:xfrm>
              <a:off x="16015" y="5910"/>
              <a:ext cx="818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  <p:pic>
          <p:nvPicPr>
            <p:cNvPr id="24" name="图片 23" descr="C:/Users/86158/Desktop/项目人员照片/池旺钊照片.jpg池旺钊照片"/>
            <p:cNvPicPr>
              <a:picLocks noChangeAspect="1"/>
            </p:cNvPicPr>
            <p:nvPr/>
          </p:nvPicPr>
          <p:blipFill>
            <a:blip r:embed="rId7"/>
            <a:srcRect t="1871" b="1871"/>
            <a:stretch>
              <a:fillRect/>
            </a:stretch>
          </p:blipFill>
          <p:spPr>
            <a:xfrm>
              <a:off x="17263" y="5910"/>
              <a:ext cx="818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</p:grpSp>
      <p:grpSp>
        <p:nvGrpSpPr>
          <p:cNvPr id="23" name="组合 22"/>
          <p:cNvGrpSpPr/>
          <p:nvPr/>
        </p:nvGrpSpPr>
        <p:grpSpPr>
          <a:xfrm>
            <a:off x="6501765" y="2742103"/>
            <a:ext cx="2289810" cy="720090"/>
            <a:chOff x="14767" y="4873"/>
            <a:chExt cx="3314" cy="1042"/>
          </a:xfrm>
        </p:grpSpPr>
        <p:pic>
          <p:nvPicPr>
            <p:cNvPr id="15" name="图片 14" descr="X:/panyue/private/工具文件/项目工作人员信息/项目人员照片/谭志伟照片.jpg谭志伟照片"/>
            <p:cNvPicPr>
              <a:picLocks noChangeAspect="1"/>
            </p:cNvPicPr>
            <p:nvPr/>
          </p:nvPicPr>
          <p:blipFill>
            <a:blip r:embed="rId8"/>
            <a:srcRect l="2819" r="2819"/>
            <a:stretch>
              <a:fillRect/>
            </a:stretch>
          </p:blipFill>
          <p:spPr>
            <a:xfrm>
              <a:off x="17263" y="4873"/>
              <a:ext cx="818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E7F0F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17" name="图片 16" descr="C:/Users/86158/Desktop/项目人员照片/鲁重瑞照片.jpg鲁重瑞照片"/>
            <p:cNvPicPr>
              <a:picLocks noChangeAspect="1"/>
            </p:cNvPicPr>
            <p:nvPr/>
          </p:nvPicPr>
          <p:blipFill>
            <a:blip r:embed="rId9"/>
            <a:srcRect l="14270" r="14270"/>
            <a:stretch>
              <a:fillRect/>
            </a:stretch>
          </p:blipFill>
          <p:spPr>
            <a:xfrm>
              <a:off x="14767" y="4873"/>
              <a:ext cx="819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E7F0F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34" name="图片 33" descr="C:/Users/86158/Desktop/项目人员照片/王继升照片.jpg王继升照片"/>
            <p:cNvPicPr>
              <a:picLocks noChangeAspect="1"/>
            </p:cNvPicPr>
            <p:nvPr/>
          </p:nvPicPr>
          <p:blipFill>
            <a:blip r:embed="rId10"/>
            <a:srcRect l="1591" r="1591"/>
            <a:stretch>
              <a:fillRect/>
            </a:stretch>
          </p:blipFill>
          <p:spPr>
            <a:xfrm>
              <a:off x="16015" y="4873"/>
              <a:ext cx="818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</p:grpSp>
      <p:grpSp>
        <p:nvGrpSpPr>
          <p:cNvPr id="27" name="组合 26"/>
          <p:cNvGrpSpPr/>
          <p:nvPr/>
        </p:nvGrpSpPr>
        <p:grpSpPr>
          <a:xfrm>
            <a:off x="6501765" y="4156883"/>
            <a:ext cx="2289810" cy="720090"/>
            <a:chOff x="14767" y="7206"/>
            <a:chExt cx="3314" cy="1042"/>
          </a:xfrm>
        </p:grpSpPr>
        <p:pic>
          <p:nvPicPr>
            <p:cNvPr id="29" name="图片 28" descr="X:/panyue/private/工具文件/项目工作人员信息/项目人员照片/赵鹏照片.jpg赵鹏照片"/>
            <p:cNvPicPr>
              <a:picLocks noChangeAspect="1"/>
            </p:cNvPicPr>
            <p:nvPr/>
          </p:nvPicPr>
          <p:blipFill>
            <a:blip r:embed="rId11"/>
            <a:srcRect t="4082" b="4082"/>
            <a:stretch>
              <a:fillRect/>
            </a:stretch>
          </p:blipFill>
          <p:spPr>
            <a:xfrm>
              <a:off x="14767" y="7206"/>
              <a:ext cx="819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30" name="图片 29" descr="X:/panyue/private/工具文件/项目工作人员信息/项目人员照片/范小敏照片.jpg范小敏照片"/>
            <p:cNvPicPr>
              <a:picLocks noChangeAspect="1"/>
            </p:cNvPicPr>
            <p:nvPr/>
          </p:nvPicPr>
          <p:blipFill>
            <a:blip r:embed="rId12"/>
            <a:srcRect t="2879" b="2879"/>
            <a:stretch>
              <a:fillRect/>
            </a:stretch>
          </p:blipFill>
          <p:spPr>
            <a:xfrm>
              <a:off x="17263" y="7206"/>
              <a:ext cx="818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32" name="图片 31" descr="X:/panyue/private/工具文件/项目工作人员信息/项目人员照片/刘凯照片.jpg刘凯照片"/>
            <p:cNvPicPr>
              <a:picLocks noChangeAspect="1"/>
            </p:cNvPicPr>
            <p:nvPr/>
          </p:nvPicPr>
          <p:blipFill>
            <a:blip r:embed="rId13"/>
            <a:srcRect t="455" b="455"/>
            <a:stretch>
              <a:fillRect/>
            </a:stretch>
          </p:blipFill>
          <p:spPr>
            <a:xfrm>
              <a:off x="16015" y="7206"/>
              <a:ext cx="818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</p:grpSp>
      <p:pic>
        <p:nvPicPr>
          <p:cNvPr id="28" name="图片 27" descr="X:/panyue/private/工具文件/项目工作人员信息/项目人员照片/赵泽青照片.jpg赵泽青照片"/>
          <p:cNvPicPr>
            <a:picLocks noChangeAspect="1"/>
          </p:cNvPicPr>
          <p:nvPr/>
        </p:nvPicPr>
        <p:blipFill>
          <a:blip r:embed="rId14"/>
          <a:srcRect t="2322" b="2322"/>
          <a:stretch>
            <a:fillRect/>
          </a:stretch>
        </p:blipFill>
        <p:spPr>
          <a:xfrm>
            <a:off x="7801610" y="4918248"/>
            <a:ext cx="565785" cy="7200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2000">
                <a:srgbClr val="E7F0F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0" cmpd="sng">
            <a:noFill/>
            <a:prstDash val="solid"/>
          </a:ln>
        </p:spPr>
      </p:pic>
      <p:pic>
        <p:nvPicPr>
          <p:cNvPr id="36" name="图片 35" descr="C:/Users/86158/Desktop/项目人员照片/王明珠照片.png王明珠照片"/>
          <p:cNvPicPr>
            <a:picLocks noChangeAspect="1"/>
          </p:cNvPicPr>
          <p:nvPr/>
        </p:nvPicPr>
        <p:blipFill>
          <a:blip r:embed="rId15"/>
          <a:srcRect l="10341" r="10341"/>
          <a:stretch>
            <a:fillRect/>
          </a:stretch>
        </p:blipFill>
        <p:spPr>
          <a:xfrm>
            <a:off x="6798945" y="4918248"/>
            <a:ext cx="565785" cy="7200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2000">
                <a:srgbClr val="F6F9FD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0" cmpd="sng">
            <a:noFill/>
            <a:prstDash val="solid"/>
          </a:ln>
        </p:spPr>
      </p:pic>
      <p:grpSp>
        <p:nvGrpSpPr>
          <p:cNvPr id="18" name="组合 17"/>
          <p:cNvGrpSpPr/>
          <p:nvPr/>
        </p:nvGrpSpPr>
        <p:grpSpPr>
          <a:xfrm>
            <a:off x="6501765" y="1327323"/>
            <a:ext cx="2289175" cy="720090"/>
            <a:chOff x="14767" y="2657"/>
            <a:chExt cx="3313" cy="1042"/>
          </a:xfrm>
        </p:grpSpPr>
        <p:pic>
          <p:nvPicPr>
            <p:cNvPr id="20" name="图片 19" descr="C:/Users/86158/Desktop/项目人员照片/焦骏雯照片.jpg焦骏雯照片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16015" y="2657"/>
              <a:ext cx="819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  <p:pic>
          <p:nvPicPr>
            <p:cNvPr id="22" name="图片 21" descr="C:/Users/86158/Desktop/项目人员照片/董之润照片.jpg董之润照片"/>
            <p:cNvPicPr>
              <a:picLocks noChangeAspect="1"/>
            </p:cNvPicPr>
            <p:nvPr/>
          </p:nvPicPr>
          <p:blipFill>
            <a:blip r:embed="rId17"/>
            <a:srcRect l="866" t="866" r="-866" b="866"/>
            <a:stretch>
              <a:fillRect/>
            </a:stretch>
          </p:blipFill>
          <p:spPr>
            <a:xfrm>
              <a:off x="14767" y="2657"/>
              <a:ext cx="820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  <p:pic>
          <p:nvPicPr>
            <p:cNvPr id="25" name="图片 24" descr="C:/Users/86158/Desktop/项目人员照片/孙朝晖照片.jpg孙朝晖照片"/>
            <p:cNvPicPr>
              <a:picLocks noChangeAspect="1"/>
            </p:cNvPicPr>
            <p:nvPr/>
          </p:nvPicPr>
          <p:blipFill>
            <a:blip r:embed="rId18"/>
            <a:srcRect l="4087" t="4087" r="-4087" b="3983"/>
            <a:stretch>
              <a:fillRect/>
            </a:stretch>
          </p:blipFill>
          <p:spPr>
            <a:xfrm>
              <a:off x="17262" y="2657"/>
              <a:ext cx="819" cy="104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</p:pic>
      </p:grpSp>
      <p:grpSp>
        <p:nvGrpSpPr>
          <p:cNvPr id="19" name="组合 18"/>
          <p:cNvGrpSpPr/>
          <p:nvPr/>
        </p:nvGrpSpPr>
        <p:grpSpPr>
          <a:xfrm>
            <a:off x="6501765" y="2034713"/>
            <a:ext cx="2289175" cy="720090"/>
            <a:chOff x="14767" y="3764"/>
            <a:chExt cx="3313" cy="1042"/>
          </a:xfrm>
        </p:grpSpPr>
        <p:pic>
          <p:nvPicPr>
            <p:cNvPr id="10" name="图片 9" descr="C:/Users/86158/Desktop/项目人员照片/张玉方照片.jpg张玉方照片"/>
            <p:cNvPicPr>
              <a:picLocks noChangeAspect="1"/>
            </p:cNvPicPr>
            <p:nvPr/>
          </p:nvPicPr>
          <p:blipFill>
            <a:blip r:embed="rId19"/>
            <a:srcRect l="1188" t="57" r="1188" b="-57"/>
            <a:stretch>
              <a:fillRect/>
            </a:stretch>
          </p:blipFill>
          <p:spPr>
            <a:xfrm>
              <a:off x="14767" y="3764"/>
              <a:ext cx="820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11" name="图片 10" descr="C:/Users/86158/Desktop/项目人员照片/张银照片-小头像.jpg张银照片-小头像"/>
            <p:cNvPicPr>
              <a:picLocks noChangeAspect="1"/>
            </p:cNvPicPr>
            <p:nvPr/>
          </p:nvPicPr>
          <p:blipFill>
            <a:blip r:embed="rId20"/>
            <a:srcRect l="2677" t="2677" r="-2677" b="2677"/>
            <a:stretch>
              <a:fillRect/>
            </a:stretch>
          </p:blipFill>
          <p:spPr>
            <a:xfrm>
              <a:off x="16016" y="3764"/>
              <a:ext cx="819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  <p:pic>
          <p:nvPicPr>
            <p:cNvPr id="12" name="图片 11" descr="C:/Users/86158/Desktop/项目人员照片/孙立风照片.jpg孙立风照片"/>
            <p:cNvPicPr>
              <a:picLocks noChangeAspect="1"/>
            </p:cNvPicPr>
            <p:nvPr/>
          </p:nvPicPr>
          <p:blipFill>
            <a:blip r:embed="rId21"/>
            <a:srcRect t="2722" b="2722"/>
            <a:stretch>
              <a:fillRect/>
            </a:stretch>
          </p:blipFill>
          <p:spPr>
            <a:xfrm>
              <a:off x="17262" y="3764"/>
              <a:ext cx="819" cy="104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2000">
                  <a:srgbClr val="F6F9F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0" cmpd="sng">
              <a:noFill/>
              <a:prstDash val="solid"/>
            </a:ln>
          </p:spPr>
        </p:pic>
      </p:grpSp>
      <p:grpSp>
        <p:nvGrpSpPr>
          <p:cNvPr id="53" name="组合 52"/>
          <p:cNvGrpSpPr/>
          <p:nvPr/>
        </p:nvGrpSpPr>
        <p:grpSpPr>
          <a:xfrm>
            <a:off x="194310" y="1256838"/>
            <a:ext cx="5598261" cy="4831585"/>
            <a:chOff x="306" y="1767"/>
            <a:chExt cx="7607" cy="6565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4" t="759" r="4321" b="2000"/>
            <a:stretch>
              <a:fillRect/>
            </a:stretch>
          </p:blipFill>
          <p:spPr>
            <a:xfrm>
              <a:off x="306" y="1767"/>
              <a:ext cx="7606" cy="6183"/>
            </a:xfrm>
            <a:prstGeom prst="rect">
              <a:avLst/>
            </a:prstGeom>
          </p:spPr>
        </p:pic>
        <p:sp>
          <p:nvSpPr>
            <p:cNvPr id="52" name="矩形 51"/>
            <p:cNvSpPr/>
            <p:nvPr/>
          </p:nvSpPr>
          <p:spPr>
            <a:xfrm>
              <a:off x="318" y="7950"/>
              <a:ext cx="7595" cy="382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71755" bIns="71755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Tsinghua Nuclear Imaging Physics Group</a:t>
              </a:r>
              <a:endPara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500235" y="1256838"/>
            <a:ext cx="2451735" cy="4831715"/>
            <a:chOff x="10080" y="1767"/>
            <a:chExt cx="3637" cy="716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" y="1767"/>
              <a:ext cx="3636" cy="5458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0080" y="7225"/>
              <a:ext cx="3626" cy="17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no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en-US" altLang="zh-CN" sz="20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Rutao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Yao,</a:t>
              </a:r>
            </a:p>
            <a:p>
              <a:pPr indent="0" algn="ctr" fontAlgn="auto">
                <a:lnSpc>
                  <a:spcPct val="15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SUNY at Buffalo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5390" y="6389628"/>
            <a:ext cx="86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Large animal SPECT/CT, SNMMI 2018 SS43 No. 362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9144000" cy="2387600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542B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Thank you for listening</a:t>
            </a:r>
            <a:r>
              <a:rPr lang="zh-CN" altLang="en-US" sz="4400" b="1" dirty="0">
                <a:solidFill>
                  <a:srgbClr val="542B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！</a:t>
            </a:r>
          </a:p>
        </p:txBody>
      </p:sp>
      <p:pic>
        <p:nvPicPr>
          <p:cNvPr id="4" name="Docer搜索：半想象现实   http://chn.docer.com/works/?userid=199927538" descr="/Users/airbookpro/Downloads/1.png1">
            <a:extLst>
              <a:ext uri="{FF2B5EF4-FFF2-40B4-BE49-F238E27FC236}">
                <a16:creationId xmlns:a16="http://schemas.microsoft.com/office/drawing/2014/main" id="{BD4E7E7C-D058-6251-959A-F0002205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32975" y="76200"/>
            <a:ext cx="2037080" cy="5410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矩形 194"/>
          <p:cNvSpPr/>
          <p:nvPr/>
        </p:nvSpPr>
        <p:spPr>
          <a:xfrm>
            <a:off x="201930" y="1048385"/>
            <a:ext cx="11803380" cy="3500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 energy SPECT is of great importance</a:t>
            </a: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pic>
        <p:nvPicPr>
          <p:cNvPr id="198" name="图片 197"/>
          <p:cNvPicPr/>
          <p:nvPr/>
        </p:nvPicPr>
        <p:blipFill>
          <a:blip r:embed="rId5"/>
          <a:srcRect t="5437" b="4661"/>
          <a:stretch>
            <a:fillRect/>
          </a:stretch>
        </p:blipFill>
        <p:spPr>
          <a:xfrm>
            <a:off x="201930" y="4617085"/>
            <a:ext cx="2573020" cy="173482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99720" y="2400300"/>
            <a:ext cx="11591290" cy="784225"/>
            <a:chOff x="472" y="3626"/>
            <a:chExt cx="18254" cy="1235"/>
          </a:xfrm>
        </p:grpSpPr>
        <p:sp>
          <p:nvSpPr>
            <p:cNvPr id="16" name="矩形 15"/>
            <p:cNvSpPr/>
            <p:nvPr/>
          </p:nvSpPr>
          <p:spPr>
            <a:xfrm>
              <a:off x="472" y="4113"/>
              <a:ext cx="11189" cy="7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Radiotherapeutic isotopes emit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medium to high-energy photons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1662" y="3626"/>
              <a:ext cx="7065" cy="1234"/>
              <a:chOff x="11662" y="3626"/>
              <a:chExt cx="7065" cy="115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1662" y="3626"/>
                <a:ext cx="7065" cy="575"/>
              </a:xfrm>
              <a:prstGeom prst="rect">
                <a:avLst/>
              </a:prstGeom>
              <a:solidFill>
                <a:srgbClr val="AE4F22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225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Ac/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177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Lu-PSMA/DOTATATE, </a:t>
                </a: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131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I…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663" y="4203"/>
                <a:ext cx="7065" cy="575"/>
              </a:xfrm>
              <a:prstGeom prst="rect">
                <a:avLst/>
              </a:prstGeom>
              <a:solidFill>
                <a:srgbClr val="AE4F22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For patient selection &amp; response assessment</a:t>
                </a:r>
              </a:p>
            </p:txBody>
          </p:sp>
        </p:grpSp>
        <p:sp>
          <p:nvSpPr>
            <p:cNvPr id="13" name="矩形: 圆角 6"/>
            <p:cNvSpPr/>
            <p:nvPr/>
          </p:nvSpPr>
          <p:spPr>
            <a:xfrm>
              <a:off x="731" y="3627"/>
              <a:ext cx="10930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is especially valuable in the era of theranostics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472" y="3626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2863850" y="4593590"/>
            <a:ext cx="9141460" cy="1770408"/>
            <a:chOff x="4510" y="7270"/>
            <a:chExt cx="14396" cy="2788"/>
          </a:xfrm>
        </p:grpSpPr>
        <p:grpSp>
          <p:nvGrpSpPr>
            <p:cNvPr id="142" name="组合 141"/>
            <p:cNvGrpSpPr/>
            <p:nvPr/>
          </p:nvGrpSpPr>
          <p:grpSpPr>
            <a:xfrm>
              <a:off x="4658" y="8485"/>
              <a:ext cx="14248" cy="1215"/>
              <a:chOff x="4658" y="7270"/>
              <a:chExt cx="14248" cy="1331"/>
            </a:xfrm>
          </p:grpSpPr>
          <p:sp>
            <p:nvSpPr>
              <p:cNvPr id="143" name="矩形 142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44" name="矩形 143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45" name="矩形 144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146" name="组合 145"/>
            <p:cNvGrpSpPr/>
            <p:nvPr/>
          </p:nvGrpSpPr>
          <p:grpSpPr>
            <a:xfrm>
              <a:off x="4658" y="7270"/>
              <a:ext cx="14248" cy="1215"/>
              <a:chOff x="4658" y="7270"/>
              <a:chExt cx="14248" cy="1331"/>
            </a:xfrm>
          </p:grpSpPr>
          <p:sp>
            <p:nvSpPr>
              <p:cNvPr id="147" name="矩形 146"/>
              <p:cNvSpPr/>
              <p:nvPr/>
            </p:nvSpPr>
            <p:spPr>
              <a:xfrm>
                <a:off x="12810" y="7271"/>
                <a:ext cx="6096" cy="1331"/>
              </a:xfrm>
              <a:prstGeom prst="rect">
                <a:avLst/>
              </a:prstGeom>
              <a:solidFill>
                <a:srgbClr val="77437E">
                  <a:alpha val="1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48" name="矩形 147"/>
              <p:cNvSpPr/>
              <p:nvPr/>
            </p:nvSpPr>
            <p:spPr>
              <a:xfrm>
                <a:off x="7888" y="7270"/>
                <a:ext cx="4922" cy="1331"/>
              </a:xfrm>
              <a:prstGeom prst="rect">
                <a:avLst/>
              </a:prstGeom>
              <a:solidFill>
                <a:srgbClr val="77437E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49" name="矩形 148"/>
              <p:cNvSpPr/>
              <p:nvPr/>
            </p:nvSpPr>
            <p:spPr>
              <a:xfrm>
                <a:off x="4658" y="7270"/>
                <a:ext cx="3230" cy="1331"/>
              </a:xfrm>
              <a:prstGeom prst="rect">
                <a:avLst/>
              </a:prstGeom>
              <a:solidFill>
                <a:srgbClr val="77437E">
                  <a:alpha val="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171450" lvl="0" indent="-1714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endPara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50" name="矩形 149"/>
            <p:cNvSpPr/>
            <p:nvPr/>
          </p:nvSpPr>
          <p:spPr>
            <a:xfrm>
              <a:off x="484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100</a:t>
              </a:r>
            </a:p>
          </p:txBody>
        </p:sp>
        <p:sp>
          <p:nvSpPr>
            <p:cNvPr id="151" name="矩形 150"/>
            <p:cNvSpPr/>
            <p:nvPr/>
          </p:nvSpPr>
          <p:spPr>
            <a:xfrm>
              <a:off x="171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600</a:t>
              </a:r>
            </a:p>
          </p:txBody>
        </p:sp>
        <p:sp>
          <p:nvSpPr>
            <p:cNvPr id="152" name="矩形 151"/>
            <p:cNvSpPr/>
            <p:nvPr/>
          </p:nvSpPr>
          <p:spPr>
            <a:xfrm>
              <a:off x="16326" y="7888"/>
              <a:ext cx="2580" cy="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Energy/keV</a:t>
              </a:r>
            </a:p>
          </p:txBody>
        </p:sp>
        <p:sp>
          <p:nvSpPr>
            <p:cNvPr id="153" name="矩形: 圆角 6"/>
            <p:cNvSpPr/>
            <p:nvPr/>
          </p:nvSpPr>
          <p:spPr>
            <a:xfrm>
              <a:off x="4718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99m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Tc</a:t>
              </a:r>
            </a:p>
          </p:txBody>
        </p:sp>
        <p:sp>
          <p:nvSpPr>
            <p:cNvPr id="154" name="矩形: 圆角 6"/>
            <p:cNvSpPr/>
            <p:nvPr/>
          </p:nvSpPr>
          <p:spPr>
            <a:xfrm>
              <a:off x="7418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177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Lu</a:t>
              </a:r>
            </a:p>
          </p:txBody>
        </p:sp>
        <p:sp>
          <p:nvSpPr>
            <p:cNvPr id="155" name="矩形: 圆角 6"/>
            <p:cNvSpPr/>
            <p:nvPr/>
          </p:nvSpPr>
          <p:spPr>
            <a:xfrm>
              <a:off x="7642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111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</a:t>
              </a:r>
            </a:p>
          </p:txBody>
        </p:sp>
        <p:cxnSp>
          <p:nvCxnSpPr>
            <p:cNvPr id="156" name="肘形连接符 155"/>
            <p:cNvCxnSpPr>
              <a:stCxn id="153" idx="2"/>
              <a:endCxn id="169" idx="0"/>
            </p:cNvCxnSpPr>
            <p:nvPr/>
          </p:nvCxnSpPr>
          <p:spPr>
            <a:xfrm rot="5400000" flipV="1">
              <a:off x="5701" y="7661"/>
              <a:ext cx="492" cy="1083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7" name="矩形: 圆角 6"/>
            <p:cNvSpPr/>
            <p:nvPr/>
          </p:nvSpPr>
          <p:spPr>
            <a:xfrm>
              <a:off x="6165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AE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123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</a:t>
              </a:r>
            </a:p>
          </p:txBody>
        </p:sp>
        <p:cxnSp>
          <p:nvCxnSpPr>
            <p:cNvPr id="158" name="肘形连接符 157"/>
            <p:cNvCxnSpPr>
              <a:stCxn id="157" idx="2"/>
              <a:endCxn id="174" idx="0"/>
            </p:cNvCxnSpPr>
            <p:nvPr/>
          </p:nvCxnSpPr>
          <p:spPr>
            <a:xfrm rot="5400000" flipV="1">
              <a:off x="6607" y="8202"/>
              <a:ext cx="492" cy="1"/>
            </a:xfrm>
            <a:prstGeom prst="bentConnector3">
              <a:avLst>
                <a:gd name="adj1" fmla="val 50093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9" name="肘形连接符 158"/>
            <p:cNvCxnSpPr>
              <a:stCxn id="155" idx="2"/>
              <a:endCxn id="170" idx="0"/>
            </p:cNvCxnSpPr>
            <p:nvPr/>
          </p:nvCxnSpPr>
          <p:spPr>
            <a:xfrm rot="5400000" flipV="1">
              <a:off x="8428" y="7858"/>
              <a:ext cx="492" cy="688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0" name="肘形连接符 159"/>
            <p:cNvCxnSpPr>
              <a:stCxn id="155" idx="2"/>
              <a:endCxn id="176" idx="0"/>
            </p:cNvCxnSpPr>
            <p:nvPr/>
          </p:nvCxnSpPr>
          <p:spPr>
            <a:xfrm rot="5400000">
              <a:off x="7644" y="7762"/>
              <a:ext cx="492" cy="880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1" name="直接箭头连接符 160"/>
            <p:cNvCxnSpPr/>
            <p:nvPr/>
          </p:nvCxnSpPr>
          <p:spPr>
            <a:xfrm>
              <a:off x="4658" y="8485"/>
              <a:ext cx="14248" cy="0"/>
            </a:xfrm>
            <a:prstGeom prst="straightConnector1">
              <a:avLst/>
            </a:prstGeom>
            <a:ln w="53975" cmpd="dbl">
              <a:gradFill>
                <a:gsLst>
                  <a:gs pos="0">
                    <a:srgbClr val="742F84"/>
                  </a:gs>
                  <a:gs pos="100000">
                    <a:srgbClr val="C00000"/>
                  </a:gs>
                </a:gsLst>
                <a:lin ang="0" scaled="0"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62" name="组合 161"/>
            <p:cNvGrpSpPr/>
            <p:nvPr/>
          </p:nvGrpSpPr>
          <p:grpSpPr>
            <a:xfrm>
              <a:off x="5428" y="8389"/>
              <a:ext cx="12303" cy="192"/>
              <a:chOff x="3438" y="7689"/>
              <a:chExt cx="13765" cy="222"/>
            </a:xfrm>
          </p:grpSpPr>
          <p:cxnSp>
            <p:nvCxnSpPr>
              <p:cNvPr id="163" name="直接箭头连接符 162"/>
              <p:cNvCxnSpPr/>
              <p:nvPr/>
            </p:nvCxnSpPr>
            <p:spPr>
              <a:xfrm flipV="1">
                <a:off x="3438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4" name="直接箭头连接符 163"/>
              <p:cNvCxnSpPr/>
              <p:nvPr/>
            </p:nvCxnSpPr>
            <p:spPr>
              <a:xfrm flipV="1">
                <a:off x="6191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5" name="直接箭头连接符 164"/>
              <p:cNvCxnSpPr/>
              <p:nvPr/>
            </p:nvCxnSpPr>
            <p:spPr>
              <a:xfrm flipV="1">
                <a:off x="8944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6" name="直接箭头连接符 165"/>
              <p:cNvCxnSpPr/>
              <p:nvPr/>
            </p:nvCxnSpPr>
            <p:spPr>
              <a:xfrm flipV="1">
                <a:off x="11697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7" name="直接箭头连接符 166"/>
              <p:cNvCxnSpPr/>
              <p:nvPr/>
            </p:nvCxnSpPr>
            <p:spPr>
              <a:xfrm flipV="1">
                <a:off x="14450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8" name="直接箭头连接符 167"/>
              <p:cNvCxnSpPr/>
              <p:nvPr/>
            </p:nvCxnSpPr>
            <p:spPr>
              <a:xfrm flipV="1">
                <a:off x="17203" y="7689"/>
                <a:ext cx="0" cy="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69" name="矩形 168"/>
            <p:cNvSpPr/>
            <p:nvPr/>
          </p:nvSpPr>
          <p:spPr>
            <a:xfrm>
              <a:off x="6108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0" name="矩形 169"/>
            <p:cNvSpPr/>
            <p:nvPr/>
          </p:nvSpPr>
          <p:spPr>
            <a:xfrm>
              <a:off x="8637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1" name="矩形 170"/>
            <p:cNvSpPr/>
            <p:nvPr/>
          </p:nvSpPr>
          <p:spPr>
            <a:xfrm>
              <a:off x="6759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72" name="肘形连接符 171"/>
            <p:cNvCxnSpPr>
              <a:stCxn id="154" idx="1"/>
              <a:endCxn id="178" idx="2"/>
            </p:cNvCxnSpPr>
            <p:nvPr/>
          </p:nvCxnSpPr>
          <p:spPr>
            <a:xfrm rot="10800000">
              <a:off x="5785" y="8519"/>
              <a:ext cx="1633" cy="824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3" name="肘形连接符 172"/>
            <p:cNvCxnSpPr>
              <a:stCxn id="154" idx="0"/>
              <a:endCxn id="179" idx="2"/>
            </p:cNvCxnSpPr>
            <p:nvPr/>
          </p:nvCxnSpPr>
          <p:spPr>
            <a:xfrm rot="16200000">
              <a:off x="7825" y="8800"/>
              <a:ext cx="562" cy="5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4" name="矩形 173"/>
            <p:cNvSpPr/>
            <p:nvPr/>
          </p:nvSpPr>
          <p:spPr>
            <a:xfrm>
              <a:off x="6473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5" name="矩形 174"/>
            <p:cNvSpPr/>
            <p:nvPr/>
          </p:nvSpPr>
          <p:spPr>
            <a:xfrm>
              <a:off x="4510" y="8527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6" name="矩形 175"/>
            <p:cNvSpPr/>
            <p:nvPr/>
          </p:nvSpPr>
          <p:spPr>
            <a:xfrm>
              <a:off x="7069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7" name="矩形 176"/>
            <p:cNvSpPr/>
            <p:nvPr/>
          </p:nvSpPr>
          <p:spPr>
            <a:xfrm>
              <a:off x="15162" y="844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8" name="矩形 177"/>
            <p:cNvSpPr/>
            <p:nvPr/>
          </p:nvSpPr>
          <p:spPr>
            <a:xfrm>
              <a:off x="540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9" name="矩形 178"/>
            <p:cNvSpPr/>
            <p:nvPr/>
          </p:nvSpPr>
          <p:spPr>
            <a:xfrm>
              <a:off x="7725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0" name="矩形: 圆角 6"/>
            <p:cNvSpPr/>
            <p:nvPr/>
          </p:nvSpPr>
          <p:spPr>
            <a:xfrm>
              <a:off x="11047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131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</a:t>
              </a:r>
            </a:p>
          </p:txBody>
        </p:sp>
        <p:sp>
          <p:nvSpPr>
            <p:cNvPr id="181" name="矩形: 圆角 6"/>
            <p:cNvSpPr/>
            <p:nvPr/>
          </p:nvSpPr>
          <p:spPr>
            <a:xfrm>
              <a:off x="13280" y="9081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EFD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225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Ac</a:t>
              </a:r>
            </a:p>
          </p:txBody>
        </p:sp>
        <p:sp>
          <p:nvSpPr>
            <p:cNvPr id="182" name="矩形 181"/>
            <p:cNvSpPr/>
            <p:nvPr/>
          </p:nvSpPr>
          <p:spPr>
            <a:xfrm>
              <a:off x="11354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83" name="肘形连接符 182"/>
            <p:cNvCxnSpPr>
              <a:stCxn id="180" idx="0"/>
              <a:endCxn id="182" idx="2"/>
            </p:cNvCxnSpPr>
            <p:nvPr/>
          </p:nvCxnSpPr>
          <p:spPr>
            <a:xfrm rot="16200000">
              <a:off x="11454" y="8800"/>
              <a:ext cx="562" cy="5"/>
            </a:xfrm>
            <a:prstGeom prst="bentConnector2">
              <a:avLst/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4" name="肘形连接符 183"/>
            <p:cNvCxnSpPr>
              <a:stCxn id="181" idx="0"/>
              <a:endCxn id="185" idx="2"/>
            </p:cNvCxnSpPr>
            <p:nvPr/>
          </p:nvCxnSpPr>
          <p:spPr>
            <a:xfrm rot="16200000" flipV="1">
              <a:off x="9893" y="5007"/>
              <a:ext cx="562" cy="7587"/>
            </a:xfrm>
            <a:prstGeom prst="bentConnector3">
              <a:avLst>
                <a:gd name="adj1" fmla="val 30160"/>
              </a:avLst>
            </a:prstGeom>
            <a:ln w="15875">
              <a:solidFill>
                <a:srgbClr val="C00000"/>
              </a:solidFill>
              <a:prstDash val="sysDash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5" name="矩形 184"/>
            <p:cNvSpPr/>
            <p:nvPr/>
          </p:nvSpPr>
          <p:spPr>
            <a:xfrm>
              <a:off x="6000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>
              <a:off x="7294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200</a:t>
              </a:r>
            </a:p>
          </p:txBody>
        </p:sp>
        <p:sp>
          <p:nvSpPr>
            <p:cNvPr id="187" name="矩形 186"/>
            <p:cNvSpPr/>
            <p:nvPr/>
          </p:nvSpPr>
          <p:spPr>
            <a:xfrm>
              <a:off x="9750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300</a:t>
              </a:r>
            </a:p>
          </p:txBody>
        </p:sp>
        <p:sp>
          <p:nvSpPr>
            <p:cNvPr id="188" name="矩形 187"/>
            <p:cNvSpPr/>
            <p:nvPr/>
          </p:nvSpPr>
          <p:spPr>
            <a:xfrm>
              <a:off x="12202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400</a:t>
              </a:r>
            </a:p>
          </p:txBody>
        </p:sp>
        <p:sp>
          <p:nvSpPr>
            <p:cNvPr id="189" name="矩形 188"/>
            <p:cNvSpPr/>
            <p:nvPr/>
          </p:nvSpPr>
          <p:spPr>
            <a:xfrm>
              <a:off x="14656" y="8544"/>
              <a:ext cx="1165" cy="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500</a:t>
              </a:r>
            </a:p>
          </p:txBody>
        </p:sp>
        <p:sp>
          <p:nvSpPr>
            <p:cNvPr id="190" name="矩形 189"/>
            <p:cNvSpPr/>
            <p:nvPr/>
          </p:nvSpPr>
          <p:spPr>
            <a:xfrm>
              <a:off x="13588" y="8218"/>
              <a:ext cx="761" cy="301"/>
            </a:xfrm>
            <a:prstGeom prst="rect">
              <a:avLst/>
            </a:prstGeom>
            <a:solidFill>
              <a:srgbClr val="F2D6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0" algn="ctr">
                <a:buClrTx/>
                <a:buSzTx/>
                <a:buNone/>
              </a:pPr>
              <a:endPara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91" name="肘形连接符 190"/>
            <p:cNvCxnSpPr>
              <a:stCxn id="181" idx="0"/>
              <a:endCxn id="190" idx="2"/>
            </p:cNvCxnSpPr>
            <p:nvPr/>
          </p:nvCxnSpPr>
          <p:spPr>
            <a:xfrm rot="16200000">
              <a:off x="13688" y="8800"/>
              <a:ext cx="562" cy="1"/>
            </a:xfrm>
            <a:prstGeom prst="bentConnector3">
              <a:avLst>
                <a:gd name="adj1" fmla="val 50089"/>
              </a:avLst>
            </a:prstGeom>
            <a:ln w="15875">
              <a:solidFill>
                <a:srgbClr val="C00000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92" name="组合 191"/>
            <p:cNvGrpSpPr/>
            <p:nvPr/>
          </p:nvGrpSpPr>
          <p:grpSpPr>
            <a:xfrm>
              <a:off x="4658" y="9700"/>
              <a:ext cx="14248" cy="358"/>
              <a:chOff x="4658" y="7270"/>
              <a:chExt cx="14248" cy="1578"/>
            </a:xfrm>
          </p:grpSpPr>
          <p:sp>
            <p:nvSpPr>
              <p:cNvPr id="193" name="矩形 192"/>
              <p:cNvSpPr/>
              <p:nvPr/>
            </p:nvSpPr>
            <p:spPr>
              <a:xfrm>
                <a:off x="12810" y="7270"/>
                <a:ext cx="6096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High Energy</a:t>
                </a:r>
              </a:p>
            </p:txBody>
          </p:sp>
          <p:sp>
            <p:nvSpPr>
              <p:cNvPr id="194" name="矩形 193"/>
              <p:cNvSpPr/>
              <p:nvPr/>
            </p:nvSpPr>
            <p:spPr>
              <a:xfrm>
                <a:off x="7888" y="7270"/>
                <a:ext cx="4922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Medium Energy</a:t>
                </a:r>
              </a:p>
            </p:txBody>
          </p:sp>
          <p:sp>
            <p:nvSpPr>
              <p:cNvPr id="196" name="矩形 195"/>
              <p:cNvSpPr/>
              <p:nvPr/>
            </p:nvSpPr>
            <p:spPr>
              <a:xfrm>
                <a:off x="4658" y="7270"/>
                <a:ext cx="3230" cy="1578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lvl="0" indent="0" algn="ctr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None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Low Energy</a:t>
                </a:r>
              </a:p>
            </p:txBody>
          </p:sp>
        </p:grpSp>
        <p:sp>
          <p:nvSpPr>
            <p:cNvPr id="197" name="矩形: 圆角 6"/>
            <p:cNvSpPr/>
            <p:nvPr/>
          </p:nvSpPr>
          <p:spPr>
            <a:xfrm>
              <a:off x="14854" y="7433"/>
              <a:ext cx="1376" cy="523"/>
            </a:xfrm>
            <a:prstGeom prst="roundRect">
              <a:avLst>
                <a:gd name="adj" fmla="val 50000"/>
              </a:avLst>
            </a:prstGeom>
            <a:solidFill>
              <a:srgbClr val="AF89B8">
                <a:alpha val="70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 baseline="300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18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</a:t>
              </a:r>
            </a:p>
          </p:txBody>
        </p:sp>
        <p:cxnSp>
          <p:nvCxnSpPr>
            <p:cNvPr id="199" name="肘形连接符 198"/>
            <p:cNvCxnSpPr>
              <a:stCxn id="197" idx="2"/>
              <a:endCxn id="177" idx="0"/>
            </p:cNvCxnSpPr>
            <p:nvPr/>
          </p:nvCxnSpPr>
          <p:spPr>
            <a:xfrm rot="5400000" flipV="1">
              <a:off x="15297" y="8202"/>
              <a:ext cx="492" cy="1"/>
            </a:xfrm>
            <a:prstGeom prst="bentConnector3">
              <a:avLst>
                <a:gd name="adj1" fmla="val 49898"/>
              </a:avLst>
            </a:prstGeom>
            <a:ln w="15875">
              <a:solidFill>
                <a:srgbClr val="742F84"/>
              </a:solidFill>
              <a:prstDash val="solid"/>
              <a:tailEnd type="non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99720" y="1112520"/>
            <a:ext cx="11591925" cy="1171575"/>
            <a:chOff x="472" y="1752"/>
            <a:chExt cx="18255" cy="1845"/>
          </a:xfrm>
        </p:grpSpPr>
        <p:sp>
          <p:nvSpPr>
            <p:cNvPr id="3" name="矩形 2"/>
            <p:cNvSpPr/>
            <p:nvPr/>
          </p:nvSpPr>
          <p:spPr>
            <a:xfrm>
              <a:off x="472" y="2239"/>
              <a:ext cx="11189" cy="13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Spans a broad spectrum of diseases with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diverse radiotracers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Conventional SPECT tracers emits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low to medium energy photons</a:t>
              </a: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731" y="1753"/>
              <a:ext cx="10931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is a widely-used molecular imaging technology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1661" y="1752"/>
              <a:ext cx="7066" cy="1844"/>
              <a:chOff x="11661" y="1752"/>
              <a:chExt cx="7066" cy="171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1662" y="1752"/>
                <a:ext cx="7065" cy="1229"/>
              </a:xfrm>
              <a:prstGeom prst="rect">
                <a:avLst/>
              </a:prstGeom>
              <a:solidFill>
                <a:srgbClr val="742F84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Tc-MIBI cardiac perfusion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Tc-MDP bone metastasis imaging</a:t>
                </a:r>
              </a:p>
              <a:p>
                <a:pPr marL="285750" lvl="0" indent="-285750" algn="l" fontAlgn="auto">
                  <a:lnSpc>
                    <a:spcPct val="12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99m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Tc-ECD brain perfusion imaging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1661" y="2981"/>
                <a:ext cx="7067" cy="491"/>
              </a:xfrm>
              <a:prstGeom prst="rect">
                <a:avLst/>
              </a:prstGeom>
              <a:solidFill>
                <a:srgbClr val="742F8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tIns="0" bIns="71755" numCol="1" spcCol="0" rtlCol="0" fromWordArt="0" anchor="ctr" anchorCtr="0" forceAA="0" compatLnSpc="1">
                <a:noAutofit/>
              </a:bodyPr>
              <a:lstStyle/>
              <a:p>
                <a:pPr marL="285750" lvl="0" indent="-285750" algn="l" fontAlgn="auto">
                  <a:lnSpc>
                    <a:spcPct val="150000"/>
                  </a:lnSpc>
                  <a:spcAft>
                    <a:spcPts val="0"/>
                  </a:spcAft>
                  <a:buClrTx/>
                  <a:buSzTx/>
                  <a:buFont typeface="Wingdings" panose="05000000000000000000" charset="0"/>
                  <a:buChar char="l"/>
                </a:pPr>
                <a:r>
                  <a:rPr lang="en-US" altLang="zh-CN" sz="1400" b="1" baseline="30000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123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I - MIBG Sympathetic nerve imaging</a:t>
                </a: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472" y="1752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299720" y="3610610"/>
            <a:ext cx="7105015" cy="8426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Has promising potential for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intraoperative imaging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applications</a:t>
            </a:r>
            <a:endParaRPr lang="en-US" altLang="zh-CN" sz="1600" b="1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99720" y="3300730"/>
            <a:ext cx="7105015" cy="309880"/>
            <a:chOff x="472" y="5477"/>
            <a:chExt cx="11189" cy="488"/>
          </a:xfrm>
        </p:grpSpPr>
        <p:sp>
          <p:nvSpPr>
            <p:cNvPr id="25" name="矩形: 圆角 6"/>
            <p:cNvSpPr/>
            <p:nvPr/>
          </p:nvSpPr>
          <p:spPr>
            <a:xfrm>
              <a:off x="731" y="5479"/>
              <a:ext cx="10930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SPECT can be expanded to image positron-emission isotopes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472" y="5477"/>
              <a:ext cx="259" cy="486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318" t="22630" r="2984" b="24607"/>
          <a:stretch>
            <a:fillRect/>
          </a:stretch>
        </p:blipFill>
        <p:spPr>
          <a:xfrm>
            <a:off x="9735185" y="3300730"/>
            <a:ext cx="2112010" cy="115189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10034905" y="3300730"/>
            <a:ext cx="514985" cy="514350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4560000">
            <a:off x="9172575" y="3283585"/>
            <a:ext cx="770255" cy="992505"/>
            <a:chOff x="14013" y="6141"/>
            <a:chExt cx="1388" cy="1487"/>
          </a:xfrm>
          <a:gradFill>
            <a:gsLst>
              <a:gs pos="100000">
                <a:schemeClr val="bg1"/>
              </a:gs>
              <a:gs pos="0">
                <a:schemeClr val="accent2"/>
              </a:gs>
            </a:gsLst>
            <a:lin ang="5400000" scaled="0"/>
          </a:gradFill>
        </p:grpSpPr>
        <p:sp>
          <p:nvSpPr>
            <p:cNvPr id="40" name="右箭头 39"/>
            <p:cNvSpPr/>
            <p:nvPr/>
          </p:nvSpPr>
          <p:spPr>
            <a:xfrm rot="16200000">
              <a:off x="14331" y="6218"/>
              <a:ext cx="753" cy="59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梯形 3"/>
            <p:cNvSpPr/>
            <p:nvPr/>
          </p:nvSpPr>
          <p:spPr>
            <a:xfrm>
              <a:off x="14013" y="6398"/>
              <a:ext cx="1388" cy="1230"/>
            </a:xfrm>
            <a:prstGeom prst="trapezoid">
              <a:avLst>
                <a:gd name="adj" fmla="val 38056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/>
          <p:nvPr/>
        </p:nvPicPr>
        <p:blipFill>
          <a:blip r:embed="rId7"/>
          <a:srcRect l="9213" t="10573" r="10651" b="12739"/>
          <a:stretch>
            <a:fillRect/>
          </a:stretch>
        </p:blipFill>
        <p:spPr>
          <a:xfrm>
            <a:off x="7565390" y="3352800"/>
            <a:ext cx="1946275" cy="10483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01930" y="1048385"/>
            <a:ext cx="11803380" cy="2558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 energy SPECT is challenging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35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40" name="文本框 39"/>
          <p:cNvSpPr txBox="1"/>
          <p:nvPr>
            <p:custDataLst>
              <p:tags r:id="rId2"/>
            </p:custDataLst>
          </p:nvPr>
        </p:nvSpPr>
        <p:spPr>
          <a:xfrm>
            <a:off x="200660" y="5212080"/>
            <a:ext cx="1135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92418" y="5981700"/>
            <a:ext cx="951865" cy="272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378778" y="4168775"/>
            <a:ext cx="7791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sp>
        <p:nvSpPr>
          <p:cNvPr id="98" name="任意多边形: 形状 116"/>
          <p:cNvSpPr/>
          <p:nvPr>
            <p:custDataLst>
              <p:tags r:id="rId5"/>
            </p:custDataLst>
          </p:nvPr>
        </p:nvSpPr>
        <p:spPr>
          <a:xfrm>
            <a:off x="2174875" y="3939540"/>
            <a:ext cx="217805" cy="1033145"/>
          </a:xfrm>
          <a:custGeom>
            <a:avLst/>
            <a:gdLst>
              <a:gd name="connsiteX0" fmla="*/ 0 w 203200"/>
              <a:gd name="connsiteY0" fmla="*/ 16329 h 1021443"/>
              <a:gd name="connsiteX1" fmla="*/ 43542 w 203200"/>
              <a:gd name="connsiteY1" fmla="*/ 1016000 h 1021443"/>
              <a:gd name="connsiteX2" fmla="*/ 87085 w 203200"/>
              <a:gd name="connsiteY2" fmla="*/ 1019629 h 1021443"/>
              <a:gd name="connsiteX3" fmla="*/ 150585 w 203200"/>
              <a:gd name="connsiteY3" fmla="*/ 1021443 h 1021443"/>
              <a:gd name="connsiteX4" fmla="*/ 203200 w 203200"/>
              <a:gd name="connsiteY4" fmla="*/ 10886 h 1021443"/>
              <a:gd name="connsiteX5" fmla="*/ 137885 w 203200"/>
              <a:gd name="connsiteY5" fmla="*/ 3629 h 1021443"/>
              <a:gd name="connsiteX6" fmla="*/ 67128 w 203200"/>
              <a:gd name="connsiteY6" fmla="*/ 0 h 1021443"/>
              <a:gd name="connsiteX7" fmla="*/ 0 w 203200"/>
              <a:gd name="connsiteY7" fmla="*/ 16329 h 10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00" h="1021443">
                <a:moveTo>
                  <a:pt x="0" y="16329"/>
                </a:moveTo>
                <a:lnTo>
                  <a:pt x="43542" y="1016000"/>
                </a:lnTo>
                <a:lnTo>
                  <a:pt x="87085" y="1019629"/>
                </a:lnTo>
                <a:lnTo>
                  <a:pt x="150585" y="1021443"/>
                </a:lnTo>
                <a:lnTo>
                  <a:pt x="203200" y="10886"/>
                </a:lnTo>
                <a:lnTo>
                  <a:pt x="137885" y="3629"/>
                </a:lnTo>
                <a:lnTo>
                  <a:pt x="67128" y="0"/>
                </a:lnTo>
                <a:lnTo>
                  <a:pt x="0" y="16329"/>
                </a:lnTo>
                <a:close/>
              </a:path>
            </a:pathLst>
          </a:cu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>
            <p:custDataLst>
              <p:tags r:id="rId6"/>
            </p:custDataLst>
          </p:nvPr>
        </p:nvSpPr>
        <p:spPr>
          <a:xfrm>
            <a:off x="1550670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>
            <p:custDataLst>
              <p:tags r:id="rId7"/>
            </p:custDataLst>
          </p:nvPr>
        </p:nvSpPr>
        <p:spPr>
          <a:xfrm>
            <a:off x="2079625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直接连接符 100"/>
          <p:cNvCxnSpPr/>
          <p:nvPr>
            <p:custDataLst>
              <p:tags r:id="rId8"/>
            </p:custDataLst>
          </p:nvPr>
        </p:nvCxnSpPr>
        <p:spPr>
          <a:xfrm flipH="1" flipV="1">
            <a:off x="2167890" y="3944620"/>
            <a:ext cx="100965" cy="2010410"/>
          </a:xfrm>
          <a:prstGeom prst="line">
            <a:avLst/>
          </a:prstGeom>
          <a:ln w="15875">
            <a:solidFill>
              <a:srgbClr val="C00000"/>
            </a:solidFill>
            <a:headEnd type="none" w="sm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>
            <p:custDataLst>
              <p:tags r:id="rId9"/>
            </p:custDataLst>
          </p:nvPr>
        </p:nvCxnSpPr>
        <p:spPr>
          <a:xfrm flipV="1">
            <a:off x="2278380" y="3944620"/>
            <a:ext cx="111125" cy="2012315"/>
          </a:xfrm>
          <a:prstGeom prst="line">
            <a:avLst/>
          </a:prstGeom>
          <a:ln w="15875">
            <a:solidFill>
              <a:srgbClr val="C00000"/>
            </a:solidFill>
            <a:head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4"/>
          <p:cNvSpPr/>
          <p:nvPr>
            <p:custDataLst>
              <p:tags r:id="rId10"/>
            </p:custDataLst>
          </p:nvPr>
        </p:nvSpPr>
        <p:spPr>
          <a:xfrm>
            <a:off x="1434465" y="5941695"/>
            <a:ext cx="1696720" cy="353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>
            <p:custDataLst>
              <p:tags r:id="rId11"/>
            </p:custDataLst>
          </p:nvPr>
        </p:nvSpPr>
        <p:spPr>
          <a:xfrm>
            <a:off x="1812290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>
            <p:custDataLst>
              <p:tags r:id="rId12"/>
            </p:custDataLst>
          </p:nvPr>
        </p:nvSpPr>
        <p:spPr>
          <a:xfrm>
            <a:off x="2336165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矩形 107"/>
          <p:cNvSpPr/>
          <p:nvPr>
            <p:custDataLst>
              <p:tags r:id="rId13"/>
            </p:custDataLst>
          </p:nvPr>
        </p:nvSpPr>
        <p:spPr>
          <a:xfrm>
            <a:off x="2865120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>
            <p:custDataLst>
              <p:tags r:id="rId14"/>
            </p:custDataLst>
          </p:nvPr>
        </p:nvSpPr>
        <p:spPr>
          <a:xfrm>
            <a:off x="2597150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椭圆 109"/>
          <p:cNvSpPr/>
          <p:nvPr>
            <p:custDataLst>
              <p:tags r:id="rId15"/>
            </p:custDataLst>
          </p:nvPr>
        </p:nvSpPr>
        <p:spPr>
          <a:xfrm>
            <a:off x="1739900" y="3944620"/>
            <a:ext cx="1092835" cy="1015365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1639570" y="5958840"/>
            <a:ext cx="1308100" cy="333375"/>
            <a:chOff x="7849343" y="4093086"/>
            <a:chExt cx="917362" cy="291724"/>
          </a:xfrm>
        </p:grpSpPr>
        <p:cxnSp>
          <p:nvCxnSpPr>
            <p:cNvPr id="113" name="直接连接符 112"/>
            <p:cNvCxnSpPr/>
            <p:nvPr>
              <p:custDataLst>
                <p:tags r:id="rId25"/>
              </p:custDataLst>
            </p:nvPr>
          </p:nvCxnSpPr>
          <p:spPr>
            <a:xfrm>
              <a:off x="7849343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26"/>
              </p:custDataLst>
            </p:nvPr>
          </p:nvCxnSpPr>
          <p:spPr>
            <a:xfrm>
              <a:off x="8766705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27"/>
              </p:custDataLst>
            </p:nvPr>
          </p:nvCxnSpPr>
          <p:spPr>
            <a:xfrm>
              <a:off x="8635654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>
              <p:custDataLst>
                <p:tags r:id="rId28"/>
              </p:custDataLst>
            </p:nvPr>
          </p:nvCxnSpPr>
          <p:spPr>
            <a:xfrm>
              <a:off x="8504602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>
              <p:custDataLst>
                <p:tags r:id="rId29"/>
              </p:custDataLst>
            </p:nvPr>
          </p:nvCxnSpPr>
          <p:spPr>
            <a:xfrm>
              <a:off x="8373550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>
              <p:custDataLst>
                <p:tags r:id="rId30"/>
              </p:custDataLst>
            </p:nvPr>
          </p:nvCxnSpPr>
          <p:spPr>
            <a:xfrm>
              <a:off x="8242499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>
              <p:custDataLst>
                <p:tags r:id="rId31"/>
              </p:custDataLst>
            </p:nvPr>
          </p:nvCxnSpPr>
          <p:spPr>
            <a:xfrm>
              <a:off x="8111447" y="4093086"/>
              <a:ext cx="0" cy="28544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>
              <p:custDataLst>
                <p:tags r:id="rId32"/>
              </p:custDataLst>
            </p:nvPr>
          </p:nvCxnSpPr>
          <p:spPr>
            <a:xfrm>
              <a:off x="7980395" y="4093086"/>
              <a:ext cx="0" cy="28544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爆炸形: 8 pt  119"/>
          <p:cNvSpPr/>
          <p:nvPr>
            <p:custDataLst>
              <p:tags r:id="rId16"/>
            </p:custDataLst>
          </p:nvPr>
        </p:nvSpPr>
        <p:spPr>
          <a:xfrm>
            <a:off x="2224405" y="6048375"/>
            <a:ext cx="111760" cy="125095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1158875" y="3635375"/>
            <a:ext cx="2254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Parallel hole collimator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561080" y="3635375"/>
            <a:ext cx="2080260" cy="2659380"/>
            <a:chOff x="5608" y="5725"/>
            <a:chExt cx="3276" cy="4188"/>
          </a:xfrm>
        </p:grpSpPr>
        <p:sp>
          <p:nvSpPr>
            <p:cNvPr id="62" name="椭圆 61"/>
            <p:cNvSpPr/>
            <p:nvPr>
              <p:custDataLst>
                <p:tags r:id="rId18"/>
              </p:custDataLst>
            </p:nvPr>
          </p:nvSpPr>
          <p:spPr>
            <a:xfrm>
              <a:off x="6697" y="6509"/>
              <a:ext cx="1095" cy="101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5904" y="9357"/>
              <a:ext cx="2672" cy="5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爆炸形: 8 pt  119"/>
            <p:cNvSpPr/>
            <p:nvPr>
              <p:custDataLst>
                <p:tags r:id="rId20"/>
              </p:custDataLst>
            </p:nvPr>
          </p:nvSpPr>
          <p:spPr>
            <a:xfrm>
              <a:off x="7148" y="9525"/>
              <a:ext cx="176" cy="197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任意多边形: 形状 116"/>
            <p:cNvSpPr/>
            <p:nvPr>
              <p:custDataLst>
                <p:tags r:id="rId21"/>
              </p:custDataLst>
            </p:nvPr>
          </p:nvSpPr>
          <p:spPr>
            <a:xfrm>
              <a:off x="7138" y="6508"/>
              <a:ext cx="221" cy="1027"/>
            </a:xfrm>
            <a:custGeom>
              <a:avLst/>
              <a:gdLst>
                <a:gd name="connsiteX0" fmla="*/ 0 w 228"/>
                <a:gd name="connsiteY0" fmla="*/ 7 h 1095"/>
                <a:gd name="connsiteX1" fmla="*/ 34 w 228"/>
                <a:gd name="connsiteY1" fmla="*/ 1083 h 1095"/>
                <a:gd name="connsiteX2" fmla="*/ 105 w 228"/>
                <a:gd name="connsiteY2" fmla="*/ 1095 h 1095"/>
                <a:gd name="connsiteX3" fmla="*/ 187 w 228"/>
                <a:gd name="connsiteY3" fmla="*/ 1080 h 1095"/>
                <a:gd name="connsiteX4" fmla="*/ 228 w 228"/>
                <a:gd name="connsiteY4" fmla="*/ 19 h 1095"/>
                <a:gd name="connsiteX5" fmla="*/ 150 w 228"/>
                <a:gd name="connsiteY5" fmla="*/ 0 h 1095"/>
                <a:gd name="connsiteX6" fmla="*/ 60 w 228"/>
                <a:gd name="connsiteY6" fmla="*/ 0 h 1095"/>
                <a:gd name="connsiteX7" fmla="*/ 0 w 228"/>
                <a:gd name="connsiteY7" fmla="*/ 7 h 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" h="1095">
                  <a:moveTo>
                    <a:pt x="0" y="7"/>
                  </a:moveTo>
                  <a:lnTo>
                    <a:pt x="34" y="1083"/>
                  </a:lnTo>
                  <a:lnTo>
                    <a:pt x="105" y="1095"/>
                  </a:lnTo>
                  <a:lnTo>
                    <a:pt x="187" y="1080"/>
                  </a:lnTo>
                  <a:lnTo>
                    <a:pt x="228" y="19"/>
                  </a:lnTo>
                  <a:lnTo>
                    <a:pt x="150" y="0"/>
                  </a:lnTo>
                  <a:lnTo>
                    <a:pt x="6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>
              <a:stCxn id="18" idx="0"/>
            </p:cNvCxnSpPr>
            <p:nvPr>
              <p:custDataLst>
                <p:tags r:id="rId22"/>
              </p:custDataLst>
            </p:nvPr>
          </p:nvCxnSpPr>
          <p:spPr>
            <a:xfrm flipV="1">
              <a:off x="7240" y="6511"/>
              <a:ext cx="119" cy="2846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stCxn id="18" idx="0"/>
            </p:cNvCxnSpPr>
            <p:nvPr>
              <p:custDataLst>
                <p:tags r:id="rId23"/>
              </p:custDataLst>
            </p:nvPr>
          </p:nvCxnSpPr>
          <p:spPr>
            <a:xfrm flipH="1" flipV="1">
              <a:off x="7142" y="6539"/>
              <a:ext cx="98" cy="2818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>
              <p:custDataLst>
                <p:tags r:id="rId24"/>
              </p:custDataLst>
            </p:nvPr>
          </p:nvSpPr>
          <p:spPr>
            <a:xfrm>
              <a:off x="5608" y="5725"/>
              <a:ext cx="3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Pin-hole collimator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141" y="8167"/>
              <a:ext cx="2212" cy="142"/>
              <a:chOff x="5851" y="8504"/>
              <a:chExt cx="2212" cy="120"/>
            </a:xfrm>
          </p:grpSpPr>
          <p:sp>
            <p:nvSpPr>
              <p:cNvPr id="2" name="流程图: 准备 1"/>
              <p:cNvSpPr/>
              <p:nvPr/>
            </p:nvSpPr>
            <p:spPr>
              <a:xfrm>
                <a:off x="585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流程图: 准备 2"/>
              <p:cNvSpPr/>
              <p:nvPr/>
            </p:nvSpPr>
            <p:spPr>
              <a:xfrm>
                <a:off x="6235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流程图: 准备 3"/>
              <p:cNvSpPr/>
              <p:nvPr/>
            </p:nvSpPr>
            <p:spPr>
              <a:xfrm>
                <a:off x="6619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流程图: 准备 7"/>
              <p:cNvSpPr/>
              <p:nvPr/>
            </p:nvSpPr>
            <p:spPr>
              <a:xfrm>
                <a:off x="7003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流程图: 准备 8"/>
              <p:cNvSpPr/>
              <p:nvPr/>
            </p:nvSpPr>
            <p:spPr>
              <a:xfrm>
                <a:off x="7387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流程图: 准备 9"/>
              <p:cNvSpPr/>
              <p:nvPr/>
            </p:nvSpPr>
            <p:spPr>
              <a:xfrm>
                <a:off x="777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299720" y="1421765"/>
            <a:ext cx="11591925" cy="639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Parallel-hole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Design of collimator introduces intrinsic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resolution – sensitivity trade-off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Pin-hole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Improves resolution by reducing distance to object.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FOV - resolution – sensitivity trade-off</a:t>
            </a:r>
          </a:p>
        </p:txBody>
      </p:sp>
      <p:sp>
        <p:nvSpPr>
          <p:cNvPr id="22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Challenge in performance balance</a:t>
            </a:r>
          </a:p>
        </p:txBody>
      </p:sp>
      <p:sp>
        <p:nvSpPr>
          <p:cNvPr id="23" name="矩形 22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116"/>
          <p:cNvSpPr/>
          <p:nvPr>
            <p:custDataLst>
              <p:tags r:id="rId2"/>
            </p:custDataLst>
          </p:nvPr>
        </p:nvSpPr>
        <p:spPr>
          <a:xfrm>
            <a:off x="4352290" y="4128770"/>
            <a:ext cx="494030" cy="652780"/>
          </a:xfrm>
          <a:custGeom>
            <a:avLst/>
            <a:gdLst>
              <a:gd name="connsiteX0" fmla="*/ 0 w 778"/>
              <a:gd name="connsiteY0" fmla="*/ 158 h 1028"/>
              <a:gd name="connsiteX1" fmla="*/ 113 w 778"/>
              <a:gd name="connsiteY1" fmla="*/ 964 h 1028"/>
              <a:gd name="connsiteX2" fmla="*/ 218 w 778"/>
              <a:gd name="connsiteY2" fmla="*/ 996 h 1028"/>
              <a:gd name="connsiteX3" fmla="*/ 372 w 778"/>
              <a:gd name="connsiteY3" fmla="*/ 1028 h 1028"/>
              <a:gd name="connsiteX4" fmla="*/ 520 w 778"/>
              <a:gd name="connsiteY4" fmla="*/ 1016 h 1028"/>
              <a:gd name="connsiteX5" fmla="*/ 670 w 778"/>
              <a:gd name="connsiteY5" fmla="*/ 954 h 1028"/>
              <a:gd name="connsiteX6" fmla="*/ 778 w 778"/>
              <a:gd name="connsiteY6" fmla="*/ 158 h 1028"/>
              <a:gd name="connsiteX7" fmla="*/ 679 w 778"/>
              <a:gd name="connsiteY7" fmla="*/ 75 h 1028"/>
              <a:gd name="connsiteX8" fmla="*/ 542 w 778"/>
              <a:gd name="connsiteY8" fmla="*/ 23 h 1028"/>
              <a:gd name="connsiteX9" fmla="*/ 355 w 778"/>
              <a:gd name="connsiteY9" fmla="*/ 0 h 1028"/>
              <a:gd name="connsiteX10" fmla="*/ 190 w 778"/>
              <a:gd name="connsiteY10" fmla="*/ 32 h 1028"/>
              <a:gd name="connsiteX11" fmla="*/ 98 w 778"/>
              <a:gd name="connsiteY11" fmla="*/ 83 h 1028"/>
              <a:gd name="connsiteX12" fmla="*/ 0 w 778"/>
              <a:gd name="connsiteY12" fmla="*/ 158 h 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" h="1028">
                <a:moveTo>
                  <a:pt x="0" y="158"/>
                </a:moveTo>
                <a:lnTo>
                  <a:pt x="113" y="964"/>
                </a:lnTo>
                <a:lnTo>
                  <a:pt x="218" y="996"/>
                </a:lnTo>
                <a:lnTo>
                  <a:pt x="372" y="1028"/>
                </a:lnTo>
                <a:lnTo>
                  <a:pt x="520" y="1016"/>
                </a:lnTo>
                <a:lnTo>
                  <a:pt x="670" y="954"/>
                </a:lnTo>
                <a:lnTo>
                  <a:pt x="778" y="158"/>
                </a:lnTo>
                <a:lnTo>
                  <a:pt x="679" y="75"/>
                </a:lnTo>
                <a:lnTo>
                  <a:pt x="542" y="23"/>
                </a:lnTo>
                <a:lnTo>
                  <a:pt x="355" y="0"/>
                </a:lnTo>
                <a:lnTo>
                  <a:pt x="190" y="32"/>
                </a:lnTo>
                <a:lnTo>
                  <a:pt x="98" y="83"/>
                </a:lnTo>
                <a:lnTo>
                  <a:pt x="0" y="158"/>
                </a:lnTo>
                <a:close/>
              </a:path>
            </a:pathLst>
          </a:custGeom>
          <a:gradFill>
            <a:gsLst>
              <a:gs pos="0">
                <a:srgbClr val="C00000">
                  <a:alpha val="0"/>
                </a:srgbClr>
              </a:gs>
              <a:gs pos="50000">
                <a:srgbClr val="C00000">
                  <a:alpha val="80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任意多边形: 形状 116"/>
          <p:cNvSpPr/>
          <p:nvPr>
            <p:custDataLst>
              <p:tags r:id="rId3"/>
            </p:custDataLst>
          </p:nvPr>
        </p:nvSpPr>
        <p:spPr>
          <a:xfrm>
            <a:off x="1784350" y="3935730"/>
            <a:ext cx="1016635" cy="1033145"/>
          </a:xfrm>
          <a:custGeom>
            <a:avLst/>
            <a:gdLst>
              <a:gd name="connsiteX0" fmla="*/ 0 w 1601"/>
              <a:gd name="connsiteY0" fmla="*/ 505 h 1627"/>
              <a:gd name="connsiteX1" fmla="*/ 266 w 1601"/>
              <a:gd name="connsiteY1" fmla="*/ 1447 h 1627"/>
              <a:gd name="connsiteX2" fmla="*/ 483 w 1601"/>
              <a:gd name="connsiteY2" fmla="*/ 1571 h 1627"/>
              <a:gd name="connsiteX3" fmla="*/ 798 w 1601"/>
              <a:gd name="connsiteY3" fmla="*/ 1627 h 1627"/>
              <a:gd name="connsiteX4" fmla="*/ 1128 w 1601"/>
              <a:gd name="connsiteY4" fmla="*/ 1541 h 1627"/>
              <a:gd name="connsiteX5" fmla="*/ 1331 w 1601"/>
              <a:gd name="connsiteY5" fmla="*/ 1444 h 1627"/>
              <a:gd name="connsiteX6" fmla="*/ 1601 w 1601"/>
              <a:gd name="connsiteY6" fmla="*/ 521 h 1627"/>
              <a:gd name="connsiteX7" fmla="*/ 1391 w 1601"/>
              <a:gd name="connsiteY7" fmla="*/ 217 h 1627"/>
              <a:gd name="connsiteX8" fmla="*/ 1102 w 1601"/>
              <a:gd name="connsiteY8" fmla="*/ 67 h 1627"/>
              <a:gd name="connsiteX9" fmla="*/ 727 w 1601"/>
              <a:gd name="connsiteY9" fmla="*/ 0 h 1627"/>
              <a:gd name="connsiteX10" fmla="*/ 435 w 1601"/>
              <a:gd name="connsiteY10" fmla="*/ 97 h 1627"/>
              <a:gd name="connsiteX11" fmla="*/ 142 w 1601"/>
              <a:gd name="connsiteY11" fmla="*/ 285 h 1627"/>
              <a:gd name="connsiteX12" fmla="*/ 0 w 1601"/>
              <a:gd name="connsiteY12" fmla="*/ 505 h 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1" h="1627">
                <a:moveTo>
                  <a:pt x="0" y="505"/>
                </a:moveTo>
                <a:lnTo>
                  <a:pt x="266" y="1447"/>
                </a:lnTo>
                <a:lnTo>
                  <a:pt x="483" y="1571"/>
                </a:lnTo>
                <a:lnTo>
                  <a:pt x="798" y="1627"/>
                </a:lnTo>
                <a:lnTo>
                  <a:pt x="1128" y="1541"/>
                </a:lnTo>
                <a:lnTo>
                  <a:pt x="1331" y="1444"/>
                </a:lnTo>
                <a:lnTo>
                  <a:pt x="1601" y="521"/>
                </a:lnTo>
                <a:lnTo>
                  <a:pt x="1391" y="217"/>
                </a:lnTo>
                <a:lnTo>
                  <a:pt x="1102" y="67"/>
                </a:lnTo>
                <a:lnTo>
                  <a:pt x="727" y="0"/>
                </a:lnTo>
                <a:lnTo>
                  <a:pt x="435" y="97"/>
                </a:lnTo>
                <a:lnTo>
                  <a:pt x="142" y="285"/>
                </a:lnTo>
                <a:lnTo>
                  <a:pt x="0" y="505"/>
                </a:lnTo>
                <a:close/>
              </a:path>
            </a:pathLst>
          </a:custGeom>
          <a:gradFill>
            <a:gsLst>
              <a:gs pos="0">
                <a:srgbClr val="C00000">
                  <a:alpha val="0"/>
                </a:srgbClr>
              </a:gs>
              <a:gs pos="50000">
                <a:srgbClr val="C00000">
                  <a:alpha val="80000"/>
                </a:srgbClr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1930" y="1048385"/>
            <a:ext cx="11803380" cy="2558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 energy SPECT is challenging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4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40" name="文本框 39"/>
          <p:cNvSpPr txBox="1"/>
          <p:nvPr>
            <p:custDataLst>
              <p:tags r:id="rId4"/>
            </p:custDataLst>
          </p:nvPr>
        </p:nvSpPr>
        <p:spPr>
          <a:xfrm>
            <a:off x="200660" y="5212080"/>
            <a:ext cx="1135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1" name="文本框 40"/>
          <p:cNvSpPr txBox="1"/>
          <p:nvPr>
            <p:custDataLst>
              <p:tags r:id="rId5"/>
            </p:custDataLst>
          </p:nvPr>
        </p:nvSpPr>
        <p:spPr>
          <a:xfrm>
            <a:off x="292418" y="5981700"/>
            <a:ext cx="951865" cy="272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42" name="文本框 41"/>
          <p:cNvSpPr txBox="1"/>
          <p:nvPr>
            <p:custDataLst>
              <p:tags r:id="rId6"/>
            </p:custDataLst>
          </p:nvPr>
        </p:nvSpPr>
        <p:spPr>
          <a:xfrm>
            <a:off x="378778" y="4168775"/>
            <a:ext cx="7791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sp>
        <p:nvSpPr>
          <p:cNvPr id="98" name="任意多边形: 形状 116"/>
          <p:cNvSpPr/>
          <p:nvPr>
            <p:custDataLst>
              <p:tags r:id="rId7"/>
            </p:custDataLst>
          </p:nvPr>
        </p:nvSpPr>
        <p:spPr>
          <a:xfrm>
            <a:off x="2174875" y="3939540"/>
            <a:ext cx="217805" cy="1033145"/>
          </a:xfrm>
          <a:custGeom>
            <a:avLst/>
            <a:gdLst>
              <a:gd name="connsiteX0" fmla="*/ 0 w 203200"/>
              <a:gd name="connsiteY0" fmla="*/ 16329 h 1021443"/>
              <a:gd name="connsiteX1" fmla="*/ 43542 w 203200"/>
              <a:gd name="connsiteY1" fmla="*/ 1016000 h 1021443"/>
              <a:gd name="connsiteX2" fmla="*/ 87085 w 203200"/>
              <a:gd name="connsiteY2" fmla="*/ 1019629 h 1021443"/>
              <a:gd name="connsiteX3" fmla="*/ 150585 w 203200"/>
              <a:gd name="connsiteY3" fmla="*/ 1021443 h 1021443"/>
              <a:gd name="connsiteX4" fmla="*/ 203200 w 203200"/>
              <a:gd name="connsiteY4" fmla="*/ 10886 h 1021443"/>
              <a:gd name="connsiteX5" fmla="*/ 137885 w 203200"/>
              <a:gd name="connsiteY5" fmla="*/ 3629 h 1021443"/>
              <a:gd name="connsiteX6" fmla="*/ 67128 w 203200"/>
              <a:gd name="connsiteY6" fmla="*/ 0 h 1021443"/>
              <a:gd name="connsiteX7" fmla="*/ 0 w 203200"/>
              <a:gd name="connsiteY7" fmla="*/ 16329 h 10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00" h="1021443">
                <a:moveTo>
                  <a:pt x="0" y="16329"/>
                </a:moveTo>
                <a:lnTo>
                  <a:pt x="43542" y="1016000"/>
                </a:lnTo>
                <a:lnTo>
                  <a:pt x="87085" y="1019629"/>
                </a:lnTo>
                <a:lnTo>
                  <a:pt x="150585" y="1021443"/>
                </a:lnTo>
                <a:lnTo>
                  <a:pt x="203200" y="10886"/>
                </a:lnTo>
                <a:lnTo>
                  <a:pt x="137885" y="3629"/>
                </a:lnTo>
                <a:lnTo>
                  <a:pt x="67128" y="0"/>
                </a:lnTo>
                <a:lnTo>
                  <a:pt x="0" y="16329"/>
                </a:lnTo>
                <a:close/>
              </a:path>
            </a:pathLst>
          </a:custGeom>
          <a:solidFill>
            <a:srgbClr val="77437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>
            <p:custDataLst>
              <p:tags r:id="rId8"/>
            </p:custDataLst>
          </p:nvPr>
        </p:nvSpPr>
        <p:spPr>
          <a:xfrm>
            <a:off x="1550670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>
            <p:custDataLst>
              <p:tags r:id="rId9"/>
            </p:custDataLst>
          </p:nvPr>
        </p:nvSpPr>
        <p:spPr>
          <a:xfrm>
            <a:off x="2079625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直接连接符 100"/>
          <p:cNvCxnSpPr/>
          <p:nvPr>
            <p:custDataLst>
              <p:tags r:id="rId10"/>
            </p:custDataLst>
          </p:nvPr>
        </p:nvCxnSpPr>
        <p:spPr>
          <a:xfrm flipH="1" flipV="1">
            <a:off x="2167890" y="3944620"/>
            <a:ext cx="100965" cy="2010410"/>
          </a:xfrm>
          <a:prstGeom prst="line">
            <a:avLst/>
          </a:prstGeom>
          <a:ln w="15875">
            <a:solidFill>
              <a:srgbClr val="77437E"/>
            </a:solidFill>
            <a:headEnd type="none" w="sm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>
            <p:custDataLst>
              <p:tags r:id="rId11"/>
            </p:custDataLst>
          </p:nvPr>
        </p:nvCxnSpPr>
        <p:spPr>
          <a:xfrm flipV="1">
            <a:off x="2278380" y="3944620"/>
            <a:ext cx="111125" cy="2012315"/>
          </a:xfrm>
          <a:prstGeom prst="line">
            <a:avLst/>
          </a:prstGeom>
          <a:ln w="15875">
            <a:solidFill>
              <a:srgbClr val="77437E"/>
            </a:solidFill>
            <a:head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4"/>
          <p:cNvSpPr/>
          <p:nvPr>
            <p:custDataLst>
              <p:tags r:id="rId12"/>
            </p:custDataLst>
          </p:nvPr>
        </p:nvSpPr>
        <p:spPr>
          <a:xfrm>
            <a:off x="1434465" y="5941695"/>
            <a:ext cx="1696720" cy="353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>
            <p:custDataLst>
              <p:tags r:id="rId13"/>
            </p:custDataLst>
          </p:nvPr>
        </p:nvSpPr>
        <p:spPr>
          <a:xfrm>
            <a:off x="1812290" y="5193665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>
            <p:custDataLst>
              <p:tags r:id="rId14"/>
            </p:custDataLst>
          </p:nvPr>
        </p:nvSpPr>
        <p:spPr>
          <a:xfrm>
            <a:off x="2336165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矩形 107"/>
          <p:cNvSpPr/>
          <p:nvPr>
            <p:custDataLst>
              <p:tags r:id="rId15"/>
            </p:custDataLst>
          </p:nvPr>
        </p:nvSpPr>
        <p:spPr>
          <a:xfrm>
            <a:off x="2865120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>
            <p:custDataLst>
              <p:tags r:id="rId16"/>
            </p:custDataLst>
          </p:nvPr>
        </p:nvSpPr>
        <p:spPr>
          <a:xfrm>
            <a:off x="2597150" y="5195570"/>
            <a:ext cx="137795" cy="746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椭圆 109"/>
          <p:cNvSpPr/>
          <p:nvPr>
            <p:custDataLst>
              <p:tags r:id="rId17"/>
            </p:custDataLst>
          </p:nvPr>
        </p:nvSpPr>
        <p:spPr>
          <a:xfrm>
            <a:off x="1739900" y="3944620"/>
            <a:ext cx="1092835" cy="1015365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1639570" y="5958840"/>
            <a:ext cx="1308100" cy="333375"/>
            <a:chOff x="7849343" y="4093086"/>
            <a:chExt cx="917362" cy="291724"/>
          </a:xfrm>
        </p:grpSpPr>
        <p:cxnSp>
          <p:nvCxnSpPr>
            <p:cNvPr id="113" name="直接连接符 112"/>
            <p:cNvCxnSpPr/>
            <p:nvPr>
              <p:custDataLst>
                <p:tags r:id="rId34"/>
              </p:custDataLst>
            </p:nvPr>
          </p:nvCxnSpPr>
          <p:spPr>
            <a:xfrm>
              <a:off x="7849343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35"/>
              </p:custDataLst>
            </p:nvPr>
          </p:nvCxnSpPr>
          <p:spPr>
            <a:xfrm>
              <a:off x="8766705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36"/>
              </p:custDataLst>
            </p:nvPr>
          </p:nvCxnSpPr>
          <p:spPr>
            <a:xfrm>
              <a:off x="8635654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>
              <p:custDataLst>
                <p:tags r:id="rId37"/>
              </p:custDataLst>
            </p:nvPr>
          </p:nvCxnSpPr>
          <p:spPr>
            <a:xfrm>
              <a:off x="8504602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>
              <p:custDataLst>
                <p:tags r:id="rId38"/>
              </p:custDataLst>
            </p:nvPr>
          </p:nvCxnSpPr>
          <p:spPr>
            <a:xfrm>
              <a:off x="8373550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>
              <p:custDataLst>
                <p:tags r:id="rId39"/>
              </p:custDataLst>
            </p:nvPr>
          </p:nvCxnSpPr>
          <p:spPr>
            <a:xfrm>
              <a:off x="8242499" y="4093086"/>
              <a:ext cx="0" cy="2917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>
              <p:custDataLst>
                <p:tags r:id="rId40"/>
              </p:custDataLst>
            </p:nvPr>
          </p:nvCxnSpPr>
          <p:spPr>
            <a:xfrm>
              <a:off x="8111447" y="4093086"/>
              <a:ext cx="0" cy="28544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>
              <p:custDataLst>
                <p:tags r:id="rId41"/>
              </p:custDataLst>
            </p:nvPr>
          </p:nvCxnSpPr>
          <p:spPr>
            <a:xfrm>
              <a:off x="7980395" y="4093086"/>
              <a:ext cx="0" cy="28544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爆炸形: 8 pt  119"/>
          <p:cNvSpPr/>
          <p:nvPr>
            <p:custDataLst>
              <p:tags r:id="rId18"/>
            </p:custDataLst>
          </p:nvPr>
        </p:nvSpPr>
        <p:spPr>
          <a:xfrm>
            <a:off x="2224405" y="6048375"/>
            <a:ext cx="111760" cy="125095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9"/>
            </p:custDataLst>
          </p:nvPr>
        </p:nvSpPr>
        <p:spPr>
          <a:xfrm>
            <a:off x="1158875" y="3635375"/>
            <a:ext cx="2254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Parallel hole collimator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561080" y="3635375"/>
            <a:ext cx="2080260" cy="2659380"/>
            <a:chOff x="5608" y="5725"/>
            <a:chExt cx="3276" cy="4188"/>
          </a:xfrm>
        </p:grpSpPr>
        <p:sp>
          <p:nvSpPr>
            <p:cNvPr id="18" name="矩形 17"/>
            <p:cNvSpPr/>
            <p:nvPr>
              <p:custDataLst>
                <p:tags r:id="rId27"/>
              </p:custDataLst>
            </p:nvPr>
          </p:nvSpPr>
          <p:spPr>
            <a:xfrm>
              <a:off x="5904" y="9357"/>
              <a:ext cx="2672" cy="5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爆炸形: 8 pt  119"/>
            <p:cNvSpPr/>
            <p:nvPr>
              <p:custDataLst>
                <p:tags r:id="rId28"/>
              </p:custDataLst>
            </p:nvPr>
          </p:nvSpPr>
          <p:spPr>
            <a:xfrm>
              <a:off x="7148" y="9525"/>
              <a:ext cx="176" cy="197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任意多边形: 形状 116"/>
            <p:cNvSpPr/>
            <p:nvPr>
              <p:custDataLst>
                <p:tags r:id="rId29"/>
              </p:custDataLst>
            </p:nvPr>
          </p:nvSpPr>
          <p:spPr>
            <a:xfrm>
              <a:off x="7138" y="6508"/>
              <a:ext cx="221" cy="1027"/>
            </a:xfrm>
            <a:custGeom>
              <a:avLst/>
              <a:gdLst>
                <a:gd name="connsiteX0" fmla="*/ 0 w 228"/>
                <a:gd name="connsiteY0" fmla="*/ 7 h 1095"/>
                <a:gd name="connsiteX1" fmla="*/ 34 w 228"/>
                <a:gd name="connsiteY1" fmla="*/ 1083 h 1095"/>
                <a:gd name="connsiteX2" fmla="*/ 105 w 228"/>
                <a:gd name="connsiteY2" fmla="*/ 1095 h 1095"/>
                <a:gd name="connsiteX3" fmla="*/ 187 w 228"/>
                <a:gd name="connsiteY3" fmla="*/ 1080 h 1095"/>
                <a:gd name="connsiteX4" fmla="*/ 228 w 228"/>
                <a:gd name="connsiteY4" fmla="*/ 19 h 1095"/>
                <a:gd name="connsiteX5" fmla="*/ 150 w 228"/>
                <a:gd name="connsiteY5" fmla="*/ 0 h 1095"/>
                <a:gd name="connsiteX6" fmla="*/ 60 w 228"/>
                <a:gd name="connsiteY6" fmla="*/ 0 h 1095"/>
                <a:gd name="connsiteX7" fmla="*/ 0 w 228"/>
                <a:gd name="connsiteY7" fmla="*/ 7 h 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" h="1095">
                  <a:moveTo>
                    <a:pt x="0" y="7"/>
                  </a:moveTo>
                  <a:lnTo>
                    <a:pt x="34" y="1083"/>
                  </a:lnTo>
                  <a:lnTo>
                    <a:pt x="105" y="1095"/>
                  </a:lnTo>
                  <a:lnTo>
                    <a:pt x="187" y="1080"/>
                  </a:lnTo>
                  <a:lnTo>
                    <a:pt x="228" y="19"/>
                  </a:lnTo>
                  <a:lnTo>
                    <a:pt x="150" y="0"/>
                  </a:lnTo>
                  <a:lnTo>
                    <a:pt x="6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>
              <a:stCxn id="18" idx="0"/>
            </p:cNvCxnSpPr>
            <p:nvPr>
              <p:custDataLst>
                <p:tags r:id="rId30"/>
              </p:custDataLst>
            </p:nvPr>
          </p:nvCxnSpPr>
          <p:spPr>
            <a:xfrm flipV="1">
              <a:off x="7240" y="6511"/>
              <a:ext cx="119" cy="2846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stCxn id="18" idx="0"/>
            </p:cNvCxnSpPr>
            <p:nvPr>
              <p:custDataLst>
                <p:tags r:id="rId31"/>
              </p:custDataLst>
            </p:nvPr>
          </p:nvCxnSpPr>
          <p:spPr>
            <a:xfrm flipH="1" flipV="1">
              <a:off x="7142" y="6539"/>
              <a:ext cx="98" cy="2818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/>
            <p:cNvSpPr/>
            <p:nvPr>
              <p:custDataLst>
                <p:tags r:id="rId32"/>
              </p:custDataLst>
            </p:nvPr>
          </p:nvSpPr>
          <p:spPr>
            <a:xfrm>
              <a:off x="6697" y="6509"/>
              <a:ext cx="1095" cy="1018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33"/>
              </p:custDataLst>
            </p:nvPr>
          </p:nvSpPr>
          <p:spPr>
            <a:xfrm>
              <a:off x="5608" y="5725"/>
              <a:ext cx="3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Pin-hole collimator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141" y="8167"/>
              <a:ext cx="2212" cy="142"/>
              <a:chOff x="5851" y="8504"/>
              <a:chExt cx="2212" cy="120"/>
            </a:xfrm>
          </p:grpSpPr>
          <p:sp>
            <p:nvSpPr>
              <p:cNvPr id="2" name="流程图: 准备 1"/>
              <p:cNvSpPr/>
              <p:nvPr/>
            </p:nvSpPr>
            <p:spPr>
              <a:xfrm>
                <a:off x="585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流程图: 准备 2"/>
              <p:cNvSpPr/>
              <p:nvPr/>
            </p:nvSpPr>
            <p:spPr>
              <a:xfrm>
                <a:off x="6235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流程图: 准备 3"/>
              <p:cNvSpPr/>
              <p:nvPr/>
            </p:nvSpPr>
            <p:spPr>
              <a:xfrm>
                <a:off x="6619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流程图: 准备 7"/>
              <p:cNvSpPr/>
              <p:nvPr/>
            </p:nvSpPr>
            <p:spPr>
              <a:xfrm>
                <a:off x="7003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流程图: 准备 8"/>
              <p:cNvSpPr/>
              <p:nvPr/>
            </p:nvSpPr>
            <p:spPr>
              <a:xfrm>
                <a:off x="7387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流程图: 准备 9"/>
              <p:cNvSpPr/>
              <p:nvPr/>
            </p:nvSpPr>
            <p:spPr>
              <a:xfrm>
                <a:off x="777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6" name="直接连接符 5"/>
          <p:cNvCxnSpPr>
            <a:stCxn id="105" idx="0"/>
          </p:cNvCxnSpPr>
          <p:nvPr>
            <p:custDataLst>
              <p:tags r:id="rId20"/>
            </p:custDataLst>
          </p:nvPr>
        </p:nvCxnSpPr>
        <p:spPr>
          <a:xfrm flipV="1">
            <a:off x="2282825" y="4027805"/>
            <a:ext cx="288925" cy="1913890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05" idx="0"/>
          </p:cNvCxnSpPr>
          <p:nvPr>
            <p:custDataLst>
              <p:tags r:id="rId21"/>
            </p:custDataLst>
          </p:nvPr>
        </p:nvCxnSpPr>
        <p:spPr>
          <a:xfrm flipH="1" flipV="1">
            <a:off x="1980565" y="4025900"/>
            <a:ext cx="302260" cy="1915795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105" idx="0"/>
          </p:cNvCxnSpPr>
          <p:nvPr>
            <p:custDataLst>
              <p:tags r:id="rId22"/>
            </p:custDataLst>
          </p:nvPr>
        </p:nvCxnSpPr>
        <p:spPr>
          <a:xfrm flipV="1">
            <a:off x="2282825" y="4285615"/>
            <a:ext cx="511810" cy="1656080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105" idx="0"/>
          </p:cNvCxnSpPr>
          <p:nvPr>
            <p:custDataLst>
              <p:tags r:id="rId23"/>
            </p:custDataLst>
          </p:nvPr>
        </p:nvCxnSpPr>
        <p:spPr>
          <a:xfrm flipH="1" flipV="1">
            <a:off x="1781810" y="4277995"/>
            <a:ext cx="501015" cy="1663700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endCxn id="62" idx="7"/>
          </p:cNvCxnSpPr>
          <p:nvPr>
            <p:custDataLst>
              <p:tags r:id="rId24"/>
            </p:custDataLst>
          </p:nvPr>
        </p:nvCxnSpPr>
        <p:spPr>
          <a:xfrm flipV="1">
            <a:off x="4602480" y="4227830"/>
            <a:ext cx="243840" cy="1711960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8" idx="0"/>
            <a:endCxn id="62" idx="1"/>
          </p:cNvCxnSpPr>
          <p:nvPr>
            <p:custDataLst>
              <p:tags r:id="rId25"/>
            </p:custDataLst>
          </p:nvPr>
        </p:nvCxnSpPr>
        <p:spPr>
          <a:xfrm flipH="1" flipV="1">
            <a:off x="4354195" y="4227830"/>
            <a:ext cx="243205" cy="1713865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/>
          <p:cNvGraphicFramePr/>
          <p:nvPr>
            <p:custDataLst>
              <p:tags r:id="rId26"/>
            </p:custDataLst>
          </p:nvPr>
        </p:nvGraphicFramePr>
        <p:xfrm>
          <a:off x="5718810" y="3710305"/>
          <a:ext cx="6285865" cy="257492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77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Energy / keV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Lead thickness needed for 90% photon attenuation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 fontAlgn="auto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Scattering proportion in GAGG(Ce)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0.92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15.77%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2.38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33.87%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7.97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66.12%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11.10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74.76%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3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4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13.98mm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80.21%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299720" y="1421765"/>
            <a:ext cx="11591925" cy="639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Parallel-hole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Design of collimator introduces intrinsic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resolution – sensitivity trade-off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Pin-hole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Improves resolution by reducing distance to object.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FOV - resolution – sensitivity trade-off</a:t>
            </a:r>
          </a:p>
        </p:txBody>
      </p:sp>
      <p:sp>
        <p:nvSpPr>
          <p:cNvPr id="27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Challenge in performance balance</a:t>
            </a:r>
          </a:p>
        </p:txBody>
      </p:sp>
      <p:sp>
        <p:nvSpPr>
          <p:cNvPr id="28" name="矩形 27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99720" y="2436495"/>
            <a:ext cx="11592560" cy="360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Higher photon energy leads to stronger penetration →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degraded resolution</a:t>
            </a:r>
          </a:p>
        </p:txBody>
      </p:sp>
      <p:sp>
        <p:nvSpPr>
          <p:cNvPr id="30" name="矩形: 圆角 6"/>
          <p:cNvSpPr/>
          <p:nvPr/>
        </p:nvSpPr>
        <p:spPr>
          <a:xfrm>
            <a:off x="464185" y="2127885"/>
            <a:ext cx="1142619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Stronger collimator wall penetration</a:t>
            </a:r>
          </a:p>
        </p:txBody>
      </p:sp>
      <p:sp>
        <p:nvSpPr>
          <p:cNvPr id="34" name="矩形 33"/>
          <p:cNvSpPr/>
          <p:nvPr/>
        </p:nvSpPr>
        <p:spPr>
          <a:xfrm>
            <a:off x="299720" y="212725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01930" y="1048385"/>
            <a:ext cx="11803380" cy="2558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 energy SPECT is challenging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42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99720" y="1421765"/>
            <a:ext cx="11591925" cy="639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Parallel-hole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Design of collimator introduces intrinsic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resolution – sensitivity trade-off</a:t>
            </a: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Pin-hole collimator: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Improves resolution by reducing distance to object.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FOV - resolution – sensitivity trade-off</a:t>
            </a:r>
          </a:p>
        </p:txBody>
      </p:sp>
      <p:sp>
        <p:nvSpPr>
          <p:cNvPr id="21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Challenge in performance balance</a:t>
            </a:r>
          </a:p>
        </p:txBody>
      </p:sp>
      <p:sp>
        <p:nvSpPr>
          <p:cNvPr id="22" name="矩形 21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9720" y="2436495"/>
            <a:ext cx="11592560" cy="360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Higher photon energy leads to stronger penetration →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degraded resolution</a:t>
            </a:r>
          </a:p>
        </p:txBody>
      </p:sp>
      <p:sp>
        <p:nvSpPr>
          <p:cNvPr id="32" name="矩形: 圆角 6"/>
          <p:cNvSpPr/>
          <p:nvPr/>
        </p:nvSpPr>
        <p:spPr>
          <a:xfrm>
            <a:off x="464185" y="2127885"/>
            <a:ext cx="1142619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Stronger collimator wall penetration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299720" y="212725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2"/>
            </p:custDataLst>
          </p:nvPr>
        </p:nvSpPr>
        <p:spPr>
          <a:xfrm>
            <a:off x="200660" y="5212080"/>
            <a:ext cx="1135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292418" y="5981700"/>
            <a:ext cx="951865" cy="272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378778" y="4168775"/>
            <a:ext cx="7791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434465" y="3939540"/>
            <a:ext cx="1696720" cy="2355850"/>
            <a:chOff x="1882" y="6120"/>
            <a:chExt cx="2758" cy="3955"/>
          </a:xfrm>
        </p:grpSpPr>
        <p:sp>
          <p:nvSpPr>
            <p:cNvPr id="98" name="任意多边形: 形状 116"/>
            <p:cNvSpPr/>
            <p:nvPr>
              <p:custDataLst>
                <p:tags r:id="rId20"/>
              </p:custDataLst>
            </p:nvPr>
          </p:nvSpPr>
          <p:spPr>
            <a:xfrm>
              <a:off x="3086" y="6120"/>
              <a:ext cx="354" cy="1734"/>
            </a:xfrm>
            <a:custGeom>
              <a:avLst/>
              <a:gdLst>
                <a:gd name="connsiteX0" fmla="*/ 0 w 203200"/>
                <a:gd name="connsiteY0" fmla="*/ 16329 h 1021443"/>
                <a:gd name="connsiteX1" fmla="*/ 43542 w 203200"/>
                <a:gd name="connsiteY1" fmla="*/ 1016000 h 1021443"/>
                <a:gd name="connsiteX2" fmla="*/ 87085 w 203200"/>
                <a:gd name="connsiteY2" fmla="*/ 1019629 h 1021443"/>
                <a:gd name="connsiteX3" fmla="*/ 150585 w 203200"/>
                <a:gd name="connsiteY3" fmla="*/ 1021443 h 1021443"/>
                <a:gd name="connsiteX4" fmla="*/ 203200 w 203200"/>
                <a:gd name="connsiteY4" fmla="*/ 10886 h 1021443"/>
                <a:gd name="connsiteX5" fmla="*/ 137885 w 203200"/>
                <a:gd name="connsiteY5" fmla="*/ 3629 h 1021443"/>
                <a:gd name="connsiteX6" fmla="*/ 67128 w 203200"/>
                <a:gd name="connsiteY6" fmla="*/ 0 h 1021443"/>
                <a:gd name="connsiteX7" fmla="*/ 0 w 203200"/>
                <a:gd name="connsiteY7" fmla="*/ 16329 h 10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00" h="1021443">
                  <a:moveTo>
                    <a:pt x="0" y="16329"/>
                  </a:moveTo>
                  <a:lnTo>
                    <a:pt x="43542" y="1016000"/>
                  </a:lnTo>
                  <a:lnTo>
                    <a:pt x="87085" y="1019629"/>
                  </a:lnTo>
                  <a:lnTo>
                    <a:pt x="150585" y="1021443"/>
                  </a:lnTo>
                  <a:lnTo>
                    <a:pt x="203200" y="10886"/>
                  </a:lnTo>
                  <a:lnTo>
                    <a:pt x="137885" y="3629"/>
                  </a:lnTo>
                  <a:lnTo>
                    <a:pt x="67128" y="0"/>
                  </a:lnTo>
                  <a:lnTo>
                    <a:pt x="0" y="16329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矩形 98"/>
            <p:cNvSpPr/>
            <p:nvPr>
              <p:custDataLst>
                <p:tags r:id="rId21"/>
              </p:custDataLst>
            </p:nvPr>
          </p:nvSpPr>
          <p:spPr>
            <a:xfrm>
              <a:off x="2071" y="8225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矩形 99"/>
            <p:cNvSpPr/>
            <p:nvPr>
              <p:custDataLst>
                <p:tags r:id="rId22"/>
              </p:custDataLst>
            </p:nvPr>
          </p:nvSpPr>
          <p:spPr>
            <a:xfrm>
              <a:off x="2931" y="8225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1" name="直接连接符 100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3074" y="6128"/>
              <a:ext cx="164" cy="3375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>
              <p:custDataLst>
                <p:tags r:id="rId24"/>
              </p:custDataLst>
            </p:nvPr>
          </p:nvCxnSpPr>
          <p:spPr>
            <a:xfrm flipV="1">
              <a:off x="3254" y="6128"/>
              <a:ext cx="181" cy="3378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矩形 104"/>
            <p:cNvSpPr/>
            <p:nvPr>
              <p:custDataLst>
                <p:tags r:id="rId25"/>
              </p:custDataLst>
            </p:nvPr>
          </p:nvSpPr>
          <p:spPr>
            <a:xfrm>
              <a:off x="1882" y="9481"/>
              <a:ext cx="2758" cy="5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矩形 105"/>
            <p:cNvSpPr/>
            <p:nvPr>
              <p:custDataLst>
                <p:tags r:id="rId26"/>
              </p:custDataLst>
            </p:nvPr>
          </p:nvSpPr>
          <p:spPr>
            <a:xfrm>
              <a:off x="2496" y="8225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矩形 106"/>
            <p:cNvSpPr/>
            <p:nvPr>
              <p:custDataLst>
                <p:tags r:id="rId27"/>
              </p:custDataLst>
            </p:nvPr>
          </p:nvSpPr>
          <p:spPr>
            <a:xfrm>
              <a:off x="3348" y="8229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矩形 107"/>
            <p:cNvSpPr/>
            <p:nvPr>
              <p:custDataLst>
                <p:tags r:id="rId28"/>
              </p:custDataLst>
            </p:nvPr>
          </p:nvSpPr>
          <p:spPr>
            <a:xfrm>
              <a:off x="4208" y="8229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矩形 108"/>
            <p:cNvSpPr/>
            <p:nvPr>
              <p:custDataLst>
                <p:tags r:id="rId29"/>
              </p:custDataLst>
            </p:nvPr>
          </p:nvSpPr>
          <p:spPr>
            <a:xfrm>
              <a:off x="3772" y="8229"/>
              <a:ext cx="224" cy="12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椭圆 109"/>
            <p:cNvSpPr/>
            <p:nvPr>
              <p:custDataLst>
                <p:tags r:id="rId30"/>
              </p:custDataLst>
            </p:nvPr>
          </p:nvSpPr>
          <p:spPr>
            <a:xfrm>
              <a:off x="2378" y="6128"/>
              <a:ext cx="1776" cy="170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2215" y="9510"/>
              <a:ext cx="2126" cy="560"/>
              <a:chOff x="7849343" y="4093086"/>
              <a:chExt cx="917362" cy="291724"/>
            </a:xfrm>
          </p:grpSpPr>
          <p:cxnSp>
            <p:nvCxnSpPr>
              <p:cNvPr id="113" name="直接连接符 112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7849343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8766705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8635654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8504602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>
                <p:custDataLst>
                  <p:tags r:id="rId36"/>
                </p:custDataLst>
              </p:nvPr>
            </p:nvCxnSpPr>
            <p:spPr>
              <a:xfrm>
                <a:off x="8373550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8242499" y="4093086"/>
                <a:ext cx="0" cy="2917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>
                <p:custDataLst>
                  <p:tags r:id="rId38"/>
                </p:custDataLst>
              </p:nvPr>
            </p:nvCxnSpPr>
            <p:spPr>
              <a:xfrm>
                <a:off x="8111447" y="4093086"/>
                <a:ext cx="0" cy="28544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>
                <p:custDataLst>
                  <p:tags r:id="rId39"/>
                </p:custDataLst>
              </p:nvPr>
            </p:nvCxnSpPr>
            <p:spPr>
              <a:xfrm>
                <a:off x="7980395" y="4093086"/>
                <a:ext cx="0" cy="28544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爆炸形: 8 pt  119"/>
            <p:cNvSpPr/>
            <p:nvPr>
              <p:custDataLst>
                <p:tags r:id="rId31"/>
              </p:custDataLst>
            </p:nvPr>
          </p:nvSpPr>
          <p:spPr>
            <a:xfrm>
              <a:off x="3166" y="9660"/>
              <a:ext cx="182" cy="210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1158875" y="3635375"/>
            <a:ext cx="2254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Parallel hole collimator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561080" y="3635375"/>
            <a:ext cx="2080260" cy="2659380"/>
            <a:chOff x="5608" y="5725"/>
            <a:chExt cx="3276" cy="4188"/>
          </a:xfrm>
        </p:grpSpPr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>
              <a:off x="5904" y="9357"/>
              <a:ext cx="2672" cy="5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爆炸形: 8 pt  119"/>
            <p:cNvSpPr/>
            <p:nvPr>
              <p:custDataLst>
                <p:tags r:id="rId14"/>
              </p:custDataLst>
            </p:nvPr>
          </p:nvSpPr>
          <p:spPr>
            <a:xfrm>
              <a:off x="7148" y="9525"/>
              <a:ext cx="176" cy="197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任意多边形: 形状 116"/>
            <p:cNvSpPr/>
            <p:nvPr>
              <p:custDataLst>
                <p:tags r:id="rId15"/>
              </p:custDataLst>
            </p:nvPr>
          </p:nvSpPr>
          <p:spPr>
            <a:xfrm>
              <a:off x="7138" y="6508"/>
              <a:ext cx="221" cy="1027"/>
            </a:xfrm>
            <a:custGeom>
              <a:avLst/>
              <a:gdLst>
                <a:gd name="connsiteX0" fmla="*/ 0 w 228"/>
                <a:gd name="connsiteY0" fmla="*/ 7 h 1095"/>
                <a:gd name="connsiteX1" fmla="*/ 34 w 228"/>
                <a:gd name="connsiteY1" fmla="*/ 1083 h 1095"/>
                <a:gd name="connsiteX2" fmla="*/ 105 w 228"/>
                <a:gd name="connsiteY2" fmla="*/ 1095 h 1095"/>
                <a:gd name="connsiteX3" fmla="*/ 187 w 228"/>
                <a:gd name="connsiteY3" fmla="*/ 1080 h 1095"/>
                <a:gd name="connsiteX4" fmla="*/ 228 w 228"/>
                <a:gd name="connsiteY4" fmla="*/ 19 h 1095"/>
                <a:gd name="connsiteX5" fmla="*/ 150 w 228"/>
                <a:gd name="connsiteY5" fmla="*/ 0 h 1095"/>
                <a:gd name="connsiteX6" fmla="*/ 60 w 228"/>
                <a:gd name="connsiteY6" fmla="*/ 0 h 1095"/>
                <a:gd name="connsiteX7" fmla="*/ 0 w 228"/>
                <a:gd name="connsiteY7" fmla="*/ 7 h 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" h="1095">
                  <a:moveTo>
                    <a:pt x="0" y="7"/>
                  </a:moveTo>
                  <a:lnTo>
                    <a:pt x="34" y="1083"/>
                  </a:lnTo>
                  <a:lnTo>
                    <a:pt x="105" y="1095"/>
                  </a:lnTo>
                  <a:lnTo>
                    <a:pt x="187" y="1080"/>
                  </a:lnTo>
                  <a:lnTo>
                    <a:pt x="228" y="19"/>
                  </a:lnTo>
                  <a:lnTo>
                    <a:pt x="150" y="0"/>
                  </a:lnTo>
                  <a:lnTo>
                    <a:pt x="6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>
              <a:stCxn id="18" idx="0"/>
            </p:cNvCxnSpPr>
            <p:nvPr>
              <p:custDataLst>
                <p:tags r:id="rId16"/>
              </p:custDataLst>
            </p:nvPr>
          </p:nvCxnSpPr>
          <p:spPr>
            <a:xfrm flipV="1">
              <a:off x="7240" y="6511"/>
              <a:ext cx="119" cy="2846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stCxn id="18" idx="0"/>
            </p:cNvCxnSpPr>
            <p:nvPr>
              <p:custDataLst>
                <p:tags r:id="rId17"/>
              </p:custDataLst>
            </p:nvPr>
          </p:nvCxnSpPr>
          <p:spPr>
            <a:xfrm flipH="1" flipV="1">
              <a:off x="7142" y="6539"/>
              <a:ext cx="98" cy="2818"/>
            </a:xfrm>
            <a:prstGeom prst="line">
              <a:avLst/>
            </a:prstGeom>
            <a:ln w="15875">
              <a:solidFill>
                <a:srgbClr val="77437E"/>
              </a:solidFill>
              <a:head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/>
            <p:cNvSpPr/>
            <p:nvPr>
              <p:custDataLst>
                <p:tags r:id="rId18"/>
              </p:custDataLst>
            </p:nvPr>
          </p:nvSpPr>
          <p:spPr>
            <a:xfrm>
              <a:off x="6697" y="6509"/>
              <a:ext cx="1095" cy="1018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9"/>
              </p:custDataLst>
            </p:nvPr>
          </p:nvSpPr>
          <p:spPr>
            <a:xfrm>
              <a:off x="5608" y="5725"/>
              <a:ext cx="32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Pin-hole collimator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141" y="8167"/>
              <a:ext cx="2212" cy="142"/>
              <a:chOff x="5851" y="8504"/>
              <a:chExt cx="2212" cy="120"/>
            </a:xfrm>
          </p:grpSpPr>
          <p:sp>
            <p:nvSpPr>
              <p:cNvPr id="2" name="流程图: 准备 1"/>
              <p:cNvSpPr/>
              <p:nvPr/>
            </p:nvSpPr>
            <p:spPr>
              <a:xfrm>
                <a:off x="585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流程图: 准备 2"/>
              <p:cNvSpPr/>
              <p:nvPr/>
            </p:nvSpPr>
            <p:spPr>
              <a:xfrm>
                <a:off x="6235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流程图: 准备 3"/>
              <p:cNvSpPr/>
              <p:nvPr/>
            </p:nvSpPr>
            <p:spPr>
              <a:xfrm>
                <a:off x="6619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流程图: 准备 7"/>
              <p:cNvSpPr/>
              <p:nvPr/>
            </p:nvSpPr>
            <p:spPr>
              <a:xfrm>
                <a:off x="7003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流程图: 准备 8"/>
              <p:cNvSpPr/>
              <p:nvPr/>
            </p:nvSpPr>
            <p:spPr>
              <a:xfrm>
                <a:off x="7387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流程图: 准备 9"/>
              <p:cNvSpPr/>
              <p:nvPr/>
            </p:nvSpPr>
            <p:spPr>
              <a:xfrm>
                <a:off x="7771" y="8504"/>
                <a:ext cx="292" cy="121"/>
              </a:xfrm>
              <a:prstGeom prst="flowChartPrepa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 flipV="1">
            <a:off x="2408555" y="4015105"/>
            <a:ext cx="126365" cy="1171575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107" idx="0"/>
          </p:cNvCxnSpPr>
          <p:nvPr>
            <p:custDataLst>
              <p:tags r:id="rId7"/>
            </p:custDataLst>
          </p:nvPr>
        </p:nvCxnSpPr>
        <p:spPr>
          <a:xfrm flipH="1" flipV="1">
            <a:off x="2405380" y="5195570"/>
            <a:ext cx="129540" cy="743585"/>
          </a:xfrm>
          <a:prstGeom prst="line">
            <a:avLst/>
          </a:prstGeom>
          <a:ln w="15875">
            <a:solidFill>
              <a:srgbClr val="00B0F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 flipH="1" flipV="1">
            <a:off x="1991995" y="4037965"/>
            <a:ext cx="19050" cy="1898650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 flipV="1">
            <a:off x="1747520" y="5939790"/>
            <a:ext cx="257175" cy="180975"/>
          </a:xfrm>
          <a:prstGeom prst="line">
            <a:avLst/>
          </a:prstGeom>
          <a:ln w="15875">
            <a:solidFill>
              <a:srgbClr val="00B0F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8" idx="0"/>
            <a:endCxn id="62" idx="7"/>
          </p:cNvCxnSpPr>
          <p:nvPr>
            <p:custDataLst>
              <p:tags r:id="rId10"/>
            </p:custDataLst>
          </p:nvPr>
        </p:nvCxnSpPr>
        <p:spPr>
          <a:xfrm flipV="1">
            <a:off x="4723765" y="4227830"/>
            <a:ext cx="122555" cy="958215"/>
          </a:xfrm>
          <a:prstGeom prst="line">
            <a:avLst/>
          </a:prstGeom>
          <a:ln w="15875">
            <a:solidFill>
              <a:srgbClr val="C0000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endCxn id="8" idx="0"/>
          </p:cNvCxnSpPr>
          <p:nvPr>
            <p:custDataLst>
              <p:tags r:id="rId11"/>
            </p:custDataLst>
          </p:nvPr>
        </p:nvCxnSpPr>
        <p:spPr>
          <a:xfrm flipH="1" flipV="1">
            <a:off x="4723765" y="5186045"/>
            <a:ext cx="243840" cy="751840"/>
          </a:xfrm>
          <a:prstGeom prst="line">
            <a:avLst/>
          </a:prstGeom>
          <a:ln w="15875">
            <a:solidFill>
              <a:srgbClr val="00B0F0"/>
            </a:solidFill>
            <a:head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299720" y="3173730"/>
            <a:ext cx="11590020" cy="360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Reduced sensitivity and introduced noise →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low SNR</a:t>
            </a:r>
          </a:p>
        </p:txBody>
      </p:sp>
      <p:sp>
        <p:nvSpPr>
          <p:cNvPr id="38" name="矩形: 圆角 6"/>
          <p:cNvSpPr/>
          <p:nvPr/>
        </p:nvSpPr>
        <p:spPr>
          <a:xfrm>
            <a:off x="464185" y="2863215"/>
            <a:ext cx="11426190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Significantly increased scatter in detector/collimator</a:t>
            </a:r>
          </a:p>
        </p:txBody>
      </p:sp>
      <p:sp>
        <p:nvSpPr>
          <p:cNvPr id="39" name="矩形 38"/>
          <p:cNvSpPr/>
          <p:nvPr/>
        </p:nvSpPr>
        <p:spPr>
          <a:xfrm>
            <a:off x="299720" y="2863215"/>
            <a:ext cx="164465" cy="308610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51" name="表格 50"/>
          <p:cNvGraphicFramePr/>
          <p:nvPr>
            <p:custDataLst>
              <p:tags r:id="rId12"/>
            </p:custDataLst>
          </p:nvPr>
        </p:nvGraphicFramePr>
        <p:xfrm>
          <a:off x="5718810" y="3710305"/>
          <a:ext cx="6285865" cy="257492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51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77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Energy / keV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Lead thickness needed for 90% photon attenuation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 fontAlgn="auto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Scattering proportion in GAGG(Ce)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0.92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15.77%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2.38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33.87%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7.97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66.12%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11.10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74.76%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3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46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13.98mm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80.21%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>
                      <a:noFill/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437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01930" y="1048385"/>
            <a:ext cx="11803380" cy="109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Self-collimation (SC) SPECT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1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299720" y="1421765"/>
            <a:ext cx="11591925" cy="66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Obtain collimation by the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mutual shielding between detectors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Existing self-collimation gamma cameras can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achieve super high resolution without losing sensitivity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for </a:t>
            </a:r>
            <a:r>
              <a:rPr lang="en-US" altLang="zh-CN" sz="1600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99m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Tc</a:t>
            </a:r>
          </a:p>
        </p:txBody>
      </p:sp>
      <p:sp>
        <p:nvSpPr>
          <p:cNvPr id="26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For low energy photons: significant performance improvement</a:t>
            </a:r>
          </a:p>
        </p:txBody>
      </p:sp>
      <p:sp>
        <p:nvSpPr>
          <p:cNvPr id="27" name="矩形 26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47" name="文本框 546"/>
          <p:cNvSpPr txBox="1"/>
          <p:nvPr/>
        </p:nvSpPr>
        <p:spPr>
          <a:xfrm>
            <a:off x="346075" y="3881120"/>
            <a:ext cx="1108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Multi-layer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535430" y="2212975"/>
            <a:ext cx="1168400" cy="2249170"/>
            <a:chOff x="2628" y="5882"/>
            <a:chExt cx="2093" cy="4028"/>
          </a:xfrm>
        </p:grpSpPr>
        <p:sp>
          <p:nvSpPr>
            <p:cNvPr id="29" name="任意多边形: 形状 19"/>
            <p:cNvSpPr/>
            <p:nvPr/>
          </p:nvSpPr>
          <p:spPr>
            <a:xfrm>
              <a:off x="3636" y="5917"/>
              <a:ext cx="367" cy="1489"/>
            </a:xfrm>
            <a:custGeom>
              <a:avLst/>
              <a:gdLst>
                <a:gd name="connsiteX0" fmla="*/ 198 w 398"/>
                <a:gd name="connsiteY0" fmla="*/ 0 h 1665"/>
                <a:gd name="connsiteX1" fmla="*/ 238 w 398"/>
                <a:gd name="connsiteY1" fmla="*/ 13 h 1665"/>
                <a:gd name="connsiteX2" fmla="*/ 343 w 398"/>
                <a:gd name="connsiteY2" fmla="*/ 58 h 1665"/>
                <a:gd name="connsiteX3" fmla="*/ 398 w 398"/>
                <a:gd name="connsiteY3" fmla="*/ 78 h 1665"/>
                <a:gd name="connsiteX4" fmla="*/ 135 w 398"/>
                <a:gd name="connsiteY4" fmla="*/ 1650 h 1665"/>
                <a:gd name="connsiteX5" fmla="*/ 75 w 398"/>
                <a:gd name="connsiteY5" fmla="*/ 1655 h 1665"/>
                <a:gd name="connsiteX6" fmla="*/ 0 w 398"/>
                <a:gd name="connsiteY6" fmla="*/ 1665 h 1665"/>
                <a:gd name="connsiteX7" fmla="*/ 198 w 398"/>
                <a:gd name="connsiteY7" fmla="*/ 0 h 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8" h="1665">
                  <a:moveTo>
                    <a:pt x="198" y="0"/>
                  </a:moveTo>
                  <a:lnTo>
                    <a:pt x="238" y="13"/>
                  </a:lnTo>
                  <a:lnTo>
                    <a:pt x="343" y="58"/>
                  </a:lnTo>
                  <a:lnTo>
                    <a:pt x="398" y="78"/>
                  </a:lnTo>
                  <a:lnTo>
                    <a:pt x="135" y="1650"/>
                  </a:lnTo>
                  <a:lnTo>
                    <a:pt x="75" y="1655"/>
                  </a:lnTo>
                  <a:lnTo>
                    <a:pt x="0" y="1665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628" y="7528"/>
              <a:ext cx="2087" cy="179"/>
              <a:chOff x="5115543" y="2776255"/>
              <a:chExt cx="1251921" cy="110862"/>
            </a:xfrm>
          </p:grpSpPr>
          <p:sp>
            <p:nvSpPr>
              <p:cNvPr id="482" name="矩形 481"/>
              <p:cNvSpPr/>
              <p:nvPr/>
            </p:nvSpPr>
            <p:spPr>
              <a:xfrm>
                <a:off x="5115543" y="2776255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矩形 482"/>
              <p:cNvSpPr/>
              <p:nvPr/>
            </p:nvSpPr>
            <p:spPr>
              <a:xfrm>
                <a:off x="5462927" y="2778096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0" name="矩形 519"/>
              <p:cNvSpPr/>
              <p:nvPr/>
            </p:nvSpPr>
            <p:spPr>
              <a:xfrm>
                <a:off x="5810311" y="2779614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" name="矩形 521"/>
              <p:cNvSpPr/>
              <p:nvPr/>
            </p:nvSpPr>
            <p:spPr>
              <a:xfrm>
                <a:off x="6157696" y="2779613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639" y="9582"/>
              <a:ext cx="2083" cy="329"/>
              <a:chOff x="5139646" y="3918391"/>
              <a:chExt cx="1249797" cy="26814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5" name="矩形 524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6" name="矩形 525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7" name="矩形 526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8" name="矩形 527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9" name="矩形 528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0" name="矩形 529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639" y="7993"/>
              <a:ext cx="2083" cy="329"/>
              <a:chOff x="5746865" y="3702740"/>
              <a:chExt cx="1249797" cy="268144"/>
            </a:xfrm>
          </p:grpSpPr>
          <p:sp>
            <p:nvSpPr>
              <p:cNvPr id="532" name="矩形 531"/>
              <p:cNvSpPr/>
              <p:nvPr/>
            </p:nvSpPr>
            <p:spPr>
              <a:xfrm>
                <a:off x="5746865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3" name="矩形 532"/>
              <p:cNvSpPr/>
              <p:nvPr/>
            </p:nvSpPr>
            <p:spPr>
              <a:xfrm>
                <a:off x="5925407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4" name="矩形 533"/>
              <p:cNvSpPr/>
              <p:nvPr/>
            </p:nvSpPr>
            <p:spPr>
              <a:xfrm>
                <a:off x="6103949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5" name="矩形 534"/>
              <p:cNvSpPr/>
              <p:nvPr/>
            </p:nvSpPr>
            <p:spPr>
              <a:xfrm>
                <a:off x="6282491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6" name="矩形 535"/>
              <p:cNvSpPr/>
              <p:nvPr/>
            </p:nvSpPr>
            <p:spPr>
              <a:xfrm>
                <a:off x="6461033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7" name="矩形 536"/>
              <p:cNvSpPr/>
              <p:nvPr/>
            </p:nvSpPr>
            <p:spPr>
              <a:xfrm>
                <a:off x="6639575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8" name="矩形 537"/>
              <p:cNvSpPr/>
              <p:nvPr/>
            </p:nvSpPr>
            <p:spPr>
              <a:xfrm>
                <a:off x="6818116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39" name="组合 538"/>
            <p:cNvGrpSpPr/>
            <p:nvPr/>
          </p:nvGrpSpPr>
          <p:grpSpPr>
            <a:xfrm>
              <a:off x="2639" y="8787"/>
              <a:ext cx="2083" cy="329"/>
              <a:chOff x="5139646" y="3918391"/>
              <a:chExt cx="1249797" cy="268144"/>
            </a:xfrm>
          </p:grpSpPr>
          <p:sp>
            <p:nvSpPr>
              <p:cNvPr id="540" name="矩形 539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1" name="矩形 540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2" name="矩形 541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3" name="矩形 542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4" name="矩形 543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5" name="矩形 544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6" name="矩形 545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61" name="直接连接符 460"/>
            <p:cNvCxnSpPr>
              <a:endCxn id="526" idx="0"/>
            </p:cNvCxnSpPr>
            <p:nvPr/>
          </p:nvCxnSpPr>
          <p:spPr>
            <a:xfrm flipH="1">
              <a:off x="3383" y="6013"/>
              <a:ext cx="611" cy="3570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接连接符 548"/>
            <p:cNvCxnSpPr>
              <a:stCxn id="29" idx="0"/>
              <a:endCxn id="526" idx="0"/>
            </p:cNvCxnSpPr>
            <p:nvPr/>
          </p:nvCxnSpPr>
          <p:spPr>
            <a:xfrm flipH="1">
              <a:off x="3383" y="5917"/>
              <a:ext cx="436" cy="3665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爆炸形: 8 pt  119"/>
            <p:cNvSpPr/>
            <p:nvPr>
              <p:custDataLst>
                <p:tags r:id="rId7"/>
              </p:custDataLst>
            </p:nvPr>
          </p:nvSpPr>
          <p:spPr>
            <a:xfrm>
              <a:off x="3304" y="9655"/>
              <a:ext cx="159" cy="184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8"/>
              </p:custDataLst>
            </p:nvPr>
          </p:nvSpPr>
          <p:spPr>
            <a:xfrm>
              <a:off x="2767" y="5882"/>
              <a:ext cx="1639" cy="152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240665" y="3181350"/>
            <a:ext cx="13214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491490" y="2392680"/>
            <a:ext cx="819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340" y="2201545"/>
            <a:ext cx="1858645" cy="23088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639A8F3-7A32-CA86-A30E-2893CEE82B1C}"/>
              </a:ext>
            </a:extLst>
          </p:cNvPr>
          <p:cNvGrpSpPr/>
          <p:nvPr/>
        </p:nvGrpSpPr>
        <p:grpSpPr>
          <a:xfrm>
            <a:off x="4705985" y="2234565"/>
            <a:ext cx="7299325" cy="2275840"/>
            <a:chOff x="4705985" y="2234565"/>
            <a:chExt cx="7299325" cy="227584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C4B2462-A07E-FD48-2E78-E2A7D45FAB4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705985" y="2234565"/>
              <a:ext cx="7299325" cy="22758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40000"/>
                </a:lnSpc>
                <a:spcAft>
                  <a:spcPts val="0"/>
                </a:spcAft>
                <a:buFont typeface="Wingdings" panose="05000000000000000000" charset="0"/>
                <a:buNone/>
              </a:pP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141A779-9FA8-6D11-1180-21EDFA4D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60305" b="10889"/>
            <a:stretch>
              <a:fillRect/>
            </a:stretch>
          </p:blipFill>
          <p:spPr>
            <a:xfrm>
              <a:off x="4848936" y="3058900"/>
              <a:ext cx="1448311" cy="134126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4C40324-1A71-2F91-B93E-D7C05C0F4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5653" b="10889"/>
            <a:stretch>
              <a:fillRect/>
            </a:stretch>
          </p:blipFill>
          <p:spPr>
            <a:xfrm>
              <a:off x="6294872" y="3058900"/>
              <a:ext cx="1618044" cy="1341267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9BC7D53-BE3D-2516-1C43-DA2B3478E067}"/>
                </a:ext>
              </a:extLst>
            </p:cNvPr>
            <p:cNvSpPr txBox="1"/>
            <p:nvPr/>
          </p:nvSpPr>
          <p:spPr>
            <a:xfrm>
              <a:off x="4906467" y="2661733"/>
              <a:ext cx="13332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SC-SPECT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30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8E8240D-D501-9CC3-683C-884EC9A6B56E}"/>
                </a:ext>
              </a:extLst>
            </p:cNvPr>
            <p:cNvSpPr txBox="1"/>
            <p:nvPr/>
          </p:nvSpPr>
          <p:spPr>
            <a:xfrm>
              <a:off x="6239716" y="2637917"/>
              <a:ext cx="1728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 NM670 (LEHR)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60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18D559-A3BD-DCD9-A737-A28A241CC7E5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817344" y="2300895"/>
              <a:ext cx="2955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3D thyroid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 imaging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72E4AC3-6B46-A697-2254-FF415539E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740" r="6599" b="43965"/>
            <a:stretch>
              <a:fillRect/>
            </a:stretch>
          </p:blipFill>
          <p:spPr>
            <a:xfrm>
              <a:off x="8198095" y="2776820"/>
              <a:ext cx="3670983" cy="170662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730536F-02B8-80B5-9769-FEBB3A4376F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176162" y="2300895"/>
              <a:ext cx="371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Mouse bone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Tc-MDP scintigraphy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01930" y="1048385"/>
            <a:ext cx="11803380" cy="109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fld id="{E2DC4DEE-0721-4047-A88C-1760F30DA9E5}" type="slidenum"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201295" y="261620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>
                <a:solidFill>
                  <a:srgbClr val="77437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Introduction</a:t>
            </a:r>
          </a:p>
        </p:txBody>
      </p:sp>
      <p:sp>
        <p:nvSpPr>
          <p:cNvPr id="283" name="矩形: 圆角 35"/>
          <p:cNvSpPr/>
          <p:nvPr/>
        </p:nvSpPr>
        <p:spPr>
          <a:xfrm rot="5400000">
            <a:off x="2192630" y="459725"/>
            <a:ext cx="357818" cy="65460"/>
          </a:xfrm>
          <a:prstGeom prst="roundRect">
            <a:avLst>
              <a:gd name="adj" fmla="val 50000"/>
            </a:avLst>
          </a:prstGeom>
          <a:solidFill>
            <a:srgbClr val="77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77437E"/>
              </a:solidFill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33320" y="261620"/>
            <a:ext cx="721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Self-collimation (SC) SPECT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134620" y="6438900"/>
            <a:ext cx="9458960" cy="419100"/>
          </a:xfrm>
          <a:prstGeom prst="rect">
            <a:avLst/>
          </a:prstGeom>
          <a:solidFill>
            <a:srgbClr val="77437E"/>
          </a:solidFill>
        </p:spPr>
        <p:txBody>
          <a:bodyPr vert="horz" wrap="square" lIns="91440" tIns="45720" rIns="91440" bIns="45720" rtlCol="0" anchor="ctr"/>
          <a:lstStyle/>
          <a:p>
            <a:pPr lvl="0"/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Peize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Li. Joint Self-Collimation Compton Imaging #72</a:t>
            </a: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1"/>
          <a:srcRect l="6867" t="45813" b="14816"/>
          <a:stretch>
            <a:fillRect/>
          </a:stretch>
        </p:blipFill>
        <p:spPr>
          <a:xfrm>
            <a:off x="9593580" y="98425"/>
            <a:ext cx="2557780" cy="810895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299720" y="1421765"/>
            <a:ext cx="11591925" cy="66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Obtain collimation by the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mutual shielding between detectors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lvl="0" indent="-171450" algn="l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Existing self-collimation gamma cameras can </a:t>
            </a:r>
            <a:r>
              <a:rPr lang="en-US" altLang="zh-CN" sz="16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achieve super high resolution without losing sensitivity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for </a:t>
            </a:r>
            <a:r>
              <a:rPr lang="en-US" altLang="zh-CN" sz="1600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99m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Tc</a:t>
            </a:r>
          </a:p>
        </p:txBody>
      </p:sp>
      <p:sp>
        <p:nvSpPr>
          <p:cNvPr id="26" name="矩形: 圆角 6"/>
          <p:cNvSpPr/>
          <p:nvPr/>
        </p:nvSpPr>
        <p:spPr>
          <a:xfrm>
            <a:off x="464185" y="1113155"/>
            <a:ext cx="11426825" cy="3086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For low energy photons: significant performance improvement</a:t>
            </a:r>
          </a:p>
        </p:txBody>
      </p:sp>
      <p:sp>
        <p:nvSpPr>
          <p:cNvPr id="27" name="矩形 26"/>
          <p:cNvSpPr/>
          <p:nvPr/>
        </p:nvSpPr>
        <p:spPr>
          <a:xfrm>
            <a:off x="299720" y="1112520"/>
            <a:ext cx="164465" cy="309245"/>
          </a:xfrm>
          <a:prstGeom prst="rect">
            <a:avLst/>
          </a:prstGeom>
          <a:solidFill>
            <a:srgbClr val="77437E"/>
          </a:solidFill>
          <a:ln>
            <a:solidFill>
              <a:srgbClr val="74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71755" numCol="1" spcCol="0" rtlCol="0" fromWordArt="0" anchor="ctr" anchorCtr="0" forceAA="0" compatLnSpc="1">
            <a:noAutofit/>
          </a:bodyPr>
          <a:lstStyle/>
          <a:p>
            <a:pPr marL="171450" lvl="0" indent="-171450" algn="l">
              <a:lnSpc>
                <a:spcPct val="15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47" name="文本框 546"/>
          <p:cNvSpPr txBox="1"/>
          <p:nvPr/>
        </p:nvSpPr>
        <p:spPr>
          <a:xfrm>
            <a:off x="346075" y="3881120"/>
            <a:ext cx="1108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Multi-layer</a:t>
            </a: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535430" y="2212975"/>
            <a:ext cx="1168400" cy="2249170"/>
            <a:chOff x="2628" y="5882"/>
            <a:chExt cx="2093" cy="4028"/>
          </a:xfrm>
        </p:grpSpPr>
        <p:sp>
          <p:nvSpPr>
            <p:cNvPr id="29" name="任意多边形: 形状 19"/>
            <p:cNvSpPr/>
            <p:nvPr/>
          </p:nvSpPr>
          <p:spPr>
            <a:xfrm>
              <a:off x="3636" y="5917"/>
              <a:ext cx="367" cy="1489"/>
            </a:xfrm>
            <a:custGeom>
              <a:avLst/>
              <a:gdLst>
                <a:gd name="connsiteX0" fmla="*/ 198 w 398"/>
                <a:gd name="connsiteY0" fmla="*/ 0 h 1665"/>
                <a:gd name="connsiteX1" fmla="*/ 238 w 398"/>
                <a:gd name="connsiteY1" fmla="*/ 13 h 1665"/>
                <a:gd name="connsiteX2" fmla="*/ 343 w 398"/>
                <a:gd name="connsiteY2" fmla="*/ 58 h 1665"/>
                <a:gd name="connsiteX3" fmla="*/ 398 w 398"/>
                <a:gd name="connsiteY3" fmla="*/ 78 h 1665"/>
                <a:gd name="connsiteX4" fmla="*/ 135 w 398"/>
                <a:gd name="connsiteY4" fmla="*/ 1650 h 1665"/>
                <a:gd name="connsiteX5" fmla="*/ 75 w 398"/>
                <a:gd name="connsiteY5" fmla="*/ 1655 h 1665"/>
                <a:gd name="connsiteX6" fmla="*/ 0 w 398"/>
                <a:gd name="connsiteY6" fmla="*/ 1665 h 1665"/>
                <a:gd name="connsiteX7" fmla="*/ 198 w 398"/>
                <a:gd name="connsiteY7" fmla="*/ 0 h 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8" h="1665">
                  <a:moveTo>
                    <a:pt x="198" y="0"/>
                  </a:moveTo>
                  <a:lnTo>
                    <a:pt x="238" y="13"/>
                  </a:lnTo>
                  <a:lnTo>
                    <a:pt x="343" y="58"/>
                  </a:lnTo>
                  <a:lnTo>
                    <a:pt x="398" y="78"/>
                  </a:lnTo>
                  <a:lnTo>
                    <a:pt x="135" y="1650"/>
                  </a:lnTo>
                  <a:lnTo>
                    <a:pt x="75" y="1655"/>
                  </a:lnTo>
                  <a:lnTo>
                    <a:pt x="0" y="1665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7437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628" y="7528"/>
              <a:ext cx="2087" cy="179"/>
              <a:chOff x="5115543" y="2776255"/>
              <a:chExt cx="1251921" cy="110862"/>
            </a:xfrm>
          </p:grpSpPr>
          <p:sp>
            <p:nvSpPr>
              <p:cNvPr id="482" name="矩形 481"/>
              <p:cNvSpPr/>
              <p:nvPr/>
            </p:nvSpPr>
            <p:spPr>
              <a:xfrm>
                <a:off x="5115543" y="2776255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矩形 482"/>
              <p:cNvSpPr/>
              <p:nvPr/>
            </p:nvSpPr>
            <p:spPr>
              <a:xfrm>
                <a:off x="5462927" y="2778096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0" name="矩形 519"/>
              <p:cNvSpPr/>
              <p:nvPr/>
            </p:nvSpPr>
            <p:spPr>
              <a:xfrm>
                <a:off x="5810311" y="2779614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" name="矩形 521"/>
              <p:cNvSpPr/>
              <p:nvPr/>
            </p:nvSpPr>
            <p:spPr>
              <a:xfrm>
                <a:off x="6157696" y="2779613"/>
                <a:ext cx="209768" cy="1075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639" y="9582"/>
              <a:ext cx="2083" cy="329"/>
              <a:chOff x="5139646" y="3918391"/>
              <a:chExt cx="1249797" cy="26814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5" name="矩形 524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6" name="矩形 525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7" name="矩形 526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8" name="矩形 527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9" name="矩形 528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0" name="矩形 529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639" y="7993"/>
              <a:ext cx="2083" cy="329"/>
              <a:chOff x="5746865" y="3702740"/>
              <a:chExt cx="1249797" cy="268144"/>
            </a:xfrm>
          </p:grpSpPr>
          <p:sp>
            <p:nvSpPr>
              <p:cNvPr id="532" name="矩形 531"/>
              <p:cNvSpPr/>
              <p:nvPr/>
            </p:nvSpPr>
            <p:spPr>
              <a:xfrm>
                <a:off x="5746865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3" name="矩形 532"/>
              <p:cNvSpPr/>
              <p:nvPr/>
            </p:nvSpPr>
            <p:spPr>
              <a:xfrm>
                <a:off x="5925407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4" name="矩形 533"/>
              <p:cNvSpPr/>
              <p:nvPr/>
            </p:nvSpPr>
            <p:spPr>
              <a:xfrm>
                <a:off x="6103949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5" name="矩形 534"/>
              <p:cNvSpPr/>
              <p:nvPr/>
            </p:nvSpPr>
            <p:spPr>
              <a:xfrm>
                <a:off x="6282491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6" name="矩形 535"/>
              <p:cNvSpPr/>
              <p:nvPr/>
            </p:nvSpPr>
            <p:spPr>
              <a:xfrm>
                <a:off x="6461033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7" name="矩形 536"/>
              <p:cNvSpPr/>
              <p:nvPr/>
            </p:nvSpPr>
            <p:spPr>
              <a:xfrm>
                <a:off x="6639575" y="3702740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8" name="矩形 537"/>
              <p:cNvSpPr/>
              <p:nvPr/>
            </p:nvSpPr>
            <p:spPr>
              <a:xfrm>
                <a:off x="6818116" y="3702740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39" name="组合 538"/>
            <p:cNvGrpSpPr/>
            <p:nvPr/>
          </p:nvGrpSpPr>
          <p:grpSpPr>
            <a:xfrm>
              <a:off x="2639" y="8787"/>
              <a:ext cx="2083" cy="329"/>
              <a:chOff x="5139646" y="3918391"/>
              <a:chExt cx="1249797" cy="268144"/>
            </a:xfrm>
          </p:grpSpPr>
          <p:sp>
            <p:nvSpPr>
              <p:cNvPr id="540" name="矩形 539"/>
              <p:cNvSpPr/>
              <p:nvPr/>
            </p:nvSpPr>
            <p:spPr>
              <a:xfrm>
                <a:off x="5139646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1" name="矩形 540"/>
              <p:cNvSpPr/>
              <p:nvPr/>
            </p:nvSpPr>
            <p:spPr>
              <a:xfrm>
                <a:off x="5318188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2" name="矩形 541"/>
              <p:cNvSpPr/>
              <p:nvPr/>
            </p:nvSpPr>
            <p:spPr>
              <a:xfrm>
                <a:off x="5496730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3" name="矩形 542"/>
              <p:cNvSpPr/>
              <p:nvPr/>
            </p:nvSpPr>
            <p:spPr>
              <a:xfrm>
                <a:off x="5675272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4" name="矩形 543"/>
              <p:cNvSpPr/>
              <p:nvPr/>
            </p:nvSpPr>
            <p:spPr>
              <a:xfrm>
                <a:off x="5853814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5" name="矩形 544"/>
              <p:cNvSpPr/>
              <p:nvPr/>
            </p:nvSpPr>
            <p:spPr>
              <a:xfrm>
                <a:off x="6032356" y="3918391"/>
                <a:ext cx="178546" cy="268144"/>
              </a:xfrm>
              <a:prstGeom prst="rect">
                <a:avLst/>
              </a:prstGeom>
              <a:solidFill>
                <a:srgbClr val="FFE699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6" name="矩形 545"/>
              <p:cNvSpPr/>
              <p:nvPr/>
            </p:nvSpPr>
            <p:spPr>
              <a:xfrm>
                <a:off x="6210897" y="3918391"/>
                <a:ext cx="178546" cy="268144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61" name="直接连接符 460"/>
            <p:cNvCxnSpPr>
              <a:endCxn id="526" idx="0"/>
            </p:cNvCxnSpPr>
            <p:nvPr/>
          </p:nvCxnSpPr>
          <p:spPr>
            <a:xfrm flipH="1">
              <a:off x="3383" y="6013"/>
              <a:ext cx="611" cy="3570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接连接符 548"/>
            <p:cNvCxnSpPr>
              <a:stCxn id="29" idx="0"/>
              <a:endCxn id="526" idx="0"/>
            </p:cNvCxnSpPr>
            <p:nvPr/>
          </p:nvCxnSpPr>
          <p:spPr>
            <a:xfrm flipH="1">
              <a:off x="3383" y="5917"/>
              <a:ext cx="436" cy="3665"/>
            </a:xfrm>
            <a:prstGeom prst="line">
              <a:avLst/>
            </a:prstGeom>
            <a:ln w="15875">
              <a:solidFill>
                <a:srgbClr val="7743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爆炸形: 8 pt  119"/>
            <p:cNvSpPr/>
            <p:nvPr>
              <p:custDataLst>
                <p:tags r:id="rId7"/>
              </p:custDataLst>
            </p:nvPr>
          </p:nvSpPr>
          <p:spPr>
            <a:xfrm>
              <a:off x="3304" y="9655"/>
              <a:ext cx="159" cy="184"/>
            </a:xfrm>
            <a:prstGeom prst="irregularSeal1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8"/>
              </p:custDataLst>
            </p:nvPr>
          </p:nvSpPr>
          <p:spPr>
            <a:xfrm>
              <a:off x="2767" y="5882"/>
              <a:ext cx="1639" cy="152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240665" y="3181350"/>
            <a:ext cx="13214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491490" y="2392680"/>
            <a:ext cx="819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340" y="2201545"/>
            <a:ext cx="1858645" cy="2308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1930" y="4577080"/>
            <a:ext cx="11803380" cy="1768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63500" dir="2700000" algn="tl" rotWithShape="0">
              <a:srgbClr val="333333">
                <a:alpha val="21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299720" y="4666615"/>
            <a:ext cx="11591925" cy="972185"/>
            <a:chOff x="472" y="7724"/>
            <a:chExt cx="18255" cy="1531"/>
          </a:xfrm>
        </p:grpSpPr>
        <p:sp>
          <p:nvSpPr>
            <p:cNvPr id="70" name="矩形 69"/>
            <p:cNvSpPr/>
            <p:nvPr/>
          </p:nvSpPr>
          <p:spPr>
            <a:xfrm>
              <a:off x="472" y="8211"/>
              <a:ext cx="18255" cy="10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Severe scintillator penetration →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reduced collimatin effect</a:t>
              </a:r>
            </a:p>
            <a:p>
              <a:pPr marL="171450" lvl="0" indent="-171450" algn="l" fontAlgn="auto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Increased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Compton-scattering events</a:t>
              </a: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→ </a:t>
              </a:r>
              <a:r>
                <a:rPr lang="en-US" altLang="zh-CN" sz="1600" b="1" u="sng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deteriorated image quality</a:t>
              </a:r>
            </a:p>
          </p:txBody>
        </p:sp>
        <p:sp>
          <p:nvSpPr>
            <p:cNvPr id="71" name="矩形: 圆角 6"/>
            <p:cNvSpPr/>
            <p:nvPr/>
          </p:nvSpPr>
          <p:spPr>
            <a:xfrm>
              <a:off x="731" y="7725"/>
              <a:ext cx="17996" cy="48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285750" lvl="0" indent="-285750" algn="l">
                <a:buClrTx/>
                <a:buSzTx/>
                <a:buFont typeface="Wingdings" panose="05000000000000000000" charset="0"/>
                <a:buChar char="Ø"/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For high energy photons: degraded performance</a:t>
              </a:r>
            </a:p>
          </p:txBody>
        </p:sp>
        <p:sp>
          <p:nvSpPr>
            <p:cNvPr id="72" name="矩形 71"/>
            <p:cNvSpPr/>
            <p:nvPr/>
          </p:nvSpPr>
          <p:spPr>
            <a:xfrm>
              <a:off x="472" y="7724"/>
              <a:ext cx="259" cy="487"/>
            </a:xfrm>
            <a:prstGeom prst="rect">
              <a:avLst/>
            </a:prstGeom>
            <a:solidFill>
              <a:srgbClr val="77437E"/>
            </a:solidFill>
            <a:ln>
              <a:solidFill>
                <a:srgbClr val="742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0" bIns="71755" numCol="1" spcCol="0" rtlCol="0" fromWordArt="0" anchor="ctr" anchorCtr="0" forceAA="0" compatLnSpc="1">
              <a:noAutofit/>
            </a:bodyPr>
            <a:lstStyle/>
            <a:p>
              <a:pPr marL="171450" lvl="0" indent="-17145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Wingdings" panose="05000000000000000000" charset="0"/>
                <a:buChar char="l"/>
              </a:pP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2F44758-5460-F1CB-4B22-426B09E5DC2B}"/>
              </a:ext>
            </a:extLst>
          </p:cNvPr>
          <p:cNvGrpSpPr/>
          <p:nvPr/>
        </p:nvGrpSpPr>
        <p:grpSpPr>
          <a:xfrm>
            <a:off x="4705985" y="2234565"/>
            <a:ext cx="7299325" cy="2275840"/>
            <a:chOff x="4705985" y="2234565"/>
            <a:chExt cx="7299325" cy="227584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F208EFE-F4A8-8D30-E9A5-06959A0BF83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705985" y="2234565"/>
              <a:ext cx="7299325" cy="22758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indent="0" algn="ctr" fontAlgn="auto">
                <a:lnSpc>
                  <a:spcPct val="140000"/>
                </a:lnSpc>
                <a:spcAft>
                  <a:spcPts val="0"/>
                </a:spcAft>
                <a:buFont typeface="Wingdings" panose="05000000000000000000" charset="0"/>
                <a:buNone/>
              </a:pP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3069CF-4AEF-6DD1-BEFA-4D7B43A83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60305" b="10889"/>
            <a:stretch>
              <a:fillRect/>
            </a:stretch>
          </p:blipFill>
          <p:spPr>
            <a:xfrm>
              <a:off x="4848936" y="3058900"/>
              <a:ext cx="1448311" cy="134126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815391D-2B59-D2BF-972B-262F0A52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5653" b="10889"/>
            <a:stretch>
              <a:fillRect/>
            </a:stretch>
          </p:blipFill>
          <p:spPr>
            <a:xfrm>
              <a:off x="6294872" y="3058900"/>
              <a:ext cx="1618044" cy="134126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955C19-8462-0278-D455-CBA155734A09}"/>
                </a:ext>
              </a:extLst>
            </p:cNvPr>
            <p:cNvSpPr txBox="1"/>
            <p:nvPr/>
          </p:nvSpPr>
          <p:spPr>
            <a:xfrm>
              <a:off x="4906467" y="2661733"/>
              <a:ext cx="13332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SC-SPECT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30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70B4F6C-15CB-C191-2B53-DAE7433B216E}"/>
                </a:ext>
              </a:extLst>
            </p:cNvPr>
            <p:cNvSpPr txBox="1"/>
            <p:nvPr/>
          </p:nvSpPr>
          <p:spPr>
            <a:xfrm>
              <a:off x="6239716" y="2637917"/>
              <a:ext cx="1728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 NM670 (LEHR)</a:t>
              </a:r>
            </a:p>
            <a:p>
              <a:pPr algn="ctr"/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MIP, 60 Views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AD98C1F-36FE-2450-707C-42B8A9F2D1C2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817344" y="2300895"/>
              <a:ext cx="2955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3D thyroid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 imaging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A97CACC-A7A4-FE2C-19C3-C21622636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4740" r="6599" b="43965"/>
            <a:stretch>
              <a:fillRect/>
            </a:stretch>
          </p:blipFill>
          <p:spPr>
            <a:xfrm>
              <a:off x="8198095" y="2776820"/>
              <a:ext cx="3670983" cy="170662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6FF9BEF-E316-7742-533A-0413F92A0D9A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176162" y="2300895"/>
              <a:ext cx="371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Mouse bone </a:t>
              </a:r>
              <a:r>
                <a:rPr lang="en-US" altLang="zh-CN" sz="1400" b="1" baseline="30000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99m</a:t>
              </a:r>
              <a:r>
                <a:rPr lang="en-US" altLang="zh-CN" sz="1400" b="1" dirty="0">
                  <a:solidFill>
                    <a:srgbClr val="7743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Tc-MDP scintigraphy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5802737,&quot;left&quot;:296.7,&quot;top&quot;:113.25,&quot;width&quot;:228.6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5802737,&quot;left&quot;:296.7,&quot;top&quot;:113.25,&quot;width&quot;:228.6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5802737,&quot;left&quot;:296.7,&quot;top&quot;:113.25,&quot;width&quot;:228.6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83307086614172,&quot;left&quot;:28.95,&quot;top&quot;:160.11692913385826,&quot;width&quot;:905.4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83307086614172,&quot;left&quot;:28.95,&quot;top&quot;:160.11692913385826,&quot;width&quot;:905.4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83307086614172,&quot;left&quot;:28.95,&quot;top&quot;:160.11692913385826,&quot;width&quot;:905.4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83307086614172,&quot;left&quot;:28.95,&quot;top&quot;:160.11692913385826,&quot;width&quot;:905.4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83307086614172,&quot;left&quot;:28.95,&quot;top&quot;:160.11692913385826,&quot;width&quot;:905.4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14.625,&quot;top&quot;:84.55,&quot;width&quot;:957.5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6542519685039,&quot;left&quot;:5.35,&quot;top&quot;:84.55,&quot;width&quot;:966.8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93*160"/>
  <p:tag name="TABLE_ENDDRAG_RECT" val="24*332*493*16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93*65"/>
  <p:tag name="TABLE_ENDDRAG_RECT" val="15*71*493*6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94*202"/>
  <p:tag name="TABLE_ENDDRAG_RECT" val="450*292*494*2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.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94*202"/>
  <p:tag name="TABLE_ENDDRAG_RECT" val="450*292*494*20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35338582677167,&quot;left&quot;:296.7,&quot;top&quot;:113.25,&quot;width&quot;:228.65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5916</TotalTime>
  <Words>3064</Words>
  <Application>Microsoft Office PowerPoint</Application>
  <PresentationFormat>宽屏</PresentationFormat>
  <Paragraphs>877</Paragraphs>
  <Slides>36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等线</vt:lpstr>
      <vt:lpstr>微软雅黑</vt:lpstr>
      <vt:lpstr>Arial</vt:lpstr>
      <vt:lpstr>Calibri</vt:lpstr>
      <vt:lpstr>Calibri Light</vt:lpstr>
      <vt:lpstr>Cambria Math</vt:lpstr>
      <vt:lpstr>Wingdings</vt:lpstr>
      <vt:lpstr>Office 主题​​</vt:lpstr>
      <vt:lpstr>Joint Self-Collimation Compton Imaging: A High-Resolution and High-SNR Solution for Wide-Energy SPECT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listening！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沛泽 李</cp:lastModifiedBy>
  <cp:revision>8920</cp:revision>
  <dcterms:created xsi:type="dcterms:W3CDTF">2017-06-12T03:06:00Z</dcterms:created>
  <dcterms:modified xsi:type="dcterms:W3CDTF">2026-05-22T08:40:32Z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8C6870D04E2A4F8DBD236FC86CABA520_13</vt:lpwstr>
  </property>
  <property fmtid="{D5CDD505-2E9C-101B-9397-08002B2CF9AE}" pid="3" name="KSOProductBuildVer">
    <vt:lpwstr>2052-12.1.0.23542</vt:lpwstr>
  </property>
</Properties>
</file>