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10" r:id="rId2"/>
    <p:sldId id="565" r:id="rId3"/>
    <p:sldId id="750" r:id="rId4"/>
    <p:sldId id="711" r:id="rId5"/>
    <p:sldId id="751" r:id="rId6"/>
    <p:sldId id="754" r:id="rId7"/>
    <p:sldId id="795" r:id="rId8"/>
    <p:sldId id="758" r:id="rId9"/>
    <p:sldId id="759" r:id="rId10"/>
    <p:sldId id="762" r:id="rId11"/>
    <p:sldId id="796" r:id="rId12"/>
    <p:sldId id="797" r:id="rId13"/>
    <p:sldId id="798" r:id="rId14"/>
    <p:sldId id="800" r:id="rId15"/>
    <p:sldId id="801" r:id="rId16"/>
    <p:sldId id="803" r:id="rId17"/>
    <p:sldId id="805" r:id="rId18"/>
    <p:sldId id="804" r:id="rId19"/>
    <p:sldId id="806" r:id="rId20"/>
    <p:sldId id="807" r:id="rId21"/>
    <p:sldId id="808" r:id="rId22"/>
    <p:sldId id="809" r:id="rId23"/>
    <p:sldId id="853" r:id="rId24"/>
    <p:sldId id="857" r:id="rId25"/>
    <p:sldId id="843"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C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2AB7A-2E12-4740-91B9-8B1D8A25FFF4}" v="113" dt="2026-01-11T15:09:34.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79265" autoAdjust="0"/>
  </p:normalViewPr>
  <p:slideViewPr>
    <p:cSldViewPr snapToGrid="0">
      <p:cViewPr varScale="1">
        <p:scale>
          <a:sx n="87" d="100"/>
          <a:sy n="87" d="100"/>
        </p:scale>
        <p:origin x="1416" y="9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轲祺 曾" userId="5ff3f288341eef05" providerId="LiveId" clId="{FFA14BAB-FF3C-4EBB-90E7-FEF07C823C5A}"/>
    <pc:docChg chg="undo redo custSel addSld modSld sldOrd">
      <pc:chgData name="轲祺 曾" userId="5ff3f288341eef05" providerId="LiveId" clId="{FFA14BAB-FF3C-4EBB-90E7-FEF07C823C5A}" dt="2026-01-12T09:40:25.554" v="4471" actId="729"/>
      <pc:docMkLst>
        <pc:docMk/>
      </pc:docMkLst>
      <pc:sldChg chg="modNotesTx">
        <pc:chgData name="轲祺 曾" userId="5ff3f288341eef05" providerId="LiveId" clId="{FFA14BAB-FF3C-4EBB-90E7-FEF07C823C5A}" dt="2026-01-11T13:38:48.578" v="4327" actId="20577"/>
        <pc:sldMkLst>
          <pc:docMk/>
          <pc:sldMk cId="3116826970" sldId="565"/>
        </pc:sldMkLst>
      </pc:sldChg>
      <pc:sldChg chg="addSp delSp modSp mod">
        <pc:chgData name="轲祺 曾" userId="5ff3f288341eef05" providerId="LiveId" clId="{FFA14BAB-FF3C-4EBB-90E7-FEF07C823C5A}" dt="2026-01-11T14:25:10.798" v="4332" actId="478"/>
        <pc:sldMkLst>
          <pc:docMk/>
          <pc:sldMk cId="1914332760" sldId="711"/>
        </pc:sldMkLst>
        <pc:picChg chg="add del">
          <ac:chgData name="轲祺 曾" userId="5ff3f288341eef05" providerId="LiveId" clId="{FFA14BAB-FF3C-4EBB-90E7-FEF07C823C5A}" dt="2026-01-11T14:25:10.798" v="4332" actId="478"/>
          <ac:picMkLst>
            <pc:docMk/>
            <pc:sldMk cId="1914332760" sldId="711"/>
            <ac:picMk id="5" creationId="{F46ECCE5-A3BE-4397-ADF8-8AF55B5BDC42}"/>
          </ac:picMkLst>
        </pc:picChg>
        <pc:picChg chg="add mod">
          <ac:chgData name="轲祺 曾" userId="5ff3f288341eef05" providerId="LiveId" clId="{FFA14BAB-FF3C-4EBB-90E7-FEF07C823C5A}" dt="2026-01-11T14:25:08.637" v="4331" actId="1076"/>
          <ac:picMkLst>
            <pc:docMk/>
            <pc:sldMk cId="1914332760" sldId="711"/>
            <ac:picMk id="9" creationId="{4B2664D6-1FB1-8E61-A899-BFC32E4D2995}"/>
          </ac:picMkLst>
        </pc:picChg>
      </pc:sldChg>
      <pc:sldChg chg="modSp mod">
        <pc:chgData name="轲祺 曾" userId="5ff3f288341eef05" providerId="LiveId" clId="{FFA14BAB-FF3C-4EBB-90E7-FEF07C823C5A}" dt="2026-01-09T17:04:30.207" v="2168" actId="114"/>
        <pc:sldMkLst>
          <pc:docMk/>
          <pc:sldMk cId="3360330834" sldId="754"/>
        </pc:sldMkLst>
        <pc:spChg chg="mod">
          <ac:chgData name="轲祺 曾" userId="5ff3f288341eef05" providerId="LiveId" clId="{FFA14BAB-FF3C-4EBB-90E7-FEF07C823C5A}" dt="2026-01-09T17:04:30.207" v="2168" actId="114"/>
          <ac:spMkLst>
            <pc:docMk/>
            <pc:sldMk cId="3360330834" sldId="754"/>
            <ac:spMk id="5" creationId="{1A0AC33D-FC7D-427D-8F35-E395E2437C82}"/>
          </ac:spMkLst>
        </pc:spChg>
      </pc:sldChg>
      <pc:sldChg chg="modSp mod">
        <pc:chgData name="轲祺 曾" userId="5ff3f288341eef05" providerId="LiveId" clId="{FFA14BAB-FF3C-4EBB-90E7-FEF07C823C5A}" dt="2026-01-11T14:42:34.913" v="4418" actId="20577"/>
        <pc:sldMkLst>
          <pc:docMk/>
          <pc:sldMk cId="1276021103" sldId="756"/>
        </pc:sldMkLst>
        <pc:spChg chg="mod">
          <ac:chgData name="轲祺 曾" userId="5ff3f288341eef05" providerId="LiveId" clId="{FFA14BAB-FF3C-4EBB-90E7-FEF07C823C5A}" dt="2026-01-11T14:42:34.913" v="4418" actId="20577"/>
          <ac:spMkLst>
            <pc:docMk/>
            <pc:sldMk cId="1276021103" sldId="756"/>
            <ac:spMk id="3" creationId="{CDAC59E6-41D9-4D84-89D4-DF0BE8E5CD9A}"/>
          </ac:spMkLst>
        </pc:spChg>
      </pc:sldChg>
      <pc:sldChg chg="addSp modSp modNotesTx">
        <pc:chgData name="轲祺 曾" userId="5ff3f288341eef05" providerId="LiveId" clId="{FFA14BAB-FF3C-4EBB-90E7-FEF07C823C5A}" dt="2026-01-11T12:38:10.768" v="4283" actId="20577"/>
        <pc:sldMkLst>
          <pc:docMk/>
          <pc:sldMk cId="1334562841" sldId="761"/>
        </pc:sldMkLst>
        <pc:spChg chg="add mod">
          <ac:chgData name="轲祺 曾" userId="5ff3f288341eef05" providerId="LiveId" clId="{FFA14BAB-FF3C-4EBB-90E7-FEF07C823C5A}" dt="2026-01-09T14:09:42.802" v="811"/>
          <ac:spMkLst>
            <pc:docMk/>
            <pc:sldMk cId="1334562841" sldId="761"/>
            <ac:spMk id="15" creationId="{3438993B-B843-B843-D4AD-36855B353E6F}"/>
          </ac:spMkLst>
        </pc:spChg>
      </pc:sldChg>
      <pc:sldChg chg="modNotesTx">
        <pc:chgData name="轲祺 曾" userId="5ff3f288341eef05" providerId="LiveId" clId="{FFA14BAB-FF3C-4EBB-90E7-FEF07C823C5A}" dt="2026-01-11T14:36:41.509" v="4415" actId="20577"/>
        <pc:sldMkLst>
          <pc:docMk/>
          <pc:sldMk cId="1492527765" sldId="795"/>
        </pc:sldMkLst>
      </pc:sldChg>
      <pc:sldChg chg="addSp modSp mod modAnim modNotesTx">
        <pc:chgData name="轲祺 曾" userId="5ff3f288341eef05" providerId="LiveId" clId="{FFA14BAB-FF3C-4EBB-90E7-FEF07C823C5A}" dt="2026-01-11T12:36:32.197" v="4274" actId="20577"/>
        <pc:sldMkLst>
          <pc:docMk/>
          <pc:sldMk cId="3367395794" sldId="797"/>
        </pc:sldMkLst>
        <pc:spChg chg="mod">
          <ac:chgData name="轲祺 曾" userId="5ff3f288341eef05" providerId="LiveId" clId="{FFA14BAB-FF3C-4EBB-90E7-FEF07C823C5A}" dt="2026-01-09T12:52:11.698" v="96" actId="20577"/>
          <ac:spMkLst>
            <pc:docMk/>
            <pc:sldMk cId="3367395794" sldId="797"/>
            <ac:spMk id="3" creationId="{C43BC53F-BFED-414E-9635-D7750BF0F8A8}"/>
          </ac:spMkLst>
        </pc:spChg>
        <pc:spChg chg="add mod">
          <ac:chgData name="轲祺 曾" userId="5ff3f288341eef05" providerId="LiveId" clId="{FFA14BAB-FF3C-4EBB-90E7-FEF07C823C5A}" dt="2026-01-09T12:52:30.854" v="100" actId="14100"/>
          <ac:spMkLst>
            <pc:docMk/>
            <pc:sldMk cId="3367395794" sldId="797"/>
            <ac:spMk id="5" creationId="{165193AA-F7E7-6DD3-01F6-980F12B7E376}"/>
          </ac:spMkLst>
        </pc:spChg>
        <pc:spChg chg="mod">
          <ac:chgData name="轲祺 曾" userId="5ff3f288341eef05" providerId="LiveId" clId="{FFA14BAB-FF3C-4EBB-90E7-FEF07C823C5A}" dt="2026-01-09T21:34:36.976" v="4202" actId="20577"/>
          <ac:spMkLst>
            <pc:docMk/>
            <pc:sldMk cId="3367395794" sldId="797"/>
            <ac:spMk id="21" creationId="{182BCFE4-A235-4F56-A66D-68F1CCEB96CD}"/>
          </ac:spMkLst>
        </pc:spChg>
        <pc:spChg chg="mod">
          <ac:chgData name="轲祺 曾" userId="5ff3f288341eef05" providerId="LiveId" clId="{FFA14BAB-FF3C-4EBB-90E7-FEF07C823C5A}" dt="2026-01-09T21:34:25.498" v="4195" actId="20577"/>
          <ac:spMkLst>
            <pc:docMk/>
            <pc:sldMk cId="3367395794" sldId="797"/>
            <ac:spMk id="22" creationId="{D88B553C-CE1B-45F1-95EC-1A6FEA6C9271}"/>
          </ac:spMkLst>
        </pc:spChg>
        <pc:graphicFrameChg chg="mod">
          <ac:chgData name="轲祺 曾" userId="5ff3f288341eef05" providerId="LiveId" clId="{FFA14BAB-FF3C-4EBB-90E7-FEF07C823C5A}" dt="2026-01-09T12:53:31.969" v="103" actId="1076"/>
          <ac:graphicFrameMkLst>
            <pc:docMk/>
            <pc:sldMk cId="3367395794" sldId="797"/>
            <ac:graphicFrameMk id="4" creationId="{1BABAC00-A55C-4019-B309-F193C4D86E31}"/>
          </ac:graphicFrameMkLst>
        </pc:graphicFrameChg>
      </pc:sldChg>
      <pc:sldChg chg="addSp modSp mod ord">
        <pc:chgData name="轲祺 曾" userId="5ff3f288341eef05" providerId="LiveId" clId="{FFA14BAB-FF3C-4EBB-90E7-FEF07C823C5A}" dt="2026-01-09T21:34:02.150" v="4194" actId="20577"/>
        <pc:sldMkLst>
          <pc:docMk/>
          <pc:sldMk cId="2456034353" sldId="798"/>
        </pc:sldMkLst>
        <pc:spChg chg="mod">
          <ac:chgData name="轲祺 曾" userId="5ff3f288341eef05" providerId="LiveId" clId="{FFA14BAB-FF3C-4EBB-90E7-FEF07C823C5A}" dt="2026-01-09T21:34:02.150" v="4194" actId="20577"/>
          <ac:spMkLst>
            <pc:docMk/>
            <pc:sldMk cId="2456034353" sldId="798"/>
            <ac:spMk id="3" creationId="{C5E8CCD7-1724-4BBC-99CD-ED347C737248}"/>
          </ac:spMkLst>
        </pc:spChg>
        <pc:spChg chg="mod">
          <ac:chgData name="轲祺 曾" userId="5ff3f288341eef05" providerId="LiveId" clId="{FFA14BAB-FF3C-4EBB-90E7-FEF07C823C5A}" dt="2026-01-09T14:08:38.903" v="807" actId="1076"/>
          <ac:spMkLst>
            <pc:docMk/>
            <pc:sldMk cId="2456034353" sldId="798"/>
            <ac:spMk id="5" creationId="{77930E9C-8D5E-46F7-BE67-85BAB94DCA52}"/>
          </ac:spMkLst>
        </pc:spChg>
        <pc:spChg chg="mod">
          <ac:chgData name="轲祺 曾" userId="5ff3f288341eef05" providerId="LiveId" clId="{FFA14BAB-FF3C-4EBB-90E7-FEF07C823C5A}" dt="2026-01-09T14:08:38.903" v="807" actId="1076"/>
          <ac:spMkLst>
            <pc:docMk/>
            <pc:sldMk cId="2456034353" sldId="798"/>
            <ac:spMk id="7" creationId="{64F48D51-B756-4216-9544-D23CAB111411}"/>
          </ac:spMkLst>
        </pc:spChg>
        <pc:spChg chg="add mod">
          <ac:chgData name="轲祺 曾" userId="5ff3f288341eef05" providerId="LiveId" clId="{FFA14BAB-FF3C-4EBB-90E7-FEF07C823C5A}" dt="2026-01-09T14:08:28.533" v="806" actId="1076"/>
          <ac:spMkLst>
            <pc:docMk/>
            <pc:sldMk cId="2456034353" sldId="798"/>
            <ac:spMk id="8" creationId="{BC354803-D07F-EB93-BE24-AC4F78983FCC}"/>
          </ac:spMkLst>
        </pc:spChg>
        <pc:spChg chg="mod">
          <ac:chgData name="轲祺 曾" userId="5ff3f288341eef05" providerId="LiveId" clId="{FFA14BAB-FF3C-4EBB-90E7-FEF07C823C5A}" dt="2026-01-09T14:09:17.387" v="810" actId="1076"/>
          <ac:spMkLst>
            <pc:docMk/>
            <pc:sldMk cId="2456034353" sldId="798"/>
            <ac:spMk id="14" creationId="{3235514D-5995-4253-805B-915BC898A1D5}"/>
          </ac:spMkLst>
        </pc:spChg>
        <pc:spChg chg="mod">
          <ac:chgData name="轲祺 曾" userId="5ff3f288341eef05" providerId="LiveId" clId="{FFA14BAB-FF3C-4EBB-90E7-FEF07C823C5A}" dt="2026-01-09T14:09:17.387" v="810" actId="1076"/>
          <ac:spMkLst>
            <pc:docMk/>
            <pc:sldMk cId="2456034353" sldId="798"/>
            <ac:spMk id="16" creationId="{D5DCC8DF-3A13-44DC-A7EE-3654C2746FE7}"/>
          </ac:spMkLst>
        </pc:spChg>
        <pc:spChg chg="mod">
          <ac:chgData name="轲祺 曾" userId="5ff3f288341eef05" providerId="LiveId" clId="{FFA14BAB-FF3C-4EBB-90E7-FEF07C823C5A}" dt="2026-01-09T14:09:17.387" v="810" actId="1076"/>
          <ac:spMkLst>
            <pc:docMk/>
            <pc:sldMk cId="2456034353" sldId="798"/>
            <ac:spMk id="19" creationId="{3863542C-1A87-4998-A8BF-FB98CA5849F0}"/>
          </ac:spMkLst>
        </pc:spChg>
        <pc:spChg chg="mod">
          <ac:chgData name="轲祺 曾" userId="5ff3f288341eef05" providerId="LiveId" clId="{FFA14BAB-FF3C-4EBB-90E7-FEF07C823C5A}" dt="2026-01-09T14:09:17.387" v="810" actId="1076"/>
          <ac:spMkLst>
            <pc:docMk/>
            <pc:sldMk cId="2456034353" sldId="798"/>
            <ac:spMk id="20" creationId="{E1522770-8006-4073-8064-A51E08853EFD}"/>
          </ac:spMkLst>
        </pc:spChg>
        <pc:spChg chg="mod">
          <ac:chgData name="轲祺 曾" userId="5ff3f288341eef05" providerId="LiveId" clId="{FFA14BAB-FF3C-4EBB-90E7-FEF07C823C5A}" dt="2026-01-09T14:09:17.387" v="810" actId="1076"/>
          <ac:spMkLst>
            <pc:docMk/>
            <pc:sldMk cId="2456034353" sldId="798"/>
            <ac:spMk id="21" creationId="{6B33DDD2-EC53-48EC-80FB-4D49D83E9111}"/>
          </ac:spMkLst>
        </pc:spChg>
        <pc:spChg chg="mod">
          <ac:chgData name="轲祺 曾" userId="5ff3f288341eef05" providerId="LiveId" clId="{FFA14BAB-FF3C-4EBB-90E7-FEF07C823C5A}" dt="2026-01-09T14:09:17.387" v="810" actId="1076"/>
          <ac:spMkLst>
            <pc:docMk/>
            <pc:sldMk cId="2456034353" sldId="798"/>
            <ac:spMk id="22" creationId="{9C6434E6-2F3A-4B8C-BFD8-B99E65C670CF}"/>
          </ac:spMkLst>
        </pc:spChg>
        <pc:spChg chg="mod">
          <ac:chgData name="轲祺 曾" userId="5ff3f288341eef05" providerId="LiveId" clId="{FFA14BAB-FF3C-4EBB-90E7-FEF07C823C5A}" dt="2026-01-09T14:09:17.387" v="810" actId="1076"/>
          <ac:spMkLst>
            <pc:docMk/>
            <pc:sldMk cId="2456034353" sldId="798"/>
            <ac:spMk id="23" creationId="{2D6200C1-A178-4841-978C-73EED1AB800D}"/>
          </ac:spMkLst>
        </pc:spChg>
        <pc:spChg chg="mod">
          <ac:chgData name="轲祺 曾" userId="5ff3f288341eef05" providerId="LiveId" clId="{FFA14BAB-FF3C-4EBB-90E7-FEF07C823C5A}" dt="2026-01-09T14:09:17.387" v="810" actId="1076"/>
          <ac:spMkLst>
            <pc:docMk/>
            <pc:sldMk cId="2456034353" sldId="798"/>
            <ac:spMk id="25" creationId="{4440339B-228D-4F45-8A4F-243FF2F75458}"/>
          </ac:spMkLst>
        </pc:spChg>
        <pc:spChg chg="mod">
          <ac:chgData name="轲祺 曾" userId="5ff3f288341eef05" providerId="LiveId" clId="{FFA14BAB-FF3C-4EBB-90E7-FEF07C823C5A}" dt="2026-01-09T14:09:17.387" v="810" actId="1076"/>
          <ac:spMkLst>
            <pc:docMk/>
            <pc:sldMk cId="2456034353" sldId="798"/>
            <ac:spMk id="26" creationId="{629EAFDF-41FE-4822-A868-93E205D53DF2}"/>
          </ac:spMkLst>
        </pc:spChg>
        <pc:graphicFrameChg chg="mod">
          <ac:chgData name="轲祺 曾" userId="5ff3f288341eef05" providerId="LiveId" clId="{FFA14BAB-FF3C-4EBB-90E7-FEF07C823C5A}" dt="2026-01-09T14:08:54.515" v="809" actId="1076"/>
          <ac:graphicFrameMkLst>
            <pc:docMk/>
            <pc:sldMk cId="2456034353" sldId="798"/>
            <ac:graphicFrameMk id="11" creationId="{993BCDC0-6030-4907-B0F8-2B0E7D9F97D7}"/>
          </ac:graphicFrameMkLst>
        </pc:graphicFrameChg>
        <pc:picChg chg="mod">
          <ac:chgData name="轲祺 曾" userId="5ff3f288341eef05" providerId="LiveId" clId="{FFA14BAB-FF3C-4EBB-90E7-FEF07C823C5A}" dt="2026-01-09T14:08:38.903" v="807" actId="1076"/>
          <ac:picMkLst>
            <pc:docMk/>
            <pc:sldMk cId="2456034353" sldId="798"/>
            <ac:picMk id="4" creationId="{57F2A0A3-B684-4572-A1CC-1E79E71C7B3C}"/>
          </ac:picMkLst>
        </pc:picChg>
        <pc:picChg chg="mod">
          <ac:chgData name="轲祺 曾" userId="5ff3f288341eef05" providerId="LiveId" clId="{FFA14BAB-FF3C-4EBB-90E7-FEF07C823C5A}" dt="2026-01-09T14:09:17.387" v="810" actId="1076"/>
          <ac:picMkLst>
            <pc:docMk/>
            <pc:sldMk cId="2456034353" sldId="798"/>
            <ac:picMk id="24" creationId="{5AC78297-6264-4883-AAF8-A12CAF05E6BC}"/>
          </ac:picMkLst>
        </pc:picChg>
      </pc:sldChg>
      <pc:sldChg chg="addSp delSp modSp mod addAnim delAnim modAnim modShow">
        <pc:chgData name="轲祺 曾" userId="5ff3f288341eef05" providerId="LiveId" clId="{FFA14BAB-FF3C-4EBB-90E7-FEF07C823C5A}" dt="2026-01-12T09:40:25.554" v="4471" actId="729"/>
        <pc:sldMkLst>
          <pc:docMk/>
          <pc:sldMk cId="4047297293" sldId="799"/>
        </pc:sldMkLst>
        <pc:spChg chg="mod">
          <ac:chgData name="轲祺 曾" userId="5ff3f288341eef05" providerId="LiveId" clId="{FFA14BAB-FF3C-4EBB-90E7-FEF07C823C5A}" dt="2026-01-09T13:46:12.020" v="620" actId="113"/>
          <ac:spMkLst>
            <pc:docMk/>
            <pc:sldMk cId="4047297293" sldId="799"/>
            <ac:spMk id="3" creationId="{C2482F12-37DE-487B-B7D4-0882314DBCF6}"/>
          </ac:spMkLst>
        </pc:spChg>
        <pc:spChg chg="add mod">
          <ac:chgData name="轲祺 曾" userId="5ff3f288341eef05" providerId="LiveId" clId="{FFA14BAB-FF3C-4EBB-90E7-FEF07C823C5A}" dt="2026-01-09T13:08:23.412" v="165" actId="1076"/>
          <ac:spMkLst>
            <pc:docMk/>
            <pc:sldMk cId="4047297293" sldId="799"/>
            <ac:spMk id="9" creationId="{DEACF0E9-9404-DD18-846C-E5B18BB7862B}"/>
          </ac:spMkLst>
        </pc:spChg>
        <pc:spChg chg="add mod">
          <ac:chgData name="轲祺 曾" userId="5ff3f288341eef05" providerId="LiveId" clId="{FFA14BAB-FF3C-4EBB-90E7-FEF07C823C5A}" dt="2026-01-09T13:09:48.548" v="269" actId="1076"/>
          <ac:spMkLst>
            <pc:docMk/>
            <pc:sldMk cId="4047297293" sldId="799"/>
            <ac:spMk id="11" creationId="{A4970E6F-965A-21E2-E0AC-A43FA83C7475}"/>
          </ac:spMkLst>
        </pc:spChg>
        <pc:spChg chg="add mod">
          <ac:chgData name="轲祺 曾" userId="5ff3f288341eef05" providerId="LiveId" clId="{FFA14BAB-FF3C-4EBB-90E7-FEF07C823C5A}" dt="2026-01-09T15:09:13.784" v="1364" actId="20577"/>
          <ac:spMkLst>
            <pc:docMk/>
            <pc:sldMk cId="4047297293" sldId="799"/>
            <ac:spMk id="12" creationId="{CEE4DEAF-8D74-F6DC-3761-6E64F45D39FC}"/>
          </ac:spMkLst>
        </pc:spChg>
        <pc:spChg chg="add mod">
          <ac:chgData name="轲祺 曾" userId="5ff3f288341eef05" providerId="LiveId" clId="{FFA14BAB-FF3C-4EBB-90E7-FEF07C823C5A}" dt="2026-01-09T15:11:51.117" v="1379" actId="14100"/>
          <ac:spMkLst>
            <pc:docMk/>
            <pc:sldMk cId="4047297293" sldId="799"/>
            <ac:spMk id="13" creationId="{22C5D338-CC38-A02D-D5D3-3C349F59F75C}"/>
          </ac:spMkLst>
        </pc:spChg>
        <pc:spChg chg="add mod">
          <ac:chgData name="轲祺 曾" userId="5ff3f288341eef05" providerId="LiveId" clId="{FFA14BAB-FF3C-4EBB-90E7-FEF07C823C5A}" dt="2026-01-09T13:15:27.576" v="339" actId="2711"/>
          <ac:spMkLst>
            <pc:docMk/>
            <pc:sldMk cId="4047297293" sldId="799"/>
            <ac:spMk id="14" creationId="{BE151B60-D053-852A-72C6-067CE7E866D0}"/>
          </ac:spMkLst>
        </pc:spChg>
        <pc:spChg chg="add mod">
          <ac:chgData name="轲祺 曾" userId="5ff3f288341eef05" providerId="LiveId" clId="{FFA14BAB-FF3C-4EBB-90E7-FEF07C823C5A}" dt="2026-01-09T13:17:22.240" v="395" actId="14100"/>
          <ac:spMkLst>
            <pc:docMk/>
            <pc:sldMk cId="4047297293" sldId="799"/>
            <ac:spMk id="15" creationId="{8C6D02B2-EBD6-47CA-E4AC-440E1FBC7029}"/>
          </ac:spMkLst>
        </pc:spChg>
        <pc:graphicFrameChg chg="add mod">
          <ac:chgData name="轲祺 曾" userId="5ff3f288341eef05" providerId="LiveId" clId="{FFA14BAB-FF3C-4EBB-90E7-FEF07C823C5A}" dt="2026-01-09T13:02:51.932" v="142" actId="1076"/>
          <ac:graphicFrameMkLst>
            <pc:docMk/>
            <pc:sldMk cId="4047297293" sldId="799"/>
            <ac:graphicFrameMk id="5" creationId="{A2B1D63B-8DAA-9E15-61C3-68360693B1ED}"/>
          </ac:graphicFrameMkLst>
        </pc:graphicFrameChg>
        <pc:graphicFrameChg chg="add mod">
          <ac:chgData name="轲祺 曾" userId="5ff3f288341eef05" providerId="LiveId" clId="{FFA14BAB-FF3C-4EBB-90E7-FEF07C823C5A}" dt="2026-01-09T13:02:48.888" v="141" actId="1076"/>
          <ac:graphicFrameMkLst>
            <pc:docMk/>
            <pc:sldMk cId="4047297293" sldId="799"/>
            <ac:graphicFrameMk id="7" creationId="{3C9DDC0F-1BAB-54F6-D725-DE0CDFC1A810}"/>
          </ac:graphicFrameMkLst>
        </pc:graphicFrameChg>
        <pc:graphicFrameChg chg="add mod">
          <ac:chgData name="轲祺 曾" userId="5ff3f288341eef05" providerId="LiveId" clId="{FFA14BAB-FF3C-4EBB-90E7-FEF07C823C5A}" dt="2026-01-09T13:05:02.765" v="148" actId="1076"/>
          <ac:graphicFrameMkLst>
            <pc:docMk/>
            <pc:sldMk cId="4047297293" sldId="799"/>
            <ac:graphicFrameMk id="8" creationId="{317875B5-7189-DC82-EFFB-8817BBFD3619}"/>
          </ac:graphicFrameMkLst>
        </pc:graphicFrameChg>
        <pc:picChg chg="add del mod">
          <ac:chgData name="轲祺 曾" userId="5ff3f288341eef05" providerId="LiveId" clId="{FFA14BAB-FF3C-4EBB-90E7-FEF07C823C5A}" dt="2026-01-09T13:09:14.624" v="171" actId="1076"/>
          <ac:picMkLst>
            <pc:docMk/>
            <pc:sldMk cId="4047297293" sldId="799"/>
            <ac:picMk id="4" creationId="{D063B10F-8787-EA62-3518-DAA158ECC14E}"/>
          </ac:picMkLst>
        </pc:picChg>
        <pc:picChg chg="add mod">
          <ac:chgData name="轲祺 曾" userId="5ff3f288341eef05" providerId="LiveId" clId="{FFA14BAB-FF3C-4EBB-90E7-FEF07C823C5A}" dt="2026-01-09T15:12:05.232" v="1388" actId="1037"/>
          <ac:picMkLst>
            <pc:docMk/>
            <pc:sldMk cId="4047297293" sldId="799"/>
            <ac:picMk id="18" creationId="{93668355-3908-E53F-B74A-9FE119151BFC}"/>
          </ac:picMkLst>
        </pc:picChg>
        <pc:picChg chg="add mod">
          <ac:chgData name="轲祺 曾" userId="5ff3f288341eef05" providerId="LiveId" clId="{FFA14BAB-FF3C-4EBB-90E7-FEF07C823C5A}" dt="2026-01-09T15:12:13.951" v="1390" actId="1076"/>
          <ac:picMkLst>
            <pc:docMk/>
            <pc:sldMk cId="4047297293" sldId="799"/>
            <ac:picMk id="19" creationId="{6350BDA4-1589-1522-D5AA-AE7A4FF823AF}"/>
          </ac:picMkLst>
        </pc:picChg>
      </pc:sldChg>
      <pc:sldChg chg="addSp delSp modSp new mod addAnim delAnim modAnim">
        <pc:chgData name="轲祺 曾" userId="5ff3f288341eef05" providerId="LiveId" clId="{FFA14BAB-FF3C-4EBB-90E7-FEF07C823C5A}" dt="2026-01-09T14:55:54.011" v="1289" actId="20577"/>
        <pc:sldMkLst>
          <pc:docMk/>
          <pc:sldMk cId="2375061496" sldId="800"/>
        </pc:sldMkLst>
        <pc:spChg chg="mod">
          <ac:chgData name="轲祺 曾" userId="5ff3f288341eef05" providerId="LiveId" clId="{FFA14BAB-FF3C-4EBB-90E7-FEF07C823C5A}" dt="2026-01-09T13:24:01.969" v="443" actId="20577"/>
          <ac:spMkLst>
            <pc:docMk/>
            <pc:sldMk cId="2375061496" sldId="800"/>
            <ac:spMk id="2" creationId="{F960EBE0-0333-05E1-5CC5-45EB39F7D8BB}"/>
          </ac:spMkLst>
        </pc:spChg>
        <pc:spChg chg="mod">
          <ac:chgData name="轲祺 曾" userId="5ff3f288341eef05" providerId="LiveId" clId="{FFA14BAB-FF3C-4EBB-90E7-FEF07C823C5A}" dt="2026-01-09T13:34:03.225" v="564" actId="255"/>
          <ac:spMkLst>
            <pc:docMk/>
            <pc:sldMk cId="2375061496" sldId="800"/>
            <ac:spMk id="3" creationId="{231264D1-F1DE-401A-EE5F-36528A9C2E65}"/>
          </ac:spMkLst>
        </pc:spChg>
        <pc:spChg chg="add mod">
          <ac:chgData name="轲祺 曾" userId="5ff3f288341eef05" providerId="LiveId" clId="{FFA14BAB-FF3C-4EBB-90E7-FEF07C823C5A}" dt="2026-01-09T13:41:00.047" v="583" actId="14100"/>
          <ac:spMkLst>
            <pc:docMk/>
            <pc:sldMk cId="2375061496" sldId="800"/>
            <ac:spMk id="8" creationId="{FAFAC4D9-FFCC-5F63-BAFC-B5A7E804B8E7}"/>
          </ac:spMkLst>
        </pc:spChg>
        <pc:spChg chg="add mod">
          <ac:chgData name="轲祺 曾" userId="5ff3f288341eef05" providerId="LiveId" clId="{FFA14BAB-FF3C-4EBB-90E7-FEF07C823C5A}" dt="2026-01-09T13:42:58.784" v="612" actId="1035"/>
          <ac:spMkLst>
            <pc:docMk/>
            <pc:sldMk cId="2375061496" sldId="800"/>
            <ac:spMk id="9" creationId="{D4C207AD-717A-D215-846E-4D61046315BD}"/>
          </ac:spMkLst>
        </pc:spChg>
        <pc:spChg chg="add mod">
          <ac:chgData name="轲祺 曾" userId="5ff3f288341eef05" providerId="LiveId" clId="{FFA14BAB-FF3C-4EBB-90E7-FEF07C823C5A}" dt="2026-01-09T13:47:02.889" v="623" actId="1582"/>
          <ac:spMkLst>
            <pc:docMk/>
            <pc:sldMk cId="2375061496" sldId="800"/>
            <ac:spMk id="10" creationId="{F85915B7-70F9-780F-0B5E-658302A93D94}"/>
          </ac:spMkLst>
        </pc:spChg>
        <pc:spChg chg="add mod">
          <ac:chgData name="轲祺 曾" userId="5ff3f288341eef05" providerId="LiveId" clId="{FFA14BAB-FF3C-4EBB-90E7-FEF07C823C5A}" dt="2026-01-09T14:55:54.011" v="1289" actId="20577"/>
          <ac:spMkLst>
            <pc:docMk/>
            <pc:sldMk cId="2375061496" sldId="800"/>
            <ac:spMk id="11" creationId="{7E5A5157-47AC-3B8C-23CD-C85066C2FAAE}"/>
          </ac:spMkLst>
        </pc:spChg>
        <pc:spChg chg="add mod">
          <ac:chgData name="轲祺 曾" userId="5ff3f288341eef05" providerId="LiveId" clId="{FFA14BAB-FF3C-4EBB-90E7-FEF07C823C5A}" dt="2026-01-09T13:49:43.267" v="782" actId="122"/>
          <ac:spMkLst>
            <pc:docMk/>
            <pc:sldMk cId="2375061496" sldId="800"/>
            <ac:spMk id="12" creationId="{7844F6C3-BE82-C3A3-9CE2-BE4017336456}"/>
          </ac:spMkLst>
        </pc:spChg>
        <pc:picChg chg="add mod">
          <ac:chgData name="轲祺 曾" userId="5ff3f288341eef05" providerId="LiveId" clId="{FFA14BAB-FF3C-4EBB-90E7-FEF07C823C5A}" dt="2026-01-09T13:41:23.970" v="598" actId="1035"/>
          <ac:picMkLst>
            <pc:docMk/>
            <pc:sldMk cId="2375061496" sldId="800"/>
            <ac:picMk id="7" creationId="{B9D7747A-228D-5DB9-0C4A-64CA3FA77412}"/>
          </ac:picMkLst>
        </pc:picChg>
      </pc:sldChg>
      <pc:sldChg chg="addSp delSp modSp new mod addAnim delAnim modAnim">
        <pc:chgData name="轲祺 曾" userId="5ff3f288341eef05" providerId="LiveId" clId="{FFA14BAB-FF3C-4EBB-90E7-FEF07C823C5A}" dt="2026-01-09T16:19:47.205" v="1819" actId="1076"/>
        <pc:sldMkLst>
          <pc:docMk/>
          <pc:sldMk cId="2021080258" sldId="801"/>
        </pc:sldMkLst>
        <pc:spChg chg="mod">
          <ac:chgData name="轲祺 曾" userId="5ff3f288341eef05" providerId="LiveId" clId="{FFA14BAB-FF3C-4EBB-90E7-FEF07C823C5A}" dt="2026-01-09T14:56:21.961" v="1319" actId="20577"/>
          <ac:spMkLst>
            <pc:docMk/>
            <pc:sldMk cId="2021080258" sldId="801"/>
            <ac:spMk id="2" creationId="{0FBD4AF9-8626-1248-78E6-9801BB4351F4}"/>
          </ac:spMkLst>
        </pc:spChg>
        <pc:spChg chg="mod">
          <ac:chgData name="轲祺 曾" userId="5ff3f288341eef05" providerId="LiveId" clId="{FFA14BAB-FF3C-4EBB-90E7-FEF07C823C5A}" dt="2026-01-09T14:32:23.380" v="995" actId="255"/>
          <ac:spMkLst>
            <pc:docMk/>
            <pc:sldMk cId="2021080258" sldId="801"/>
            <ac:spMk id="3" creationId="{228B2351-94E6-93B6-64DC-2E2C3A53BC86}"/>
          </ac:spMkLst>
        </pc:spChg>
        <pc:spChg chg="add del mod">
          <ac:chgData name="轲祺 曾" userId="5ff3f288341eef05" providerId="LiveId" clId="{FFA14BAB-FF3C-4EBB-90E7-FEF07C823C5A}" dt="2026-01-09T14:19:42.883" v="940" actId="1076"/>
          <ac:spMkLst>
            <pc:docMk/>
            <pc:sldMk cId="2021080258" sldId="801"/>
            <ac:spMk id="5" creationId="{425B4F58-B972-9E14-FD81-994478BB594E}"/>
          </ac:spMkLst>
        </pc:spChg>
        <pc:spChg chg="add del mod">
          <ac:chgData name="轲祺 曾" userId="5ff3f288341eef05" providerId="LiveId" clId="{FFA14BAB-FF3C-4EBB-90E7-FEF07C823C5A}" dt="2026-01-09T14:19:42.883" v="940" actId="1076"/>
          <ac:spMkLst>
            <pc:docMk/>
            <pc:sldMk cId="2021080258" sldId="801"/>
            <ac:spMk id="6" creationId="{F6C3A47C-AA52-14CC-894D-8C7B833ABB4E}"/>
          </ac:spMkLst>
        </pc:spChg>
        <pc:spChg chg="add del mod">
          <ac:chgData name="轲祺 曾" userId="5ff3f288341eef05" providerId="LiveId" clId="{FFA14BAB-FF3C-4EBB-90E7-FEF07C823C5A}" dt="2026-01-09T14:18:16.004" v="876" actId="1076"/>
          <ac:spMkLst>
            <pc:docMk/>
            <pc:sldMk cId="2021080258" sldId="801"/>
            <ac:spMk id="9" creationId="{B7E0AA32-60A1-928C-A6EA-6A00DD347F3D}"/>
          </ac:spMkLst>
        </pc:spChg>
        <pc:spChg chg="add del mod">
          <ac:chgData name="轲祺 曾" userId="5ff3f288341eef05" providerId="LiveId" clId="{FFA14BAB-FF3C-4EBB-90E7-FEF07C823C5A}" dt="2026-01-09T14:18:32.822" v="930" actId="1038"/>
          <ac:spMkLst>
            <pc:docMk/>
            <pc:sldMk cId="2021080258" sldId="801"/>
            <ac:spMk id="11" creationId="{C30D7891-D2AC-D90C-6E1D-254D85805192}"/>
          </ac:spMkLst>
        </pc:spChg>
        <pc:spChg chg="add del mod">
          <ac:chgData name="轲祺 曾" userId="5ff3f288341eef05" providerId="LiveId" clId="{FFA14BAB-FF3C-4EBB-90E7-FEF07C823C5A}" dt="2026-01-09T14:19:09.879" v="934" actId="1076"/>
          <ac:spMkLst>
            <pc:docMk/>
            <pc:sldMk cId="2021080258" sldId="801"/>
            <ac:spMk id="14" creationId="{2C81EF86-FBBC-D925-E4B0-418491697EF3}"/>
          </ac:spMkLst>
        </pc:spChg>
        <pc:spChg chg="add del mod">
          <ac:chgData name="轲祺 曾" userId="5ff3f288341eef05" providerId="LiveId" clId="{FFA14BAB-FF3C-4EBB-90E7-FEF07C823C5A}" dt="2026-01-09T14:19:29.823" v="939" actId="1076"/>
          <ac:spMkLst>
            <pc:docMk/>
            <pc:sldMk cId="2021080258" sldId="801"/>
            <ac:spMk id="15" creationId="{1A97B2D7-4571-E0EA-93FD-655286045E2E}"/>
          </ac:spMkLst>
        </pc:spChg>
        <pc:spChg chg="add mod">
          <ac:chgData name="轲祺 曾" userId="5ff3f288341eef05" providerId="LiveId" clId="{FFA14BAB-FF3C-4EBB-90E7-FEF07C823C5A}" dt="2026-01-09T14:51:59.533" v="1287" actId="20577"/>
          <ac:spMkLst>
            <pc:docMk/>
            <pc:sldMk cId="2021080258" sldId="801"/>
            <ac:spMk id="21" creationId="{A5AE330A-20F3-ED44-76EC-4B447FC9D914}"/>
          </ac:spMkLst>
        </pc:spChg>
        <pc:spChg chg="add mod">
          <ac:chgData name="轲祺 曾" userId="5ff3f288341eef05" providerId="LiveId" clId="{FFA14BAB-FF3C-4EBB-90E7-FEF07C823C5A}" dt="2026-01-09T14:42:18.224" v="1168" actId="122"/>
          <ac:spMkLst>
            <pc:docMk/>
            <pc:sldMk cId="2021080258" sldId="801"/>
            <ac:spMk id="34" creationId="{F0F0A3B9-4FD7-BCDF-C583-1BCF69435774}"/>
          </ac:spMkLst>
        </pc:spChg>
        <pc:spChg chg="add mod">
          <ac:chgData name="轲祺 曾" userId="5ff3f288341eef05" providerId="LiveId" clId="{FFA14BAB-FF3C-4EBB-90E7-FEF07C823C5A}" dt="2026-01-09T14:42:15.004" v="1167" actId="122"/>
          <ac:spMkLst>
            <pc:docMk/>
            <pc:sldMk cId="2021080258" sldId="801"/>
            <ac:spMk id="35" creationId="{E47D2F9C-A267-168F-AA32-EC85DCAA0D76}"/>
          </ac:spMkLst>
        </pc:spChg>
        <pc:spChg chg="add mod">
          <ac:chgData name="轲祺 曾" userId="5ff3f288341eef05" providerId="LiveId" clId="{FFA14BAB-FF3C-4EBB-90E7-FEF07C823C5A}" dt="2026-01-09T14:37:32.126" v="1035" actId="1035"/>
          <ac:spMkLst>
            <pc:docMk/>
            <pc:sldMk cId="2021080258" sldId="801"/>
            <ac:spMk id="36" creationId="{19982EE9-15C4-3BB0-6982-25D2846CBC23}"/>
          </ac:spMkLst>
        </pc:spChg>
        <pc:spChg chg="add mod">
          <ac:chgData name="轲祺 曾" userId="5ff3f288341eef05" providerId="LiveId" clId="{FFA14BAB-FF3C-4EBB-90E7-FEF07C823C5A}" dt="2026-01-09T14:37:57.056" v="1043" actId="1036"/>
          <ac:spMkLst>
            <pc:docMk/>
            <pc:sldMk cId="2021080258" sldId="801"/>
            <ac:spMk id="37" creationId="{1E005AE6-F59A-FEE6-042A-83EF5BE4391E}"/>
          </ac:spMkLst>
        </pc:spChg>
        <pc:spChg chg="add mod">
          <ac:chgData name="轲祺 曾" userId="5ff3f288341eef05" providerId="LiveId" clId="{FFA14BAB-FF3C-4EBB-90E7-FEF07C823C5A}" dt="2026-01-09T14:38:26.484" v="1047" actId="1076"/>
          <ac:spMkLst>
            <pc:docMk/>
            <pc:sldMk cId="2021080258" sldId="801"/>
            <ac:spMk id="38" creationId="{E184CE18-B4A3-A19B-3854-DC198BD9CCFB}"/>
          </ac:spMkLst>
        </pc:spChg>
        <pc:spChg chg="add mod">
          <ac:chgData name="轲祺 曾" userId="5ff3f288341eef05" providerId="LiveId" clId="{FFA14BAB-FF3C-4EBB-90E7-FEF07C823C5A}" dt="2026-01-09T14:38:46.556" v="1078" actId="1037"/>
          <ac:spMkLst>
            <pc:docMk/>
            <pc:sldMk cId="2021080258" sldId="801"/>
            <ac:spMk id="39" creationId="{B00188DC-2D6B-C389-C32A-B68FC4D8EBF1}"/>
          </ac:spMkLst>
        </pc:spChg>
        <pc:spChg chg="add mod">
          <ac:chgData name="轲祺 曾" userId="5ff3f288341eef05" providerId="LiveId" clId="{FFA14BAB-FF3C-4EBB-90E7-FEF07C823C5A}" dt="2026-01-09T14:42:22.245" v="1169" actId="122"/>
          <ac:spMkLst>
            <pc:docMk/>
            <pc:sldMk cId="2021080258" sldId="801"/>
            <ac:spMk id="41" creationId="{4FF972CC-902F-7287-B9AB-5EA52803643D}"/>
          </ac:spMkLst>
        </pc:spChg>
        <pc:spChg chg="add mod">
          <ac:chgData name="轲祺 曾" userId="5ff3f288341eef05" providerId="LiveId" clId="{FFA14BAB-FF3C-4EBB-90E7-FEF07C823C5A}" dt="2026-01-09T14:42:10.006" v="1166" actId="122"/>
          <ac:spMkLst>
            <pc:docMk/>
            <pc:sldMk cId="2021080258" sldId="801"/>
            <ac:spMk id="42" creationId="{40A2A674-007F-A7DA-3091-F73DDB8402CA}"/>
          </ac:spMkLst>
        </pc:spChg>
        <pc:spChg chg="add mod">
          <ac:chgData name="轲祺 曾" userId="5ff3f288341eef05" providerId="LiveId" clId="{FFA14BAB-FF3C-4EBB-90E7-FEF07C823C5A}" dt="2026-01-09T14:50:41.969" v="1276" actId="1076"/>
          <ac:spMkLst>
            <pc:docMk/>
            <pc:sldMk cId="2021080258" sldId="801"/>
            <ac:spMk id="43" creationId="{780A731F-B120-8FFA-C5F3-896A21806C33}"/>
          </ac:spMkLst>
        </pc:spChg>
        <pc:spChg chg="add mod">
          <ac:chgData name="轲祺 曾" userId="5ff3f288341eef05" providerId="LiveId" clId="{FFA14BAB-FF3C-4EBB-90E7-FEF07C823C5A}" dt="2026-01-09T14:50:34.565" v="1275" actId="1076"/>
          <ac:spMkLst>
            <pc:docMk/>
            <pc:sldMk cId="2021080258" sldId="801"/>
            <ac:spMk id="44" creationId="{10A129DD-14C8-F072-0357-AFB34B162C0D}"/>
          </ac:spMkLst>
        </pc:spChg>
        <pc:graphicFrameChg chg="mod">
          <ac:chgData name="轲祺 曾" userId="5ff3f288341eef05" providerId="LiveId" clId="{FFA14BAB-FF3C-4EBB-90E7-FEF07C823C5A}" dt="2026-01-09T14:17:57.768" v="852" actId="14100"/>
          <ac:graphicFrameMkLst>
            <pc:docMk/>
            <pc:sldMk cId="2021080258" sldId="801"/>
            <ac:graphicFrameMk id="7" creationId="{64008C5D-370A-E912-D427-3A1C4727FADF}"/>
          </ac:graphicFrameMkLst>
        </pc:graphicFrameChg>
        <pc:picChg chg="add del mod">
          <ac:chgData name="轲祺 曾" userId="5ff3f288341eef05" providerId="LiveId" clId="{FFA14BAB-FF3C-4EBB-90E7-FEF07C823C5A}" dt="2026-01-09T16:19:47.205" v="1819" actId="1076"/>
          <ac:picMkLst>
            <pc:docMk/>
            <pc:sldMk cId="2021080258" sldId="801"/>
            <ac:picMk id="4" creationId="{856304BC-6B4A-F4EF-ED6E-02D862F8954E}"/>
          </ac:picMkLst>
        </pc:picChg>
        <pc:picChg chg="add mod">
          <ac:chgData name="轲祺 曾" userId="5ff3f288341eef05" providerId="LiveId" clId="{FFA14BAB-FF3C-4EBB-90E7-FEF07C823C5A}" dt="2026-01-09T14:25:22.155" v="981" actId="1076"/>
          <ac:picMkLst>
            <pc:docMk/>
            <pc:sldMk cId="2021080258" sldId="801"/>
            <ac:picMk id="25" creationId="{33403A09-4F17-3397-8F87-1CAAB59F8486}"/>
          </ac:picMkLst>
        </pc:picChg>
        <pc:picChg chg="add mod">
          <ac:chgData name="轲祺 曾" userId="5ff3f288341eef05" providerId="LiveId" clId="{FFA14BAB-FF3C-4EBB-90E7-FEF07C823C5A}" dt="2026-01-09T14:37:42.548" v="1038" actId="1076"/>
          <ac:picMkLst>
            <pc:docMk/>
            <pc:sldMk cId="2021080258" sldId="801"/>
            <ac:picMk id="27" creationId="{7FB66B8B-DB9B-292B-42BD-2FEF56A11B1E}"/>
          </ac:picMkLst>
        </pc:picChg>
        <pc:picChg chg="add mod">
          <ac:chgData name="轲祺 曾" userId="5ff3f288341eef05" providerId="LiveId" clId="{FFA14BAB-FF3C-4EBB-90E7-FEF07C823C5A}" dt="2026-01-09T14:31:34.576" v="993" actId="1076"/>
          <ac:picMkLst>
            <pc:docMk/>
            <pc:sldMk cId="2021080258" sldId="801"/>
            <ac:picMk id="29" creationId="{7215E76E-F3E0-FC3E-62DB-1CD94F6E0F5B}"/>
          </ac:picMkLst>
        </pc:picChg>
        <pc:picChg chg="add mod">
          <ac:chgData name="轲祺 曾" userId="5ff3f288341eef05" providerId="LiveId" clId="{FFA14BAB-FF3C-4EBB-90E7-FEF07C823C5A}" dt="2026-01-09T14:33:50.328" v="1006" actId="1076"/>
          <ac:picMkLst>
            <pc:docMk/>
            <pc:sldMk cId="2021080258" sldId="801"/>
            <ac:picMk id="33" creationId="{7AEB046F-B36C-610E-571D-36F25F870BD7}"/>
          </ac:picMkLst>
        </pc:picChg>
        <pc:cxnChg chg="mod">
          <ac:chgData name="轲祺 曾" userId="5ff3f288341eef05" providerId="LiveId" clId="{FFA14BAB-FF3C-4EBB-90E7-FEF07C823C5A}" dt="2026-01-09T14:18:05.412" v="875" actId="1037"/>
          <ac:cxnSpMkLst>
            <pc:docMk/>
            <pc:sldMk cId="2021080258" sldId="801"/>
            <ac:cxnSpMk id="8" creationId="{07559959-2208-A86C-171D-8D1B80A63C6B}"/>
          </ac:cxnSpMkLst>
        </pc:cxnChg>
        <pc:cxnChg chg="mod">
          <ac:chgData name="轲祺 曾" userId="5ff3f288341eef05" providerId="LiveId" clId="{FFA14BAB-FF3C-4EBB-90E7-FEF07C823C5A}" dt="2026-01-09T14:18:24.381" v="909" actId="1037"/>
          <ac:cxnSpMkLst>
            <pc:docMk/>
            <pc:sldMk cId="2021080258" sldId="801"/>
            <ac:cxnSpMk id="10" creationId="{ECA4B3A7-D41B-01BC-EF97-9B0518EEB5FB}"/>
          </ac:cxnSpMkLst>
        </pc:cxnChg>
        <pc:cxnChg chg="mod">
          <ac:chgData name="轲祺 曾" userId="5ff3f288341eef05" providerId="LiveId" clId="{FFA14BAB-FF3C-4EBB-90E7-FEF07C823C5A}" dt="2026-01-09T14:19:03.085" v="933" actId="1076"/>
          <ac:cxnSpMkLst>
            <pc:docMk/>
            <pc:sldMk cId="2021080258" sldId="801"/>
            <ac:cxnSpMk id="12" creationId="{32F50D73-46F5-0CBE-E80B-1E7CFBCC1E6E}"/>
          </ac:cxnSpMkLst>
        </pc:cxnChg>
        <pc:cxnChg chg="mod">
          <ac:chgData name="轲祺 曾" userId="5ff3f288341eef05" providerId="LiveId" clId="{FFA14BAB-FF3C-4EBB-90E7-FEF07C823C5A}" dt="2026-01-09T14:19:18.976" v="938" actId="1037"/>
          <ac:cxnSpMkLst>
            <pc:docMk/>
            <pc:sldMk cId="2021080258" sldId="801"/>
            <ac:cxnSpMk id="13" creationId="{2D8F2D55-818C-CA31-8D0C-44F5BDC0AEE1}"/>
          </ac:cxnSpMkLst>
        </pc:cxnChg>
        <pc:cxnChg chg="add mod">
          <ac:chgData name="轲祺 曾" userId="5ff3f288341eef05" providerId="LiveId" clId="{FFA14BAB-FF3C-4EBB-90E7-FEF07C823C5A}" dt="2026-01-09T14:18:45.238" v="931" actId="1076"/>
          <ac:cxnSpMkLst>
            <pc:docMk/>
            <pc:sldMk cId="2021080258" sldId="801"/>
            <ac:cxnSpMk id="20" creationId="{796EA8AE-71A3-525C-256A-7DCC6E0D3EA7}"/>
          </ac:cxnSpMkLst>
        </pc:cxnChg>
      </pc:sldChg>
      <pc:sldChg chg="addSp delSp modSp new mod">
        <pc:chgData name="轲祺 曾" userId="5ff3f288341eef05" providerId="LiveId" clId="{FFA14BAB-FF3C-4EBB-90E7-FEF07C823C5A}" dt="2026-01-09T15:06:49.045" v="1353" actId="20577"/>
        <pc:sldMkLst>
          <pc:docMk/>
          <pc:sldMk cId="1368228447" sldId="802"/>
        </pc:sldMkLst>
        <pc:spChg chg="mod">
          <ac:chgData name="轲祺 曾" userId="5ff3f288341eef05" providerId="LiveId" clId="{FFA14BAB-FF3C-4EBB-90E7-FEF07C823C5A}" dt="2026-01-09T14:56:58.365" v="1321"/>
          <ac:spMkLst>
            <pc:docMk/>
            <pc:sldMk cId="1368228447" sldId="802"/>
            <ac:spMk id="2" creationId="{C7CEBC2F-C163-74B1-4A91-4E2D4787596F}"/>
          </ac:spMkLst>
        </pc:spChg>
        <pc:spChg chg="mod">
          <ac:chgData name="轲祺 曾" userId="5ff3f288341eef05" providerId="LiveId" clId="{FFA14BAB-FF3C-4EBB-90E7-FEF07C823C5A}" dt="2026-01-09T15:06:49.045" v="1353" actId="20577"/>
          <ac:spMkLst>
            <pc:docMk/>
            <pc:sldMk cId="1368228447" sldId="802"/>
            <ac:spMk id="3" creationId="{0231C6AE-CED0-16CA-BB5F-4E2FBB76A513}"/>
          </ac:spMkLst>
        </pc:spChg>
        <pc:spChg chg="add mod">
          <ac:chgData name="轲祺 曾" userId="5ff3f288341eef05" providerId="LiveId" clId="{FFA14BAB-FF3C-4EBB-90E7-FEF07C823C5A}" dt="2026-01-09T15:03:00.596" v="1340" actId="1076"/>
          <ac:spMkLst>
            <pc:docMk/>
            <pc:sldMk cId="1368228447" sldId="802"/>
            <ac:spMk id="6" creationId="{49CE711E-82EC-18A8-4C48-AA008F54924A}"/>
          </ac:spMkLst>
        </pc:spChg>
        <pc:spChg chg="add mod">
          <ac:chgData name="轲祺 曾" userId="5ff3f288341eef05" providerId="LiveId" clId="{FFA14BAB-FF3C-4EBB-90E7-FEF07C823C5A}" dt="2026-01-09T15:03:00.596" v="1340" actId="1076"/>
          <ac:spMkLst>
            <pc:docMk/>
            <pc:sldMk cId="1368228447" sldId="802"/>
            <ac:spMk id="8" creationId="{5DD32E1B-3589-8246-A916-1FB76C5FBD62}"/>
          </ac:spMkLst>
        </pc:spChg>
        <pc:spChg chg="add mod">
          <ac:chgData name="轲祺 曾" userId="5ff3f288341eef05" providerId="LiveId" clId="{FFA14BAB-FF3C-4EBB-90E7-FEF07C823C5A}" dt="2026-01-09T15:03:00.596" v="1340" actId="1076"/>
          <ac:spMkLst>
            <pc:docMk/>
            <pc:sldMk cId="1368228447" sldId="802"/>
            <ac:spMk id="11" creationId="{994C84F7-42BE-68E2-ADC8-A6345BD5E537}"/>
          </ac:spMkLst>
        </pc:spChg>
        <pc:spChg chg="add mod">
          <ac:chgData name="轲祺 曾" userId="5ff3f288341eef05" providerId="LiveId" clId="{FFA14BAB-FF3C-4EBB-90E7-FEF07C823C5A}" dt="2026-01-09T15:03:00.596" v="1340" actId="1076"/>
          <ac:spMkLst>
            <pc:docMk/>
            <pc:sldMk cId="1368228447" sldId="802"/>
            <ac:spMk id="12" creationId="{ADC07BAF-ACCD-3390-7D56-E69AF4DCC91A}"/>
          </ac:spMkLst>
        </pc:spChg>
        <pc:spChg chg="add mod">
          <ac:chgData name="轲祺 曾" userId="5ff3f288341eef05" providerId="LiveId" clId="{FFA14BAB-FF3C-4EBB-90E7-FEF07C823C5A}" dt="2026-01-09T15:03:52.315" v="1346" actId="1076"/>
          <ac:spMkLst>
            <pc:docMk/>
            <pc:sldMk cId="1368228447" sldId="802"/>
            <ac:spMk id="16" creationId="{1B32C676-BF4F-EA0C-DE1B-A3B72300D92C}"/>
          </ac:spMkLst>
        </pc:spChg>
        <pc:graphicFrameChg chg="add mod">
          <ac:chgData name="轲祺 曾" userId="5ff3f288341eef05" providerId="LiveId" clId="{FFA14BAB-FF3C-4EBB-90E7-FEF07C823C5A}" dt="2026-01-09T15:03:00.596" v="1340" actId="1076"/>
          <ac:graphicFrameMkLst>
            <pc:docMk/>
            <pc:sldMk cId="1368228447" sldId="802"/>
            <ac:graphicFrameMk id="4" creationId="{B4987009-A74B-08AA-E173-865F5BB314D4}"/>
          </ac:graphicFrameMkLst>
        </pc:graphicFrameChg>
        <pc:picChg chg="add mod">
          <ac:chgData name="轲祺 曾" userId="5ff3f288341eef05" providerId="LiveId" clId="{FFA14BAB-FF3C-4EBB-90E7-FEF07C823C5A}" dt="2026-01-09T15:03:23.950" v="1344" actId="14100"/>
          <ac:picMkLst>
            <pc:docMk/>
            <pc:sldMk cId="1368228447" sldId="802"/>
            <ac:picMk id="15" creationId="{A012A655-0593-4C76-848B-02A856D5D1E2}"/>
          </ac:picMkLst>
        </pc:picChg>
        <pc:cxnChg chg="add mod">
          <ac:chgData name="轲祺 曾" userId="5ff3f288341eef05" providerId="LiveId" clId="{FFA14BAB-FF3C-4EBB-90E7-FEF07C823C5A}" dt="2026-01-09T15:03:00.596" v="1340" actId="1076"/>
          <ac:cxnSpMkLst>
            <pc:docMk/>
            <pc:sldMk cId="1368228447" sldId="802"/>
            <ac:cxnSpMk id="5" creationId="{0293A216-EFF9-424B-3F6A-8D88E2A5978B}"/>
          </ac:cxnSpMkLst>
        </pc:cxnChg>
        <pc:cxnChg chg="mod">
          <ac:chgData name="轲祺 曾" userId="5ff3f288341eef05" providerId="LiveId" clId="{FFA14BAB-FF3C-4EBB-90E7-FEF07C823C5A}" dt="2026-01-09T15:03:00.596" v="1340" actId="1076"/>
          <ac:cxnSpMkLst>
            <pc:docMk/>
            <pc:sldMk cId="1368228447" sldId="802"/>
            <ac:cxnSpMk id="7" creationId="{05BB5DD4-D17A-225D-3F83-6E3E74FB7151}"/>
          </ac:cxnSpMkLst>
        </pc:cxnChg>
        <pc:cxnChg chg="add mod">
          <ac:chgData name="轲祺 曾" userId="5ff3f288341eef05" providerId="LiveId" clId="{FFA14BAB-FF3C-4EBB-90E7-FEF07C823C5A}" dt="2026-01-09T15:03:00.596" v="1340" actId="1076"/>
          <ac:cxnSpMkLst>
            <pc:docMk/>
            <pc:sldMk cId="1368228447" sldId="802"/>
            <ac:cxnSpMk id="9" creationId="{B267128C-A889-194D-3CCA-5A2B0A6A1972}"/>
          </ac:cxnSpMkLst>
        </pc:cxnChg>
        <pc:cxnChg chg="add mod">
          <ac:chgData name="轲祺 曾" userId="5ff3f288341eef05" providerId="LiveId" clId="{FFA14BAB-FF3C-4EBB-90E7-FEF07C823C5A}" dt="2026-01-09T15:03:00.596" v="1340" actId="1076"/>
          <ac:cxnSpMkLst>
            <pc:docMk/>
            <pc:sldMk cId="1368228447" sldId="802"/>
            <ac:cxnSpMk id="10" creationId="{DF8AA01F-F116-8A19-5114-52F6541B9F83}"/>
          </ac:cxnSpMkLst>
        </pc:cxnChg>
      </pc:sldChg>
      <pc:sldChg chg="addSp delSp modSp new mod delAnim modAnim modNotesTx">
        <pc:chgData name="轲祺 曾" userId="5ff3f288341eef05" providerId="LiveId" clId="{FFA14BAB-FF3C-4EBB-90E7-FEF07C823C5A}" dt="2026-01-11T12:31:07.792" v="4273" actId="20577"/>
        <pc:sldMkLst>
          <pc:docMk/>
          <pc:sldMk cId="1141392283" sldId="803"/>
        </pc:sldMkLst>
        <pc:spChg chg="mod">
          <ac:chgData name="轲祺 曾" userId="5ff3f288341eef05" providerId="LiveId" clId="{FFA14BAB-FF3C-4EBB-90E7-FEF07C823C5A}" dt="2026-01-09T19:48:11.929" v="3572" actId="20577"/>
          <ac:spMkLst>
            <pc:docMk/>
            <pc:sldMk cId="1141392283" sldId="803"/>
            <ac:spMk id="2" creationId="{FF4FCF84-E864-4DE3-99C0-A6A43128D60B}"/>
          </ac:spMkLst>
        </pc:spChg>
        <pc:spChg chg="add mod">
          <ac:chgData name="轲祺 曾" userId="5ff3f288341eef05" providerId="LiveId" clId="{FFA14BAB-FF3C-4EBB-90E7-FEF07C823C5A}" dt="2026-01-09T15:50:14.347" v="1727" actId="1076"/>
          <ac:spMkLst>
            <pc:docMk/>
            <pc:sldMk cId="1141392283" sldId="803"/>
            <ac:spMk id="6" creationId="{BCE41022-1A7F-EF51-D3DD-956A6A0702A9}"/>
          </ac:spMkLst>
        </pc:spChg>
        <pc:spChg chg="add mod">
          <ac:chgData name="轲祺 曾" userId="5ff3f288341eef05" providerId="LiveId" clId="{FFA14BAB-FF3C-4EBB-90E7-FEF07C823C5A}" dt="2026-01-09T15:50:14.347" v="1727" actId="1076"/>
          <ac:spMkLst>
            <pc:docMk/>
            <pc:sldMk cId="1141392283" sldId="803"/>
            <ac:spMk id="8" creationId="{03E44BC5-D53D-8196-6B97-355DE003F6CA}"/>
          </ac:spMkLst>
        </pc:spChg>
        <pc:spChg chg="add mod">
          <ac:chgData name="轲祺 曾" userId="5ff3f288341eef05" providerId="LiveId" clId="{FFA14BAB-FF3C-4EBB-90E7-FEF07C823C5A}" dt="2026-01-09T15:50:14.347" v="1727" actId="1076"/>
          <ac:spMkLst>
            <pc:docMk/>
            <pc:sldMk cId="1141392283" sldId="803"/>
            <ac:spMk id="11" creationId="{4DFA6313-C388-8136-E4EF-D351FF53FBDF}"/>
          </ac:spMkLst>
        </pc:spChg>
        <pc:spChg chg="add mod">
          <ac:chgData name="轲祺 曾" userId="5ff3f288341eef05" providerId="LiveId" clId="{FFA14BAB-FF3C-4EBB-90E7-FEF07C823C5A}" dt="2026-01-09T15:50:14.347" v="1727" actId="1076"/>
          <ac:spMkLst>
            <pc:docMk/>
            <pc:sldMk cId="1141392283" sldId="803"/>
            <ac:spMk id="12" creationId="{0CE1280D-E9DC-EE5A-2614-111A143F8380}"/>
          </ac:spMkLst>
        </pc:spChg>
        <pc:spChg chg="add mod">
          <ac:chgData name="轲祺 曾" userId="5ff3f288341eef05" providerId="LiveId" clId="{FFA14BAB-FF3C-4EBB-90E7-FEF07C823C5A}" dt="2026-01-09T15:50:14.347" v="1727" actId="1076"/>
          <ac:spMkLst>
            <pc:docMk/>
            <pc:sldMk cId="1141392283" sldId="803"/>
            <ac:spMk id="14" creationId="{B5B66791-92D0-E8BB-8422-2C5D543E513E}"/>
          </ac:spMkLst>
        </pc:spChg>
        <pc:spChg chg="add mod">
          <ac:chgData name="轲祺 曾" userId="5ff3f288341eef05" providerId="LiveId" clId="{FFA14BAB-FF3C-4EBB-90E7-FEF07C823C5A}" dt="2026-01-09T15:50:14.347" v="1727" actId="1076"/>
          <ac:spMkLst>
            <pc:docMk/>
            <pc:sldMk cId="1141392283" sldId="803"/>
            <ac:spMk id="16" creationId="{B5771176-EAEC-1791-CEB6-B1646141F26A}"/>
          </ac:spMkLst>
        </pc:spChg>
        <pc:spChg chg="add mod">
          <ac:chgData name="轲祺 曾" userId="5ff3f288341eef05" providerId="LiveId" clId="{FFA14BAB-FF3C-4EBB-90E7-FEF07C823C5A}" dt="2026-01-09T15:50:14.347" v="1727" actId="1076"/>
          <ac:spMkLst>
            <pc:docMk/>
            <pc:sldMk cId="1141392283" sldId="803"/>
            <ac:spMk id="17" creationId="{BE13C230-FD7A-8FB0-C968-EF8BC358916E}"/>
          </ac:spMkLst>
        </pc:spChg>
        <pc:spChg chg="add mod">
          <ac:chgData name="轲祺 曾" userId="5ff3f288341eef05" providerId="LiveId" clId="{FFA14BAB-FF3C-4EBB-90E7-FEF07C823C5A}" dt="2026-01-09T15:38:58.856" v="1580" actId="1076"/>
          <ac:spMkLst>
            <pc:docMk/>
            <pc:sldMk cId="1141392283" sldId="803"/>
            <ac:spMk id="25" creationId="{D7B3DC61-DCFD-C997-450B-03EFD02D5F47}"/>
          </ac:spMkLst>
        </pc:spChg>
        <pc:spChg chg="add mod">
          <ac:chgData name="轲祺 曾" userId="5ff3f288341eef05" providerId="LiveId" clId="{FFA14BAB-FF3C-4EBB-90E7-FEF07C823C5A}" dt="2026-01-09T15:38:58.856" v="1580" actId="1076"/>
          <ac:spMkLst>
            <pc:docMk/>
            <pc:sldMk cId="1141392283" sldId="803"/>
            <ac:spMk id="26" creationId="{FB99B1E6-59EE-97D7-6A70-2D790F7F28C8}"/>
          </ac:spMkLst>
        </pc:spChg>
        <pc:spChg chg="add mod">
          <ac:chgData name="轲祺 曾" userId="5ff3f288341eef05" providerId="LiveId" clId="{FFA14BAB-FF3C-4EBB-90E7-FEF07C823C5A}" dt="2026-01-09T15:38:58.856" v="1580" actId="1076"/>
          <ac:spMkLst>
            <pc:docMk/>
            <pc:sldMk cId="1141392283" sldId="803"/>
            <ac:spMk id="27" creationId="{EC6AC6CB-B29B-7D85-62A8-AF32704B0C05}"/>
          </ac:spMkLst>
        </pc:spChg>
        <pc:spChg chg="add mod">
          <ac:chgData name="轲祺 曾" userId="5ff3f288341eef05" providerId="LiveId" clId="{FFA14BAB-FF3C-4EBB-90E7-FEF07C823C5A}" dt="2026-01-09T15:38:58.856" v="1580" actId="1076"/>
          <ac:spMkLst>
            <pc:docMk/>
            <pc:sldMk cId="1141392283" sldId="803"/>
            <ac:spMk id="28" creationId="{EB70E8DC-1FBE-585D-D71D-ECEEAA66AC87}"/>
          </ac:spMkLst>
        </pc:spChg>
        <pc:spChg chg="add mod">
          <ac:chgData name="轲祺 曾" userId="5ff3f288341eef05" providerId="LiveId" clId="{FFA14BAB-FF3C-4EBB-90E7-FEF07C823C5A}" dt="2026-01-09T15:45:50.373" v="1689" actId="1076"/>
          <ac:spMkLst>
            <pc:docMk/>
            <pc:sldMk cId="1141392283" sldId="803"/>
            <ac:spMk id="31" creationId="{2A065EDB-0677-6EA6-97D9-E1B022C162D6}"/>
          </ac:spMkLst>
        </pc:spChg>
        <pc:spChg chg="add mod">
          <ac:chgData name="轲祺 曾" userId="5ff3f288341eef05" providerId="LiveId" clId="{FFA14BAB-FF3C-4EBB-90E7-FEF07C823C5A}" dt="2026-01-09T15:45:55.889" v="1694" actId="1036"/>
          <ac:spMkLst>
            <pc:docMk/>
            <pc:sldMk cId="1141392283" sldId="803"/>
            <ac:spMk id="32" creationId="{6A58882C-0E03-3704-47CD-9844EBD0D325}"/>
          </ac:spMkLst>
        </pc:spChg>
        <pc:spChg chg="add mod">
          <ac:chgData name="轲祺 曾" userId="5ff3f288341eef05" providerId="LiveId" clId="{FFA14BAB-FF3C-4EBB-90E7-FEF07C823C5A}" dt="2026-01-09T15:45:21.078" v="1683" actId="14100"/>
          <ac:spMkLst>
            <pc:docMk/>
            <pc:sldMk cId="1141392283" sldId="803"/>
            <ac:spMk id="33" creationId="{58EE0252-DF88-B4CC-0F32-A64169EC30E5}"/>
          </ac:spMkLst>
        </pc:spChg>
        <pc:spChg chg="add mod">
          <ac:chgData name="轲祺 曾" userId="5ff3f288341eef05" providerId="LiveId" clId="{FFA14BAB-FF3C-4EBB-90E7-FEF07C823C5A}" dt="2026-01-09T15:45:25.572" v="1684" actId="1076"/>
          <ac:spMkLst>
            <pc:docMk/>
            <pc:sldMk cId="1141392283" sldId="803"/>
            <ac:spMk id="34" creationId="{B93A2390-0EFC-0D64-5883-6D2225F0AE44}"/>
          </ac:spMkLst>
        </pc:spChg>
        <pc:spChg chg="add mod">
          <ac:chgData name="轲祺 曾" userId="5ff3f288341eef05" providerId="LiveId" clId="{FFA14BAB-FF3C-4EBB-90E7-FEF07C823C5A}" dt="2026-01-09T15:44:24.876" v="1678" actId="14100"/>
          <ac:spMkLst>
            <pc:docMk/>
            <pc:sldMk cId="1141392283" sldId="803"/>
            <ac:spMk id="35" creationId="{859941FC-0DD2-6E2C-66FC-96970D2E1D04}"/>
          </ac:spMkLst>
        </pc:spChg>
        <pc:spChg chg="add mod">
          <ac:chgData name="轲祺 曾" userId="5ff3f288341eef05" providerId="LiveId" clId="{FFA14BAB-FF3C-4EBB-90E7-FEF07C823C5A}" dt="2026-01-09T16:08:10.829" v="1739" actId="20577"/>
          <ac:spMkLst>
            <pc:docMk/>
            <pc:sldMk cId="1141392283" sldId="803"/>
            <ac:spMk id="41" creationId="{B5EC0900-1F27-3BA3-2882-0BA918A3D7F1}"/>
          </ac:spMkLst>
        </pc:spChg>
        <pc:spChg chg="add mod">
          <ac:chgData name="轲祺 曾" userId="5ff3f288341eef05" providerId="LiveId" clId="{FFA14BAB-FF3C-4EBB-90E7-FEF07C823C5A}" dt="2026-01-09T15:47:37.386" v="1725" actId="1036"/>
          <ac:spMkLst>
            <pc:docMk/>
            <pc:sldMk cId="1141392283" sldId="803"/>
            <ac:spMk id="44" creationId="{8BDA78B0-3EAA-B3DC-F893-81870C2DBD80}"/>
          </ac:spMkLst>
        </pc:spChg>
        <pc:graphicFrameChg chg="add mod">
          <ac:chgData name="轲祺 曾" userId="5ff3f288341eef05" providerId="LiveId" clId="{FFA14BAB-FF3C-4EBB-90E7-FEF07C823C5A}" dt="2026-01-09T15:50:14.347" v="1727" actId="1076"/>
          <ac:graphicFrameMkLst>
            <pc:docMk/>
            <pc:sldMk cId="1141392283" sldId="803"/>
            <ac:graphicFrameMk id="4" creationId="{68BF3CBC-4506-4F79-6DA7-626D059F336D}"/>
          </ac:graphicFrameMkLst>
        </pc:graphicFrameChg>
        <pc:picChg chg="add mod">
          <ac:chgData name="轲祺 曾" userId="5ff3f288341eef05" providerId="LiveId" clId="{FFA14BAB-FF3C-4EBB-90E7-FEF07C823C5A}" dt="2026-01-09T15:50:14.347" v="1727" actId="1076"/>
          <ac:picMkLst>
            <pc:docMk/>
            <pc:sldMk cId="1141392283" sldId="803"/>
            <ac:picMk id="15" creationId="{35B3DB37-BADB-C162-70DE-F0630773729C}"/>
          </ac:picMkLst>
        </pc:picChg>
        <pc:picChg chg="add mod">
          <ac:chgData name="轲祺 曾" userId="5ff3f288341eef05" providerId="LiveId" clId="{FFA14BAB-FF3C-4EBB-90E7-FEF07C823C5A}" dt="2026-01-09T15:38:23.870" v="1578" actId="1076"/>
          <ac:picMkLst>
            <pc:docMk/>
            <pc:sldMk cId="1141392283" sldId="803"/>
            <ac:picMk id="19" creationId="{46245763-FC5B-51D5-ABCF-A7C471721568}"/>
          </ac:picMkLst>
        </pc:picChg>
        <pc:picChg chg="mod">
          <ac:chgData name="轲祺 曾" userId="5ff3f288341eef05" providerId="LiveId" clId="{FFA14BAB-FF3C-4EBB-90E7-FEF07C823C5A}" dt="2026-01-09T15:38:58.856" v="1580" actId="1076"/>
          <ac:picMkLst>
            <pc:docMk/>
            <pc:sldMk cId="1141392283" sldId="803"/>
            <ac:picMk id="20" creationId="{CDED7257-2A6F-E1F3-C9CF-75271584CBA0}"/>
          </ac:picMkLst>
        </pc:picChg>
        <pc:picChg chg="mod">
          <ac:chgData name="轲祺 曾" userId="5ff3f288341eef05" providerId="LiveId" clId="{FFA14BAB-FF3C-4EBB-90E7-FEF07C823C5A}" dt="2026-01-09T15:38:29.416" v="1579" actId="1076"/>
          <ac:picMkLst>
            <pc:docMk/>
            <pc:sldMk cId="1141392283" sldId="803"/>
            <ac:picMk id="21" creationId="{50698A1E-710F-EED7-E18E-9F2DACF65117}"/>
          </ac:picMkLst>
        </pc:picChg>
        <pc:picChg chg="mod">
          <ac:chgData name="轲祺 曾" userId="5ff3f288341eef05" providerId="LiveId" clId="{FFA14BAB-FF3C-4EBB-90E7-FEF07C823C5A}" dt="2026-01-09T15:39:07.768" v="1581" actId="1076"/>
          <ac:picMkLst>
            <pc:docMk/>
            <pc:sldMk cId="1141392283" sldId="803"/>
            <ac:picMk id="22" creationId="{0CBC3678-78F7-F672-25E7-049EEA775792}"/>
          </ac:picMkLst>
        </pc:picChg>
        <pc:cxnChg chg="add mod">
          <ac:chgData name="轲祺 曾" userId="5ff3f288341eef05" providerId="LiveId" clId="{FFA14BAB-FF3C-4EBB-90E7-FEF07C823C5A}" dt="2026-01-09T15:45:09.529" v="1681" actId="1076"/>
          <ac:cxnSpMkLst>
            <pc:docMk/>
            <pc:sldMk cId="1141392283" sldId="803"/>
            <ac:cxnSpMk id="5" creationId="{E237E7F1-9A72-0743-61B9-78694EE62136}"/>
          </ac:cxnSpMkLst>
        </pc:cxnChg>
        <pc:cxnChg chg="add mod">
          <ac:chgData name="轲祺 曾" userId="5ff3f288341eef05" providerId="LiveId" clId="{FFA14BAB-FF3C-4EBB-90E7-FEF07C823C5A}" dt="2026-01-09T15:45:09.529" v="1681" actId="1076"/>
          <ac:cxnSpMkLst>
            <pc:docMk/>
            <pc:sldMk cId="1141392283" sldId="803"/>
            <ac:cxnSpMk id="7" creationId="{DFECD52C-37FC-6082-C598-1C390962A4AB}"/>
          </ac:cxnSpMkLst>
        </pc:cxnChg>
        <pc:cxnChg chg="mod">
          <ac:chgData name="轲祺 曾" userId="5ff3f288341eef05" providerId="LiveId" clId="{FFA14BAB-FF3C-4EBB-90E7-FEF07C823C5A}" dt="2026-01-09T15:40:16.173" v="1589" actId="1076"/>
          <ac:cxnSpMkLst>
            <pc:docMk/>
            <pc:sldMk cId="1141392283" sldId="803"/>
            <ac:cxnSpMk id="9" creationId="{1794554B-3EF4-DC6F-0073-2833DC46084B}"/>
          </ac:cxnSpMkLst>
        </pc:cxnChg>
        <pc:cxnChg chg="add mod">
          <ac:chgData name="轲祺 曾" userId="5ff3f288341eef05" providerId="LiveId" clId="{FFA14BAB-FF3C-4EBB-90E7-FEF07C823C5A}" dt="2026-01-09T15:50:14.347" v="1727" actId="1076"/>
          <ac:cxnSpMkLst>
            <pc:docMk/>
            <pc:sldMk cId="1141392283" sldId="803"/>
            <ac:cxnSpMk id="10" creationId="{C5BC6E8F-17C6-E8A0-D1C8-26A3E024F951}"/>
          </ac:cxnSpMkLst>
        </pc:cxnChg>
        <pc:cxnChg chg="add mod">
          <ac:chgData name="轲祺 曾" userId="5ff3f288341eef05" providerId="LiveId" clId="{FFA14BAB-FF3C-4EBB-90E7-FEF07C823C5A}" dt="2026-01-09T15:45:09.529" v="1681" actId="1076"/>
          <ac:cxnSpMkLst>
            <pc:docMk/>
            <pc:sldMk cId="1141392283" sldId="803"/>
            <ac:cxnSpMk id="13" creationId="{566270B9-0248-06F8-61B6-B6EB5F4F465E}"/>
          </ac:cxnSpMkLst>
        </pc:cxnChg>
        <pc:cxnChg chg="add mod">
          <ac:chgData name="轲祺 曾" userId="5ff3f288341eef05" providerId="LiveId" clId="{FFA14BAB-FF3C-4EBB-90E7-FEF07C823C5A}" dt="2026-01-09T15:46:44.618" v="1697" actId="208"/>
          <ac:cxnSpMkLst>
            <pc:docMk/>
            <pc:sldMk cId="1141392283" sldId="803"/>
            <ac:cxnSpMk id="43" creationId="{524FD4E5-413F-25B7-F3E8-3A61D4B6D83A}"/>
          </ac:cxnSpMkLst>
        </pc:cxnChg>
      </pc:sldChg>
      <pc:sldChg chg="addSp delSp modSp new mod addAnim delAnim modAnim">
        <pc:chgData name="轲祺 曾" userId="5ff3f288341eef05" providerId="LiveId" clId="{FFA14BAB-FF3C-4EBB-90E7-FEF07C823C5A}" dt="2026-01-11T14:54:08.342" v="4451" actId="20577"/>
        <pc:sldMkLst>
          <pc:docMk/>
          <pc:sldMk cId="2116619467" sldId="804"/>
        </pc:sldMkLst>
        <pc:spChg chg="mod">
          <ac:chgData name="轲祺 曾" userId="5ff3f288341eef05" providerId="LiveId" clId="{FFA14BAB-FF3C-4EBB-90E7-FEF07C823C5A}" dt="2026-01-09T16:10:45.167" v="1763" actId="20577"/>
          <ac:spMkLst>
            <pc:docMk/>
            <pc:sldMk cId="2116619467" sldId="804"/>
            <ac:spMk id="2" creationId="{1C91FE56-EA8E-96C8-7ED8-603F472A91AF}"/>
          </ac:spMkLst>
        </pc:spChg>
        <pc:spChg chg="mod">
          <ac:chgData name="轲祺 曾" userId="5ff3f288341eef05" providerId="LiveId" clId="{FFA14BAB-FF3C-4EBB-90E7-FEF07C823C5A}" dt="2026-01-11T14:54:08.342" v="4451" actId="20577"/>
          <ac:spMkLst>
            <pc:docMk/>
            <pc:sldMk cId="2116619467" sldId="804"/>
            <ac:spMk id="3" creationId="{ABB9082A-A40B-2094-EB2E-4046A83D5B24}"/>
          </ac:spMkLst>
        </pc:spChg>
        <pc:spChg chg="add mod">
          <ac:chgData name="轲祺 曾" userId="5ff3f288341eef05" providerId="LiveId" clId="{FFA14BAB-FF3C-4EBB-90E7-FEF07C823C5A}" dt="2026-01-09T16:31:35.220" v="1872" actId="207"/>
          <ac:spMkLst>
            <pc:docMk/>
            <pc:sldMk cId="2116619467" sldId="804"/>
            <ac:spMk id="5" creationId="{A52413F1-6BC6-9653-CDF6-EEE77202E056}"/>
          </ac:spMkLst>
        </pc:spChg>
        <pc:spChg chg="add mod">
          <ac:chgData name="轲祺 曾" userId="5ff3f288341eef05" providerId="LiveId" clId="{FFA14BAB-FF3C-4EBB-90E7-FEF07C823C5A}" dt="2026-01-09T16:29:19.030" v="1851" actId="207"/>
          <ac:spMkLst>
            <pc:docMk/>
            <pc:sldMk cId="2116619467" sldId="804"/>
            <ac:spMk id="6" creationId="{9058318A-6170-30D6-6AA1-C1E972D72D4B}"/>
          </ac:spMkLst>
        </pc:spChg>
        <pc:spChg chg="add mod">
          <ac:chgData name="轲祺 曾" userId="5ff3f288341eef05" providerId="LiveId" clId="{FFA14BAB-FF3C-4EBB-90E7-FEF07C823C5A}" dt="2026-01-09T16:29:37.623" v="1853" actId="207"/>
          <ac:spMkLst>
            <pc:docMk/>
            <pc:sldMk cId="2116619467" sldId="804"/>
            <ac:spMk id="7" creationId="{2E9BD070-2D9D-063E-B337-07B2B7BD20ED}"/>
          </ac:spMkLst>
        </pc:spChg>
        <pc:spChg chg="add mod">
          <ac:chgData name="轲祺 曾" userId="5ff3f288341eef05" providerId="LiveId" clId="{FFA14BAB-FF3C-4EBB-90E7-FEF07C823C5A}" dt="2026-01-09T16:30:56.809" v="1863" actId="1035"/>
          <ac:spMkLst>
            <pc:docMk/>
            <pc:sldMk cId="2116619467" sldId="804"/>
            <ac:spMk id="8" creationId="{DB867429-F1D4-21A2-C254-9451E7135C1A}"/>
          </ac:spMkLst>
        </pc:spChg>
        <pc:spChg chg="add mod">
          <ac:chgData name="轲祺 曾" userId="5ff3f288341eef05" providerId="LiveId" clId="{FFA14BAB-FF3C-4EBB-90E7-FEF07C823C5A}" dt="2026-01-09T16:30:16.809" v="1855" actId="207"/>
          <ac:spMkLst>
            <pc:docMk/>
            <pc:sldMk cId="2116619467" sldId="804"/>
            <ac:spMk id="9" creationId="{5AC14C0A-F1FF-E8A5-BB63-D61E7450B85F}"/>
          </ac:spMkLst>
        </pc:spChg>
        <pc:spChg chg="add mod">
          <ac:chgData name="轲祺 曾" userId="5ff3f288341eef05" providerId="LiveId" clId="{FFA14BAB-FF3C-4EBB-90E7-FEF07C823C5A}" dt="2026-01-09T16:30:26.971" v="1857" actId="207"/>
          <ac:spMkLst>
            <pc:docMk/>
            <pc:sldMk cId="2116619467" sldId="804"/>
            <ac:spMk id="10" creationId="{818F7923-86A7-CAD0-0EE6-8E14E45FB3A6}"/>
          </ac:spMkLst>
        </pc:spChg>
        <pc:spChg chg="add mod">
          <ac:chgData name="轲祺 曾" userId="5ff3f288341eef05" providerId="LiveId" clId="{FFA14BAB-FF3C-4EBB-90E7-FEF07C823C5A}" dt="2026-01-09T16:32:13.300" v="1883" actId="1037"/>
          <ac:spMkLst>
            <pc:docMk/>
            <pc:sldMk cId="2116619467" sldId="804"/>
            <ac:spMk id="13" creationId="{9DBFC903-34FA-1D57-309D-C5212F6663B5}"/>
          </ac:spMkLst>
        </pc:spChg>
        <pc:spChg chg="add mod">
          <ac:chgData name="轲祺 曾" userId="5ff3f288341eef05" providerId="LiveId" clId="{FFA14BAB-FF3C-4EBB-90E7-FEF07C823C5A}" dt="2026-01-09T16:31:55.084" v="1877" actId="1035"/>
          <ac:spMkLst>
            <pc:docMk/>
            <pc:sldMk cId="2116619467" sldId="804"/>
            <ac:spMk id="14" creationId="{D04D7539-6159-69A7-C8C1-C689858C38BB}"/>
          </ac:spMkLst>
        </pc:spChg>
        <pc:spChg chg="add mod">
          <ac:chgData name="轲祺 曾" userId="5ff3f288341eef05" providerId="LiveId" clId="{FFA14BAB-FF3C-4EBB-90E7-FEF07C823C5A}" dt="2026-01-09T16:32:40.353" v="1891" actId="1035"/>
          <ac:spMkLst>
            <pc:docMk/>
            <pc:sldMk cId="2116619467" sldId="804"/>
            <ac:spMk id="15" creationId="{CD04FB25-E644-8B0B-7BB3-C7D7F189933B}"/>
          </ac:spMkLst>
        </pc:spChg>
        <pc:spChg chg="add mod">
          <ac:chgData name="轲祺 曾" userId="5ff3f288341eef05" providerId="LiveId" clId="{FFA14BAB-FF3C-4EBB-90E7-FEF07C823C5A}" dt="2026-01-09T16:33:18.811" v="1899" actId="207"/>
          <ac:spMkLst>
            <pc:docMk/>
            <pc:sldMk cId="2116619467" sldId="804"/>
            <ac:spMk id="16" creationId="{3AE3E16D-C2ED-077C-1627-B21952E2780D}"/>
          </ac:spMkLst>
        </pc:spChg>
        <pc:spChg chg="add mod">
          <ac:chgData name="轲祺 曾" userId="5ff3f288341eef05" providerId="LiveId" clId="{FFA14BAB-FF3C-4EBB-90E7-FEF07C823C5A}" dt="2026-01-09T16:33:33.498" v="1901" actId="207"/>
          <ac:spMkLst>
            <pc:docMk/>
            <pc:sldMk cId="2116619467" sldId="804"/>
            <ac:spMk id="17" creationId="{E0E8A3AD-5C7A-4FEB-958E-CA0A0F21399E}"/>
          </ac:spMkLst>
        </pc:spChg>
        <pc:spChg chg="add mod">
          <ac:chgData name="轲祺 曾" userId="5ff3f288341eef05" providerId="LiveId" clId="{FFA14BAB-FF3C-4EBB-90E7-FEF07C823C5A}" dt="2026-01-09T16:33:53.904" v="1903" actId="207"/>
          <ac:spMkLst>
            <pc:docMk/>
            <pc:sldMk cId="2116619467" sldId="804"/>
            <ac:spMk id="18" creationId="{023B4BBB-7C2E-FE06-4AA8-9C4CF4F53D5F}"/>
          </ac:spMkLst>
        </pc:spChg>
        <pc:spChg chg="add mod">
          <ac:chgData name="轲祺 曾" userId="5ff3f288341eef05" providerId="LiveId" clId="{FFA14BAB-FF3C-4EBB-90E7-FEF07C823C5A}" dt="2026-01-09T16:31:10.315" v="1870" actId="1038"/>
          <ac:spMkLst>
            <pc:docMk/>
            <pc:sldMk cId="2116619467" sldId="804"/>
            <ac:spMk id="19" creationId="{4ACDBFC7-6565-1E3F-ECF6-1B6226BCD1BC}"/>
          </ac:spMkLst>
        </pc:spChg>
        <pc:spChg chg="add mod">
          <ac:chgData name="轲祺 曾" userId="5ff3f288341eef05" providerId="LiveId" clId="{FFA14BAB-FF3C-4EBB-90E7-FEF07C823C5A}" dt="2026-01-09T16:32:52.279" v="1896" actId="1035"/>
          <ac:spMkLst>
            <pc:docMk/>
            <pc:sldMk cId="2116619467" sldId="804"/>
            <ac:spMk id="21" creationId="{30E5FB4F-4324-AF65-FDA6-5E89128BDA25}"/>
          </ac:spMkLst>
        </pc:spChg>
        <pc:spChg chg="add mod">
          <ac:chgData name="轲祺 曾" userId="5ff3f288341eef05" providerId="LiveId" clId="{FFA14BAB-FF3C-4EBB-90E7-FEF07C823C5A}" dt="2026-01-09T16:41:51.177" v="1995" actId="948"/>
          <ac:spMkLst>
            <pc:docMk/>
            <pc:sldMk cId="2116619467" sldId="804"/>
            <ac:spMk id="23" creationId="{22441A83-7B94-C940-468B-31CA1E1D422B}"/>
          </ac:spMkLst>
        </pc:spChg>
        <pc:spChg chg="add mod">
          <ac:chgData name="轲祺 曾" userId="5ff3f288341eef05" providerId="LiveId" clId="{FFA14BAB-FF3C-4EBB-90E7-FEF07C823C5A}" dt="2026-01-09T16:41:31.588" v="1994" actId="1076"/>
          <ac:spMkLst>
            <pc:docMk/>
            <pc:sldMk cId="2116619467" sldId="804"/>
            <ac:spMk id="25" creationId="{D5B46185-2A1D-DC1C-A4F4-82DCCDEDDA48}"/>
          </ac:spMkLst>
        </pc:spChg>
        <pc:spChg chg="add mod">
          <ac:chgData name="轲祺 曾" userId="5ff3f288341eef05" providerId="LiveId" clId="{FFA14BAB-FF3C-4EBB-90E7-FEF07C823C5A}" dt="2026-01-09T16:53:59.014" v="2057" actId="1076"/>
          <ac:spMkLst>
            <pc:docMk/>
            <pc:sldMk cId="2116619467" sldId="804"/>
            <ac:spMk id="26" creationId="{59E61496-7F12-7145-8454-3D9CA4EBFC15}"/>
          </ac:spMkLst>
        </pc:spChg>
        <pc:spChg chg="add mod">
          <ac:chgData name="轲祺 曾" userId="5ff3f288341eef05" providerId="LiveId" clId="{FFA14BAB-FF3C-4EBB-90E7-FEF07C823C5A}" dt="2026-01-09T17:32:32.096" v="2315" actId="1035"/>
          <ac:spMkLst>
            <pc:docMk/>
            <pc:sldMk cId="2116619467" sldId="804"/>
            <ac:spMk id="27" creationId="{CD5D7344-6E00-D9B8-E8A0-6862FDFA3245}"/>
          </ac:spMkLst>
        </pc:spChg>
        <pc:graphicFrameChg chg="add mod">
          <ac:chgData name="轲祺 曾" userId="5ff3f288341eef05" providerId="LiveId" clId="{FFA14BAB-FF3C-4EBB-90E7-FEF07C823C5A}" dt="2026-01-09T16:23:16.358" v="1825" actId="1076"/>
          <ac:graphicFrameMkLst>
            <pc:docMk/>
            <pc:sldMk cId="2116619467" sldId="804"/>
            <ac:graphicFrameMk id="4" creationId="{88867946-30FB-97D3-41D9-977123ED76E4}"/>
          </ac:graphicFrameMkLst>
        </pc:graphicFrameChg>
        <pc:picChg chg="add mod">
          <ac:chgData name="轲祺 曾" userId="5ff3f288341eef05" providerId="LiveId" clId="{FFA14BAB-FF3C-4EBB-90E7-FEF07C823C5A}" dt="2026-01-09T16:41:16.135" v="1992" actId="1076"/>
          <ac:picMkLst>
            <pc:docMk/>
            <pc:sldMk cId="2116619467" sldId="804"/>
            <ac:picMk id="24" creationId="{06BD2BAD-80B8-FE6A-8C23-DC1B85D8C350}"/>
          </ac:picMkLst>
        </pc:picChg>
      </pc:sldChg>
      <pc:sldChg chg="modSp add mod modNotesTx">
        <pc:chgData name="轲祺 曾" userId="5ff3f288341eef05" providerId="LiveId" clId="{FFA14BAB-FF3C-4EBB-90E7-FEF07C823C5A}" dt="2026-01-11T14:53:08.679" v="4422" actId="20577"/>
        <pc:sldMkLst>
          <pc:docMk/>
          <pc:sldMk cId="2240523348" sldId="805"/>
        </pc:sldMkLst>
        <pc:spChg chg="mod">
          <ac:chgData name="轲祺 曾" userId="5ff3f288341eef05" providerId="LiveId" clId="{FFA14BAB-FF3C-4EBB-90E7-FEF07C823C5A}" dt="2026-01-09T15:51:18.833" v="1730" actId="207"/>
          <ac:spMkLst>
            <pc:docMk/>
            <pc:sldMk cId="2240523348" sldId="805"/>
            <ac:spMk id="4" creationId="{39321064-9B73-2D6D-693E-DEB5EFAAF2DF}"/>
          </ac:spMkLst>
        </pc:spChg>
      </pc:sldChg>
      <pc:sldChg chg="addSp delSp modSp new mod modAnim">
        <pc:chgData name="轲祺 曾" userId="5ff3f288341eef05" providerId="LiveId" clId="{FFA14BAB-FF3C-4EBB-90E7-FEF07C823C5A}" dt="2026-01-09T20:51:50.055" v="3974" actId="20577"/>
        <pc:sldMkLst>
          <pc:docMk/>
          <pc:sldMk cId="649305777" sldId="806"/>
        </pc:sldMkLst>
        <pc:spChg chg="mod">
          <ac:chgData name="轲祺 曾" userId="5ff3f288341eef05" providerId="LiveId" clId="{FFA14BAB-FF3C-4EBB-90E7-FEF07C823C5A}" dt="2026-01-09T16:47:41.456" v="2032"/>
          <ac:spMkLst>
            <pc:docMk/>
            <pc:sldMk cId="649305777" sldId="806"/>
            <ac:spMk id="2" creationId="{53B4EA5F-198B-58BF-B6F8-746D74B648AB}"/>
          </ac:spMkLst>
        </pc:spChg>
        <pc:spChg chg="mod">
          <ac:chgData name="轲祺 曾" userId="5ff3f288341eef05" providerId="LiveId" clId="{FFA14BAB-FF3C-4EBB-90E7-FEF07C823C5A}" dt="2026-01-09T20:51:50.055" v="3974" actId="20577"/>
          <ac:spMkLst>
            <pc:docMk/>
            <pc:sldMk cId="649305777" sldId="806"/>
            <ac:spMk id="3" creationId="{3C1186E9-13B8-A5C6-FD43-91F79B901C98}"/>
          </ac:spMkLst>
        </pc:spChg>
        <pc:spChg chg="add mod">
          <ac:chgData name="轲祺 曾" userId="5ff3f288341eef05" providerId="LiveId" clId="{FFA14BAB-FF3C-4EBB-90E7-FEF07C823C5A}" dt="2026-01-09T17:06:10.040" v="2170"/>
          <ac:spMkLst>
            <pc:docMk/>
            <pc:sldMk cId="649305777" sldId="806"/>
            <ac:spMk id="4" creationId="{CA2D8D1E-4069-541B-648E-FD21BB1F5376}"/>
          </ac:spMkLst>
        </pc:spChg>
        <pc:spChg chg="add mod">
          <ac:chgData name="轲祺 曾" userId="5ff3f288341eef05" providerId="LiveId" clId="{FFA14BAB-FF3C-4EBB-90E7-FEF07C823C5A}" dt="2026-01-09T17:07:21.273" v="2172" actId="1076"/>
          <ac:spMkLst>
            <pc:docMk/>
            <pc:sldMk cId="649305777" sldId="806"/>
            <ac:spMk id="6" creationId="{61C75122-E92E-DDCC-1FFD-C5B1C0EB1656}"/>
          </ac:spMkLst>
        </pc:spChg>
        <pc:spChg chg="add mod">
          <ac:chgData name="轲祺 曾" userId="5ff3f288341eef05" providerId="LiveId" clId="{FFA14BAB-FF3C-4EBB-90E7-FEF07C823C5A}" dt="2026-01-09T17:07:21.273" v="2172" actId="1076"/>
          <ac:spMkLst>
            <pc:docMk/>
            <pc:sldMk cId="649305777" sldId="806"/>
            <ac:spMk id="7" creationId="{DE1D6BDC-538F-8FA1-8739-6D5232F57892}"/>
          </ac:spMkLst>
        </pc:spChg>
        <pc:spChg chg="add mod">
          <ac:chgData name="轲祺 曾" userId="5ff3f288341eef05" providerId="LiveId" clId="{FFA14BAB-FF3C-4EBB-90E7-FEF07C823C5A}" dt="2026-01-09T17:17:41.276" v="2227" actId="1076"/>
          <ac:spMkLst>
            <pc:docMk/>
            <pc:sldMk cId="649305777" sldId="806"/>
            <ac:spMk id="8" creationId="{321967BC-7900-DD30-D2DA-68D15C5EB468}"/>
          </ac:spMkLst>
        </pc:spChg>
        <pc:spChg chg="add mod">
          <ac:chgData name="轲祺 曾" userId="5ff3f288341eef05" providerId="LiveId" clId="{FFA14BAB-FF3C-4EBB-90E7-FEF07C823C5A}" dt="2026-01-09T17:20:30.076" v="2245" actId="207"/>
          <ac:spMkLst>
            <pc:docMk/>
            <pc:sldMk cId="649305777" sldId="806"/>
            <ac:spMk id="10" creationId="{643A8446-B44C-6779-3330-6FD7326EC387}"/>
          </ac:spMkLst>
        </pc:spChg>
        <pc:spChg chg="add mod">
          <ac:chgData name="轲祺 曾" userId="5ff3f288341eef05" providerId="LiveId" clId="{FFA14BAB-FF3C-4EBB-90E7-FEF07C823C5A}" dt="2026-01-09T17:45:34.771" v="2533" actId="1036"/>
          <ac:spMkLst>
            <pc:docMk/>
            <pc:sldMk cId="649305777" sldId="806"/>
            <ac:spMk id="11" creationId="{7FB2F600-4B00-7E5B-7E95-3F47E0ED236A}"/>
          </ac:spMkLst>
        </pc:spChg>
        <pc:spChg chg="add mod">
          <ac:chgData name="轲祺 曾" userId="5ff3f288341eef05" providerId="LiveId" clId="{FFA14BAB-FF3C-4EBB-90E7-FEF07C823C5A}" dt="2026-01-09T20:51:35.673" v="3972" actId="207"/>
          <ac:spMkLst>
            <pc:docMk/>
            <pc:sldMk cId="649305777" sldId="806"/>
            <ac:spMk id="15" creationId="{9CE8AC56-B1BA-77E5-3525-20C1BD5876BE}"/>
          </ac:spMkLst>
        </pc:spChg>
        <pc:spChg chg="add mod">
          <ac:chgData name="轲祺 曾" userId="5ff3f288341eef05" providerId="LiveId" clId="{FFA14BAB-FF3C-4EBB-90E7-FEF07C823C5A}" dt="2026-01-09T20:51:40.095" v="3973" actId="207"/>
          <ac:spMkLst>
            <pc:docMk/>
            <pc:sldMk cId="649305777" sldId="806"/>
            <ac:spMk id="16" creationId="{5758A8D7-9096-DD09-C3B4-5B7382FFAEC9}"/>
          </ac:spMkLst>
        </pc:spChg>
        <pc:graphicFrameChg chg="add mod">
          <ac:chgData name="轲祺 曾" userId="5ff3f288341eef05" providerId="LiveId" clId="{FFA14BAB-FF3C-4EBB-90E7-FEF07C823C5A}" dt="2026-01-09T20:50:00.538" v="3958" actId="1076"/>
          <ac:graphicFrameMkLst>
            <pc:docMk/>
            <pc:sldMk cId="649305777" sldId="806"/>
            <ac:graphicFrameMk id="14" creationId="{11F7C3AD-1732-BA65-E5EA-18F00D24A1A8}"/>
          </ac:graphicFrameMkLst>
        </pc:graphicFrameChg>
        <pc:picChg chg="add mod">
          <ac:chgData name="轲祺 曾" userId="5ff3f288341eef05" providerId="LiveId" clId="{FFA14BAB-FF3C-4EBB-90E7-FEF07C823C5A}" dt="2026-01-09T17:07:43.111" v="2176" actId="1076"/>
          <ac:picMkLst>
            <pc:docMk/>
            <pc:sldMk cId="649305777" sldId="806"/>
            <ac:picMk id="5" creationId="{41A66E62-8893-D85F-D021-2E9ED0D0F62F}"/>
          </ac:picMkLst>
        </pc:picChg>
      </pc:sldChg>
      <pc:sldChg chg="addSp modSp new mod">
        <pc:chgData name="轲祺 曾" userId="5ff3f288341eef05" providerId="LiveId" clId="{FFA14BAB-FF3C-4EBB-90E7-FEF07C823C5A}" dt="2026-01-11T14:57:29.643" v="4466" actId="5793"/>
        <pc:sldMkLst>
          <pc:docMk/>
          <pc:sldMk cId="3790582071" sldId="807"/>
        </pc:sldMkLst>
        <pc:spChg chg="mod">
          <ac:chgData name="轲祺 曾" userId="5ff3f288341eef05" providerId="LiveId" clId="{FFA14BAB-FF3C-4EBB-90E7-FEF07C823C5A}" dt="2026-01-09T17:12:40.560" v="2205"/>
          <ac:spMkLst>
            <pc:docMk/>
            <pc:sldMk cId="3790582071" sldId="807"/>
            <ac:spMk id="2" creationId="{801EE0DA-99E3-864B-55C4-9460E2A2F8C9}"/>
          </ac:spMkLst>
        </pc:spChg>
        <pc:spChg chg="mod">
          <ac:chgData name="轲祺 曾" userId="5ff3f288341eef05" providerId="LiveId" clId="{FFA14BAB-FF3C-4EBB-90E7-FEF07C823C5A}" dt="2026-01-11T14:57:29.643" v="4466" actId="5793"/>
          <ac:spMkLst>
            <pc:docMk/>
            <pc:sldMk cId="3790582071" sldId="807"/>
            <ac:spMk id="3" creationId="{8580E2B8-6EAE-B1E0-EDFB-1972418E2B69}"/>
          </ac:spMkLst>
        </pc:spChg>
        <pc:spChg chg="mod">
          <ac:chgData name="轲祺 曾" userId="5ff3f288341eef05" providerId="LiveId" clId="{FFA14BAB-FF3C-4EBB-90E7-FEF07C823C5A}" dt="2026-01-09T17:47:57.436" v="2539"/>
          <ac:spMkLst>
            <pc:docMk/>
            <pc:sldMk cId="3790582071" sldId="807"/>
            <ac:spMk id="5" creationId="{6B0DDCA5-532D-DC9A-C7B6-ACD9813FD7E3}"/>
          </ac:spMkLst>
        </pc:spChg>
        <pc:spChg chg="mod">
          <ac:chgData name="轲祺 曾" userId="5ff3f288341eef05" providerId="LiveId" clId="{FFA14BAB-FF3C-4EBB-90E7-FEF07C823C5A}" dt="2026-01-09T17:47:57.436" v="2539"/>
          <ac:spMkLst>
            <pc:docMk/>
            <pc:sldMk cId="3790582071" sldId="807"/>
            <ac:spMk id="7" creationId="{959CF0AE-AF04-D7BD-3B28-C832F8DD5271}"/>
          </ac:spMkLst>
        </pc:spChg>
        <pc:spChg chg="mod">
          <ac:chgData name="轲祺 曾" userId="5ff3f288341eef05" providerId="LiveId" clId="{FFA14BAB-FF3C-4EBB-90E7-FEF07C823C5A}" dt="2026-01-09T17:47:57.436" v="2539"/>
          <ac:spMkLst>
            <pc:docMk/>
            <pc:sldMk cId="3790582071" sldId="807"/>
            <ac:spMk id="11" creationId="{C34F0672-1912-6DD4-D8C3-1D14BE9E9B1D}"/>
          </ac:spMkLst>
        </pc:spChg>
        <pc:spChg chg="mod">
          <ac:chgData name="轲祺 曾" userId="5ff3f288341eef05" providerId="LiveId" clId="{FFA14BAB-FF3C-4EBB-90E7-FEF07C823C5A}" dt="2026-01-09T17:47:57.436" v="2539"/>
          <ac:spMkLst>
            <pc:docMk/>
            <pc:sldMk cId="3790582071" sldId="807"/>
            <ac:spMk id="13" creationId="{EAC91A64-624E-CB5B-29D3-A909322CB750}"/>
          </ac:spMkLst>
        </pc:spChg>
        <pc:spChg chg="mod">
          <ac:chgData name="轲祺 曾" userId="5ff3f288341eef05" providerId="LiveId" clId="{FFA14BAB-FF3C-4EBB-90E7-FEF07C823C5A}" dt="2026-01-09T17:47:57.436" v="2539"/>
          <ac:spMkLst>
            <pc:docMk/>
            <pc:sldMk cId="3790582071" sldId="807"/>
            <ac:spMk id="17" creationId="{7348F1E9-A446-43E2-40DD-D29B5E1A53F3}"/>
          </ac:spMkLst>
        </pc:spChg>
        <pc:spChg chg="mod">
          <ac:chgData name="轲祺 曾" userId="5ff3f288341eef05" providerId="LiveId" clId="{FFA14BAB-FF3C-4EBB-90E7-FEF07C823C5A}" dt="2026-01-09T17:47:57.436" v="2539"/>
          <ac:spMkLst>
            <pc:docMk/>
            <pc:sldMk cId="3790582071" sldId="807"/>
            <ac:spMk id="20" creationId="{ABBE5FDC-846C-049F-CD86-ABA95F884901}"/>
          </ac:spMkLst>
        </pc:spChg>
        <pc:spChg chg="mod">
          <ac:chgData name="轲祺 曾" userId="5ff3f288341eef05" providerId="LiveId" clId="{FFA14BAB-FF3C-4EBB-90E7-FEF07C823C5A}" dt="2026-01-09T17:47:57.436" v="2539"/>
          <ac:spMkLst>
            <pc:docMk/>
            <pc:sldMk cId="3790582071" sldId="807"/>
            <ac:spMk id="21" creationId="{D263EA0D-6DE3-0BCC-1683-FBECFF08F36E}"/>
          </ac:spMkLst>
        </pc:spChg>
        <pc:spChg chg="mod">
          <ac:chgData name="轲祺 曾" userId="5ff3f288341eef05" providerId="LiveId" clId="{FFA14BAB-FF3C-4EBB-90E7-FEF07C823C5A}" dt="2026-01-09T17:47:57.436" v="2539"/>
          <ac:spMkLst>
            <pc:docMk/>
            <pc:sldMk cId="3790582071" sldId="807"/>
            <ac:spMk id="23" creationId="{F89C9F1D-CC96-2C15-AC7F-374479454D4A}"/>
          </ac:spMkLst>
        </pc:spChg>
        <pc:spChg chg="mod">
          <ac:chgData name="轲祺 曾" userId="5ff3f288341eef05" providerId="LiveId" clId="{FFA14BAB-FF3C-4EBB-90E7-FEF07C823C5A}" dt="2026-01-09T17:47:57.436" v="2539"/>
          <ac:spMkLst>
            <pc:docMk/>
            <pc:sldMk cId="3790582071" sldId="807"/>
            <ac:spMk id="24" creationId="{89B2EDBD-0004-FB9B-00E9-B6E64DFAED14}"/>
          </ac:spMkLst>
        </pc:spChg>
        <pc:spChg chg="mod">
          <ac:chgData name="轲祺 曾" userId="5ff3f288341eef05" providerId="LiveId" clId="{FFA14BAB-FF3C-4EBB-90E7-FEF07C823C5A}" dt="2026-01-09T17:47:57.436" v="2539"/>
          <ac:spMkLst>
            <pc:docMk/>
            <pc:sldMk cId="3790582071" sldId="807"/>
            <ac:spMk id="25" creationId="{80FC5CC8-9B95-406F-40EB-CEDC74A6AB55}"/>
          </ac:spMkLst>
        </pc:spChg>
        <pc:spChg chg="add mod">
          <ac:chgData name="轲祺 曾" userId="5ff3f288341eef05" providerId="LiveId" clId="{FFA14BAB-FF3C-4EBB-90E7-FEF07C823C5A}" dt="2026-01-09T18:37:02.229" v="2918" actId="1037"/>
          <ac:spMkLst>
            <pc:docMk/>
            <pc:sldMk cId="3790582071" sldId="807"/>
            <ac:spMk id="32" creationId="{2315F744-B4DB-64DB-66D8-0905C45D4824}"/>
          </ac:spMkLst>
        </pc:spChg>
        <pc:spChg chg="add mod">
          <ac:chgData name="轲祺 曾" userId="5ff3f288341eef05" providerId="LiveId" clId="{FFA14BAB-FF3C-4EBB-90E7-FEF07C823C5A}" dt="2026-01-09T18:37:11.347" v="2919" actId="1076"/>
          <ac:spMkLst>
            <pc:docMk/>
            <pc:sldMk cId="3790582071" sldId="807"/>
            <ac:spMk id="33" creationId="{041AAA1E-F34D-9205-FBB7-CD9294699923}"/>
          </ac:spMkLst>
        </pc:spChg>
        <pc:spChg chg="add mod">
          <ac:chgData name="轲祺 曾" userId="5ff3f288341eef05" providerId="LiveId" clId="{FFA14BAB-FF3C-4EBB-90E7-FEF07C823C5A}" dt="2026-01-09T19:04:36.695" v="3344"/>
          <ac:spMkLst>
            <pc:docMk/>
            <pc:sldMk cId="3790582071" sldId="807"/>
            <ac:spMk id="34" creationId="{06E79179-3CDF-E7A6-E056-5DE35D25BAD0}"/>
          </ac:spMkLst>
        </pc:spChg>
        <pc:grpChg chg="mod">
          <ac:chgData name="轲祺 曾" userId="5ff3f288341eef05" providerId="LiveId" clId="{FFA14BAB-FF3C-4EBB-90E7-FEF07C823C5A}" dt="2026-01-09T17:48:02.116" v="2540" actId="1076"/>
          <ac:grpSpMkLst>
            <pc:docMk/>
            <pc:sldMk cId="3790582071" sldId="807"/>
            <ac:grpSpMk id="4" creationId="{A936475B-8237-F4F1-19A1-B0CA02A79131}"/>
          </ac:grpSpMkLst>
        </pc:grpChg>
        <pc:graphicFrameChg chg="add mod">
          <ac:chgData name="轲祺 曾" userId="5ff3f288341eef05" providerId="LiveId" clId="{FFA14BAB-FF3C-4EBB-90E7-FEF07C823C5A}" dt="2026-01-09T17:56:27.063" v="2566" actId="1076"/>
          <ac:graphicFrameMkLst>
            <pc:docMk/>
            <pc:sldMk cId="3790582071" sldId="807"/>
            <ac:graphicFrameMk id="28" creationId="{1DAD8127-D069-2FD6-FB19-581AC8CB26D1}"/>
          </ac:graphicFrameMkLst>
        </pc:graphicFrameChg>
        <pc:cxnChg chg="add mod">
          <ac:chgData name="轲祺 曾" userId="5ff3f288341eef05" providerId="LiveId" clId="{FFA14BAB-FF3C-4EBB-90E7-FEF07C823C5A}" dt="2026-01-09T17:58:57.998" v="2571" actId="1038"/>
          <ac:cxnSpMkLst>
            <pc:docMk/>
            <pc:sldMk cId="3790582071" sldId="807"/>
            <ac:cxnSpMk id="29" creationId="{6D948042-DED3-F63F-78D6-67846D6A4484}"/>
          </ac:cxnSpMkLst>
        </pc:cxnChg>
      </pc:sldChg>
      <pc:sldChg chg="addSp modSp new mod">
        <pc:chgData name="轲祺 曾" userId="5ff3f288341eef05" providerId="LiveId" clId="{FFA14BAB-FF3C-4EBB-90E7-FEF07C823C5A}" dt="2026-01-09T20:52:24.030" v="3975" actId="208"/>
        <pc:sldMkLst>
          <pc:docMk/>
          <pc:sldMk cId="2224609306" sldId="808"/>
        </pc:sldMkLst>
        <pc:spChg chg="mod">
          <ac:chgData name="轲祺 曾" userId="5ff3f288341eef05" providerId="LiveId" clId="{FFA14BAB-FF3C-4EBB-90E7-FEF07C823C5A}" dt="2026-01-09T17:48:59.552" v="2542"/>
          <ac:spMkLst>
            <pc:docMk/>
            <pc:sldMk cId="2224609306" sldId="808"/>
            <ac:spMk id="2" creationId="{57211B5F-C944-3FA6-119C-1054517DB703}"/>
          </ac:spMkLst>
        </pc:spChg>
        <pc:spChg chg="mod">
          <ac:chgData name="轲祺 曾" userId="5ff3f288341eef05" providerId="LiveId" clId="{FFA14BAB-FF3C-4EBB-90E7-FEF07C823C5A}" dt="2026-01-09T19:56:23.414" v="3663"/>
          <ac:spMkLst>
            <pc:docMk/>
            <pc:sldMk cId="2224609306" sldId="808"/>
            <ac:spMk id="3" creationId="{3F3D8B6F-4235-320B-D0D3-BAD09B474937}"/>
          </ac:spMkLst>
        </pc:spChg>
        <pc:spChg chg="add mod">
          <ac:chgData name="轲祺 曾" userId="5ff3f288341eef05" providerId="LiveId" clId="{FFA14BAB-FF3C-4EBB-90E7-FEF07C823C5A}" dt="2026-01-09T20:52:24.030" v="3975" actId="208"/>
          <ac:spMkLst>
            <pc:docMk/>
            <pc:sldMk cId="2224609306" sldId="808"/>
            <ac:spMk id="4" creationId="{F8D9479A-5033-364B-6370-14B238BF665E}"/>
          </ac:spMkLst>
        </pc:spChg>
        <pc:spChg chg="add mod">
          <ac:chgData name="轲祺 曾" userId="5ff3f288341eef05" providerId="LiveId" clId="{FFA14BAB-FF3C-4EBB-90E7-FEF07C823C5A}" dt="2026-01-09T18:37:42.645" v="2930" actId="1037"/>
          <ac:spMkLst>
            <pc:docMk/>
            <pc:sldMk cId="2224609306" sldId="808"/>
            <ac:spMk id="7" creationId="{2481C9AD-FB77-3D06-BD18-67A8656F2AF9}"/>
          </ac:spMkLst>
        </pc:spChg>
        <pc:spChg chg="add mod">
          <ac:chgData name="轲祺 曾" userId="5ff3f288341eef05" providerId="LiveId" clId="{FFA14BAB-FF3C-4EBB-90E7-FEF07C823C5A}" dt="2026-01-09T18:37:47.636" v="2931" actId="1076"/>
          <ac:spMkLst>
            <pc:docMk/>
            <pc:sldMk cId="2224609306" sldId="808"/>
            <ac:spMk id="8" creationId="{6FA470D8-9028-8521-06C5-EAD4B9322761}"/>
          </ac:spMkLst>
        </pc:spChg>
        <pc:spChg chg="add mod">
          <ac:chgData name="轲祺 曾" userId="5ff3f288341eef05" providerId="LiveId" clId="{FFA14BAB-FF3C-4EBB-90E7-FEF07C823C5A}" dt="2026-01-09T19:04:40.087" v="3345"/>
          <ac:spMkLst>
            <pc:docMk/>
            <pc:sldMk cId="2224609306" sldId="808"/>
            <ac:spMk id="10" creationId="{D1FEB2C8-73E8-4A9A-10B0-0CE43C29763D}"/>
          </ac:spMkLst>
        </pc:spChg>
        <pc:graphicFrameChg chg="add mod">
          <ac:chgData name="轲祺 曾" userId="5ff3f288341eef05" providerId="LiveId" clId="{FFA14BAB-FF3C-4EBB-90E7-FEF07C823C5A}" dt="2026-01-09T18:21:54.366" v="2761" actId="1076"/>
          <ac:graphicFrameMkLst>
            <pc:docMk/>
            <pc:sldMk cId="2224609306" sldId="808"/>
            <ac:graphicFrameMk id="5" creationId="{90AF07A7-5490-D66D-D1EB-72AEAAC64522}"/>
          </ac:graphicFrameMkLst>
        </pc:graphicFrameChg>
        <pc:cxnChg chg="add mod">
          <ac:chgData name="轲祺 曾" userId="5ff3f288341eef05" providerId="LiveId" clId="{FFA14BAB-FF3C-4EBB-90E7-FEF07C823C5A}" dt="2026-01-09T18:21:54.366" v="2761" actId="1076"/>
          <ac:cxnSpMkLst>
            <pc:docMk/>
            <pc:sldMk cId="2224609306" sldId="808"/>
            <ac:cxnSpMk id="6" creationId="{7349BC2E-0D21-10B7-C39C-D924C165A5C6}"/>
          </ac:cxnSpMkLst>
        </pc:cxnChg>
      </pc:sldChg>
      <pc:sldChg chg="addSp delSp modSp new mod">
        <pc:chgData name="轲祺 曾" userId="5ff3f288341eef05" providerId="LiveId" clId="{FFA14BAB-FF3C-4EBB-90E7-FEF07C823C5A}" dt="2026-01-11T14:58:18.809" v="4467" actId="113"/>
        <pc:sldMkLst>
          <pc:docMk/>
          <pc:sldMk cId="3981532990" sldId="809"/>
        </pc:sldMkLst>
        <pc:spChg chg="mod">
          <ac:chgData name="轲祺 曾" userId="5ff3f288341eef05" providerId="LiveId" clId="{FFA14BAB-FF3C-4EBB-90E7-FEF07C823C5A}" dt="2026-01-09T18:23:44.548" v="2768"/>
          <ac:spMkLst>
            <pc:docMk/>
            <pc:sldMk cId="3981532990" sldId="809"/>
            <ac:spMk id="2" creationId="{96DB0065-CB92-459C-94A1-42C5BF94E6BB}"/>
          </ac:spMkLst>
        </pc:spChg>
        <pc:spChg chg="mod">
          <ac:chgData name="轲祺 曾" userId="5ff3f288341eef05" providerId="LiveId" clId="{FFA14BAB-FF3C-4EBB-90E7-FEF07C823C5A}" dt="2026-01-09T20:30:57.939" v="3898" actId="20577"/>
          <ac:spMkLst>
            <pc:docMk/>
            <pc:sldMk cId="3981532990" sldId="809"/>
            <ac:spMk id="3" creationId="{0C65A682-071C-45BE-0D18-9033B5C00AD7}"/>
          </ac:spMkLst>
        </pc:spChg>
        <pc:spChg chg="add mod">
          <ac:chgData name="轲祺 曾" userId="5ff3f288341eef05" providerId="LiveId" clId="{FFA14BAB-FF3C-4EBB-90E7-FEF07C823C5A}" dt="2026-01-09T18:33:02.077" v="2879" actId="14100"/>
          <ac:spMkLst>
            <pc:docMk/>
            <pc:sldMk cId="3981532990" sldId="809"/>
            <ac:spMk id="14" creationId="{A118E0FB-672D-0BDC-A932-0686424EC6B8}"/>
          </ac:spMkLst>
        </pc:spChg>
        <pc:spChg chg="add mod">
          <ac:chgData name="轲祺 曾" userId="5ff3f288341eef05" providerId="LiveId" clId="{FFA14BAB-FF3C-4EBB-90E7-FEF07C823C5A}" dt="2026-01-09T18:34:15.273" v="2894" actId="14100"/>
          <ac:spMkLst>
            <pc:docMk/>
            <pc:sldMk cId="3981532990" sldId="809"/>
            <ac:spMk id="19" creationId="{DD77CD22-03C4-6933-D8A2-D9AD73A864C7}"/>
          </ac:spMkLst>
        </pc:spChg>
        <pc:spChg chg="add mod">
          <ac:chgData name="轲祺 曾" userId="5ff3f288341eef05" providerId="LiveId" clId="{FFA14BAB-FF3C-4EBB-90E7-FEF07C823C5A}" dt="2026-01-09T18:34:56.394" v="2904" actId="14100"/>
          <ac:spMkLst>
            <pc:docMk/>
            <pc:sldMk cId="3981532990" sldId="809"/>
            <ac:spMk id="22" creationId="{E0E58427-7E2F-0DD4-14A4-F117592657D9}"/>
          </ac:spMkLst>
        </pc:spChg>
        <pc:spChg chg="add mod">
          <ac:chgData name="轲祺 曾" userId="5ff3f288341eef05" providerId="LiveId" clId="{FFA14BAB-FF3C-4EBB-90E7-FEF07C823C5A}" dt="2026-01-11T14:58:18.809" v="4467" actId="113"/>
          <ac:spMkLst>
            <pc:docMk/>
            <pc:sldMk cId="3981532990" sldId="809"/>
            <ac:spMk id="27" creationId="{E1ECE080-AEFE-BE3F-711B-E602260F3044}"/>
          </ac:spMkLst>
        </pc:spChg>
        <pc:spChg chg="add mod">
          <ac:chgData name="轲祺 曾" userId="5ff3f288341eef05" providerId="LiveId" clId="{FFA14BAB-FF3C-4EBB-90E7-FEF07C823C5A}" dt="2026-01-09T18:39:50.815" v="2991" actId="1076"/>
          <ac:spMkLst>
            <pc:docMk/>
            <pc:sldMk cId="3981532990" sldId="809"/>
            <ac:spMk id="28" creationId="{C439D52D-1B6B-DDD4-64DF-1A74C815A328}"/>
          </ac:spMkLst>
        </pc:spChg>
        <pc:spChg chg="add mod">
          <ac:chgData name="轲祺 曾" userId="5ff3f288341eef05" providerId="LiveId" clId="{FFA14BAB-FF3C-4EBB-90E7-FEF07C823C5A}" dt="2026-01-09T18:40:18.842" v="3013" actId="20577"/>
          <ac:spMkLst>
            <pc:docMk/>
            <pc:sldMk cId="3981532990" sldId="809"/>
            <ac:spMk id="29" creationId="{30654C99-C455-C4AE-E93B-5860974846CD}"/>
          </ac:spMkLst>
        </pc:spChg>
        <pc:spChg chg="add mod">
          <ac:chgData name="轲祺 曾" userId="5ff3f288341eef05" providerId="LiveId" clId="{FFA14BAB-FF3C-4EBB-90E7-FEF07C823C5A}" dt="2026-01-09T18:45:19.862" v="3141" actId="1076"/>
          <ac:spMkLst>
            <pc:docMk/>
            <pc:sldMk cId="3981532990" sldId="809"/>
            <ac:spMk id="32" creationId="{37C49B26-9134-D300-5D44-F37357A0C6F3}"/>
          </ac:spMkLst>
        </pc:spChg>
        <pc:spChg chg="add mod">
          <ac:chgData name="轲祺 曾" userId="5ff3f288341eef05" providerId="LiveId" clId="{FFA14BAB-FF3C-4EBB-90E7-FEF07C823C5A}" dt="2026-01-09T18:45:38.362" v="3143" actId="1076"/>
          <ac:spMkLst>
            <pc:docMk/>
            <pc:sldMk cId="3981532990" sldId="809"/>
            <ac:spMk id="33" creationId="{0E29D62F-9168-DF38-6562-46D779C9458E}"/>
          </ac:spMkLst>
        </pc:spChg>
        <pc:spChg chg="add mod">
          <ac:chgData name="轲祺 曾" userId="5ff3f288341eef05" providerId="LiveId" clId="{FFA14BAB-FF3C-4EBB-90E7-FEF07C823C5A}" dt="2026-01-09T18:45:48.522" v="3145" actId="1076"/>
          <ac:spMkLst>
            <pc:docMk/>
            <pc:sldMk cId="3981532990" sldId="809"/>
            <ac:spMk id="34" creationId="{9FA8FB5E-F2D0-7A0B-5E02-A5C01FB7C50B}"/>
          </ac:spMkLst>
        </pc:spChg>
        <pc:spChg chg="add mod">
          <ac:chgData name="轲祺 曾" userId="5ff3f288341eef05" providerId="LiveId" clId="{FFA14BAB-FF3C-4EBB-90E7-FEF07C823C5A}" dt="2026-01-09T18:45:58.516" v="3147" actId="1076"/>
          <ac:spMkLst>
            <pc:docMk/>
            <pc:sldMk cId="3981532990" sldId="809"/>
            <ac:spMk id="35" creationId="{7F43733F-3B79-1B93-BABA-00DAC73E70E7}"/>
          </ac:spMkLst>
        </pc:spChg>
        <pc:picChg chg="add mod">
          <ac:chgData name="轲祺 曾" userId="5ff3f288341eef05" providerId="LiveId" clId="{FFA14BAB-FF3C-4EBB-90E7-FEF07C823C5A}" dt="2026-01-09T18:44:47.376" v="3139" actId="1076"/>
          <ac:picMkLst>
            <pc:docMk/>
            <pc:sldMk cId="3981532990" sldId="809"/>
            <ac:picMk id="30" creationId="{C1CF16EE-78F3-BA87-F6C2-455469202BAB}"/>
          </ac:picMkLst>
        </pc:picChg>
        <pc:picChg chg="add mod">
          <ac:chgData name="轲祺 曾" userId="5ff3f288341eef05" providerId="LiveId" clId="{FFA14BAB-FF3C-4EBB-90E7-FEF07C823C5A}" dt="2026-01-09T18:46:31.962" v="3161" actId="1037"/>
          <ac:picMkLst>
            <pc:docMk/>
            <pc:sldMk cId="3981532990" sldId="809"/>
            <ac:picMk id="31" creationId="{FD6F26A5-2021-EF6A-3787-5135E73C0E6D}"/>
          </ac:picMkLst>
        </pc:picChg>
        <pc:cxnChg chg="add mod">
          <ac:chgData name="轲祺 曾" userId="5ff3f288341eef05" providerId="LiveId" clId="{FFA14BAB-FF3C-4EBB-90E7-FEF07C823C5A}" dt="2026-01-09T18:35:20.548" v="2908" actId="14100"/>
          <ac:cxnSpMkLst>
            <pc:docMk/>
            <pc:sldMk cId="3981532990" sldId="809"/>
            <ac:cxnSpMk id="18" creationId="{BA081921-B937-E263-C05B-AE77A80E4B2D}"/>
          </ac:cxnSpMkLst>
        </pc:cxnChg>
        <pc:cxnChg chg="add mod">
          <ac:chgData name="轲祺 曾" userId="5ff3f288341eef05" providerId="LiveId" clId="{FFA14BAB-FF3C-4EBB-90E7-FEF07C823C5A}" dt="2026-01-09T18:34:31.621" v="2897" actId="1076"/>
          <ac:cxnSpMkLst>
            <pc:docMk/>
            <pc:sldMk cId="3981532990" sldId="809"/>
            <ac:cxnSpMk id="20" creationId="{39C65D63-C541-B792-0115-520FC7A1E41A}"/>
          </ac:cxnSpMkLst>
        </pc:cxnChg>
        <pc:cxnChg chg="add mod">
          <ac:chgData name="轲祺 曾" userId="5ff3f288341eef05" providerId="LiveId" clId="{FFA14BAB-FF3C-4EBB-90E7-FEF07C823C5A}" dt="2026-01-09T18:35:15.002" v="2907" actId="14100"/>
          <ac:cxnSpMkLst>
            <pc:docMk/>
            <pc:sldMk cId="3981532990" sldId="809"/>
            <ac:cxnSpMk id="23" creationId="{25DA3374-ED39-6123-3885-80250119D986}"/>
          </ac:cxnSpMkLst>
        </pc:cxnChg>
      </pc:sldChg>
      <pc:sldChg chg="addSp modSp new mod modAnim">
        <pc:chgData name="轲祺 曾" userId="5ff3f288341eef05" providerId="LiveId" clId="{FFA14BAB-FF3C-4EBB-90E7-FEF07C823C5A}" dt="2026-01-09T21:23:26.057" v="4183" actId="1076"/>
        <pc:sldMkLst>
          <pc:docMk/>
          <pc:sldMk cId="1950160245" sldId="810"/>
        </pc:sldMkLst>
        <pc:spChg chg="mod">
          <ac:chgData name="轲祺 曾" userId="5ff3f288341eef05" providerId="LiveId" clId="{FFA14BAB-FF3C-4EBB-90E7-FEF07C823C5A}" dt="2026-01-09T19:48:44.681" v="3613" actId="20577"/>
          <ac:spMkLst>
            <pc:docMk/>
            <pc:sldMk cId="1950160245" sldId="810"/>
            <ac:spMk id="2" creationId="{31B7CED2-A85E-EFD4-DB8E-FE155E978B72}"/>
          </ac:spMkLst>
        </pc:spChg>
        <pc:spChg chg="mod">
          <ac:chgData name="轲祺 曾" userId="5ff3f288341eef05" providerId="LiveId" clId="{FFA14BAB-FF3C-4EBB-90E7-FEF07C823C5A}" dt="2026-01-09T19:55:39.061" v="3662" actId="113"/>
          <ac:spMkLst>
            <pc:docMk/>
            <pc:sldMk cId="1950160245" sldId="810"/>
            <ac:spMk id="3" creationId="{1F913BCE-D6AC-ACBE-502D-0A04F0051DBF}"/>
          </ac:spMkLst>
        </pc:spChg>
        <pc:spChg chg="mod">
          <ac:chgData name="轲祺 曾" userId="5ff3f288341eef05" providerId="LiveId" clId="{FFA14BAB-FF3C-4EBB-90E7-FEF07C823C5A}" dt="2026-01-09T19:00:58.007" v="3286"/>
          <ac:spMkLst>
            <pc:docMk/>
            <pc:sldMk cId="1950160245" sldId="810"/>
            <ac:spMk id="25" creationId="{FBB4BAFA-ECC2-B202-A553-ECE7E242DF25}"/>
          </ac:spMkLst>
        </pc:spChg>
        <pc:spChg chg="mod">
          <ac:chgData name="轲祺 曾" userId="5ff3f288341eef05" providerId="LiveId" clId="{FFA14BAB-FF3C-4EBB-90E7-FEF07C823C5A}" dt="2026-01-09T19:00:58.007" v="3286"/>
          <ac:spMkLst>
            <pc:docMk/>
            <pc:sldMk cId="1950160245" sldId="810"/>
            <ac:spMk id="26" creationId="{3DFC36B7-20C6-4611-3963-75D2F9B6778D}"/>
          </ac:spMkLst>
        </pc:spChg>
        <pc:spChg chg="mod">
          <ac:chgData name="轲祺 曾" userId="5ff3f288341eef05" providerId="LiveId" clId="{FFA14BAB-FF3C-4EBB-90E7-FEF07C823C5A}" dt="2026-01-09T19:00:58.007" v="3286"/>
          <ac:spMkLst>
            <pc:docMk/>
            <pc:sldMk cId="1950160245" sldId="810"/>
            <ac:spMk id="27" creationId="{ED0BEA57-E074-B759-701C-A7F2DF0A5986}"/>
          </ac:spMkLst>
        </pc:spChg>
        <pc:spChg chg="mod">
          <ac:chgData name="轲祺 曾" userId="5ff3f288341eef05" providerId="LiveId" clId="{FFA14BAB-FF3C-4EBB-90E7-FEF07C823C5A}" dt="2026-01-09T19:02:24.390" v="3334"/>
          <ac:spMkLst>
            <pc:docMk/>
            <pc:sldMk cId="1950160245" sldId="810"/>
            <ac:spMk id="30" creationId="{498CF5DC-74E0-DE5F-4976-A82D41003339}"/>
          </ac:spMkLst>
        </pc:spChg>
        <pc:spChg chg="mod">
          <ac:chgData name="轲祺 曾" userId="5ff3f288341eef05" providerId="LiveId" clId="{FFA14BAB-FF3C-4EBB-90E7-FEF07C823C5A}" dt="2026-01-09T19:00:58.007" v="3286"/>
          <ac:spMkLst>
            <pc:docMk/>
            <pc:sldMk cId="1950160245" sldId="810"/>
            <ac:spMk id="31" creationId="{45470E13-9845-6370-1DF9-B9C620EE30B1}"/>
          </ac:spMkLst>
        </pc:spChg>
        <pc:spChg chg="add mod">
          <ac:chgData name="轲祺 曾" userId="5ff3f288341eef05" providerId="LiveId" clId="{FFA14BAB-FF3C-4EBB-90E7-FEF07C823C5A}" dt="2026-01-09T21:23:25.183" v="4182" actId="1076"/>
          <ac:spMkLst>
            <pc:docMk/>
            <pc:sldMk cId="1950160245" sldId="810"/>
            <ac:spMk id="32" creationId="{2A6A963D-09EA-EB2F-61E5-161A6E510116}"/>
          </ac:spMkLst>
        </pc:spChg>
        <pc:grpChg chg="add mod">
          <ac:chgData name="轲祺 曾" userId="5ff3f288341eef05" providerId="LiveId" clId="{FFA14BAB-FF3C-4EBB-90E7-FEF07C823C5A}" dt="2026-01-09T21:23:25.183" v="4182" actId="1076"/>
          <ac:grpSpMkLst>
            <pc:docMk/>
            <pc:sldMk cId="1950160245" sldId="810"/>
            <ac:grpSpMk id="22" creationId="{95CE401B-A74C-1276-B692-8C33FD289C5A}"/>
          </ac:grpSpMkLst>
        </pc:grpChg>
        <pc:picChg chg="add mod modCrop">
          <ac:chgData name="轲祺 曾" userId="5ff3f288341eef05" providerId="LiveId" clId="{FFA14BAB-FF3C-4EBB-90E7-FEF07C823C5A}" dt="2026-01-09T21:23:20.279" v="4179" actId="1076"/>
          <ac:picMkLst>
            <pc:docMk/>
            <pc:sldMk cId="1950160245" sldId="810"/>
            <ac:picMk id="5" creationId="{F57F6624-946F-CA85-7DA5-8AAB17527B42}"/>
          </ac:picMkLst>
        </pc:picChg>
        <pc:picChg chg="add mod">
          <ac:chgData name="轲祺 曾" userId="5ff3f288341eef05" providerId="LiveId" clId="{FFA14BAB-FF3C-4EBB-90E7-FEF07C823C5A}" dt="2026-01-09T21:23:26.057" v="4183" actId="1076"/>
          <ac:picMkLst>
            <pc:docMk/>
            <pc:sldMk cId="1950160245" sldId="810"/>
            <ac:picMk id="21" creationId="{34183041-F823-6102-DE17-757D195CF340}"/>
          </ac:picMkLst>
        </pc:picChg>
        <pc:cxnChg chg="mod">
          <ac:chgData name="轲祺 曾" userId="5ff3f288341eef05" providerId="LiveId" clId="{FFA14BAB-FF3C-4EBB-90E7-FEF07C823C5A}" dt="2026-01-09T19:00:58.007" v="3286"/>
          <ac:cxnSpMkLst>
            <pc:docMk/>
            <pc:sldMk cId="1950160245" sldId="810"/>
            <ac:cxnSpMk id="23" creationId="{78582F90-96BD-5709-7CD5-D07ACE80CBB7}"/>
          </ac:cxnSpMkLst>
        </pc:cxnChg>
        <pc:cxnChg chg="mod">
          <ac:chgData name="轲祺 曾" userId="5ff3f288341eef05" providerId="LiveId" clId="{FFA14BAB-FF3C-4EBB-90E7-FEF07C823C5A}" dt="2026-01-09T19:00:58.007" v="3286"/>
          <ac:cxnSpMkLst>
            <pc:docMk/>
            <pc:sldMk cId="1950160245" sldId="810"/>
            <ac:cxnSpMk id="24" creationId="{8EBE89D9-D9CD-4509-ED12-6706D894D8B3}"/>
          </ac:cxnSpMkLst>
        </pc:cxnChg>
        <pc:cxnChg chg="mod">
          <ac:chgData name="轲祺 曾" userId="5ff3f288341eef05" providerId="LiveId" clId="{FFA14BAB-FF3C-4EBB-90E7-FEF07C823C5A}" dt="2026-01-09T19:00:58.007" v="3286"/>
          <ac:cxnSpMkLst>
            <pc:docMk/>
            <pc:sldMk cId="1950160245" sldId="810"/>
            <ac:cxnSpMk id="28" creationId="{CABFB047-6A91-2B0C-81A8-FD4D7D50EAFA}"/>
          </ac:cxnSpMkLst>
        </pc:cxnChg>
        <pc:cxnChg chg="mod">
          <ac:chgData name="轲祺 曾" userId="5ff3f288341eef05" providerId="LiveId" clId="{FFA14BAB-FF3C-4EBB-90E7-FEF07C823C5A}" dt="2026-01-09T19:00:58.007" v="3286"/>
          <ac:cxnSpMkLst>
            <pc:docMk/>
            <pc:sldMk cId="1950160245" sldId="810"/>
            <ac:cxnSpMk id="29" creationId="{C54196D1-3453-8E9D-7698-8057756E0572}"/>
          </ac:cxnSpMkLst>
        </pc:cxnChg>
        <pc:cxnChg chg="add mod">
          <ac:chgData name="轲祺 曾" userId="5ff3f288341eef05" providerId="LiveId" clId="{FFA14BAB-FF3C-4EBB-90E7-FEF07C823C5A}" dt="2026-01-09T21:23:25.183" v="4182" actId="1076"/>
          <ac:cxnSpMkLst>
            <pc:docMk/>
            <pc:sldMk cId="1950160245" sldId="810"/>
            <ac:cxnSpMk id="34" creationId="{739F67AE-9CF9-D3C1-E47C-AF9E02BB2302}"/>
          </ac:cxnSpMkLst>
        </pc:cxnChg>
      </pc:sldChg>
      <pc:sldChg chg="addSp modSp new mod addAnim delAnim modAnim">
        <pc:chgData name="轲祺 曾" userId="5ff3f288341eef05" providerId="LiveId" clId="{FFA14BAB-FF3C-4EBB-90E7-FEF07C823C5A}" dt="2026-01-09T20:27:51.929" v="3858" actId="1076"/>
        <pc:sldMkLst>
          <pc:docMk/>
          <pc:sldMk cId="894527462" sldId="811"/>
        </pc:sldMkLst>
        <pc:spChg chg="mod">
          <ac:chgData name="轲祺 曾" userId="5ff3f288341eef05" providerId="LiveId" clId="{FFA14BAB-FF3C-4EBB-90E7-FEF07C823C5A}" dt="2026-01-09T19:22:22.102" v="3347"/>
          <ac:spMkLst>
            <pc:docMk/>
            <pc:sldMk cId="894527462" sldId="811"/>
            <ac:spMk id="2" creationId="{92C9BA41-3608-2E98-74A6-240D933E30A9}"/>
          </ac:spMkLst>
        </pc:spChg>
        <pc:spChg chg="mod">
          <ac:chgData name="轲祺 曾" userId="5ff3f288341eef05" providerId="LiveId" clId="{FFA14BAB-FF3C-4EBB-90E7-FEF07C823C5A}" dt="2026-01-09T19:36:11.235" v="3463" actId="20577"/>
          <ac:spMkLst>
            <pc:docMk/>
            <pc:sldMk cId="894527462" sldId="811"/>
            <ac:spMk id="3" creationId="{14DD18C8-9FAD-9F8C-812C-B7B644AE43F8}"/>
          </ac:spMkLst>
        </pc:spChg>
        <pc:spChg chg="add mod">
          <ac:chgData name="轲祺 曾" userId="5ff3f288341eef05" providerId="LiveId" clId="{FFA14BAB-FF3C-4EBB-90E7-FEF07C823C5A}" dt="2026-01-09T19:44:11.383" v="3525" actId="207"/>
          <ac:spMkLst>
            <pc:docMk/>
            <pc:sldMk cId="894527462" sldId="811"/>
            <ac:spMk id="8" creationId="{4123BFC4-4C29-CAD7-7759-857FA59914FE}"/>
          </ac:spMkLst>
        </pc:spChg>
        <pc:spChg chg="add mod">
          <ac:chgData name="轲祺 曾" userId="5ff3f288341eef05" providerId="LiveId" clId="{FFA14BAB-FF3C-4EBB-90E7-FEF07C823C5A}" dt="2026-01-09T19:32:52.035" v="3437" actId="1076"/>
          <ac:spMkLst>
            <pc:docMk/>
            <pc:sldMk cId="894527462" sldId="811"/>
            <ac:spMk id="9" creationId="{AF320A81-CC1C-3E5E-765C-422403F192F8}"/>
          </ac:spMkLst>
        </pc:spChg>
        <pc:spChg chg="add mod">
          <ac:chgData name="轲祺 曾" userId="5ff3f288341eef05" providerId="LiveId" clId="{FFA14BAB-FF3C-4EBB-90E7-FEF07C823C5A}" dt="2026-01-09T20:24:52.070" v="3852" actId="1076"/>
          <ac:spMkLst>
            <pc:docMk/>
            <pc:sldMk cId="894527462" sldId="811"/>
            <ac:spMk id="10" creationId="{21227E98-EE55-BCC9-DC73-DA3263B79B11}"/>
          </ac:spMkLst>
        </pc:spChg>
        <pc:spChg chg="add mod">
          <ac:chgData name="轲祺 曾" userId="5ff3f288341eef05" providerId="LiveId" clId="{FFA14BAB-FF3C-4EBB-90E7-FEF07C823C5A}" dt="2026-01-09T19:31:53.233" v="3436"/>
          <ac:spMkLst>
            <pc:docMk/>
            <pc:sldMk cId="894527462" sldId="811"/>
            <ac:spMk id="11" creationId="{C916A4F6-BBFF-852D-8E19-53507D99A0E3}"/>
          </ac:spMkLst>
        </pc:spChg>
        <pc:spChg chg="add mod">
          <ac:chgData name="轲祺 曾" userId="5ff3f288341eef05" providerId="LiveId" clId="{FFA14BAB-FF3C-4EBB-90E7-FEF07C823C5A}" dt="2026-01-09T19:34:30.917" v="3441" actId="1076"/>
          <ac:spMkLst>
            <pc:docMk/>
            <pc:sldMk cId="894527462" sldId="811"/>
            <ac:spMk id="12" creationId="{3CADC21B-8DF4-2661-4BAF-01D04E82C6AF}"/>
          </ac:spMkLst>
        </pc:spChg>
        <pc:spChg chg="add mod">
          <ac:chgData name="轲祺 曾" userId="5ff3f288341eef05" providerId="LiveId" clId="{FFA14BAB-FF3C-4EBB-90E7-FEF07C823C5A}" dt="2026-01-09T19:37:26.215" v="3465" actId="1076"/>
          <ac:spMkLst>
            <pc:docMk/>
            <pc:sldMk cId="894527462" sldId="811"/>
            <ac:spMk id="13" creationId="{8243B4E1-2166-6042-F3E4-A640AF2F51F4}"/>
          </ac:spMkLst>
        </pc:spChg>
        <pc:spChg chg="add mod">
          <ac:chgData name="轲祺 曾" userId="5ff3f288341eef05" providerId="LiveId" clId="{FFA14BAB-FF3C-4EBB-90E7-FEF07C823C5A}" dt="2026-01-09T19:37:51.418" v="3467" actId="1076"/>
          <ac:spMkLst>
            <pc:docMk/>
            <pc:sldMk cId="894527462" sldId="811"/>
            <ac:spMk id="14" creationId="{31467FA7-CBC3-8D77-AD7E-DB20433CAA24}"/>
          </ac:spMkLst>
        </pc:spChg>
        <pc:spChg chg="add mod">
          <ac:chgData name="轲祺 曾" userId="5ff3f288341eef05" providerId="LiveId" clId="{FFA14BAB-FF3C-4EBB-90E7-FEF07C823C5A}" dt="2026-01-09T19:40:19.591" v="3474" actId="1076"/>
          <ac:spMkLst>
            <pc:docMk/>
            <pc:sldMk cId="894527462" sldId="811"/>
            <ac:spMk id="17" creationId="{71D0DFD5-0D77-FC93-2F57-8869D9EFE1C4}"/>
          </ac:spMkLst>
        </pc:spChg>
        <pc:spChg chg="add mod">
          <ac:chgData name="轲祺 曾" userId="5ff3f288341eef05" providerId="LiveId" clId="{FFA14BAB-FF3C-4EBB-90E7-FEF07C823C5A}" dt="2026-01-09T19:43:26.218" v="3524" actId="14100"/>
          <ac:spMkLst>
            <pc:docMk/>
            <pc:sldMk cId="894527462" sldId="811"/>
            <ac:spMk id="20" creationId="{544FD2D4-4803-4577-4255-35C85BDAF1B3}"/>
          </ac:spMkLst>
        </pc:spChg>
        <pc:graphicFrameChg chg="add mod">
          <ac:chgData name="轲祺 曾" userId="5ff3f288341eef05" providerId="LiveId" clId="{FFA14BAB-FF3C-4EBB-90E7-FEF07C823C5A}" dt="2026-01-09T19:32:59.723" v="3438" actId="1076"/>
          <ac:graphicFrameMkLst>
            <pc:docMk/>
            <pc:sldMk cId="894527462" sldId="811"/>
            <ac:graphicFrameMk id="5" creationId="{00ACF670-13AA-6694-62F9-2CE80F0C5E99}"/>
          </ac:graphicFrameMkLst>
        </pc:graphicFrameChg>
        <pc:picChg chg="add mod">
          <ac:chgData name="轲祺 曾" userId="5ff3f288341eef05" providerId="LiveId" clId="{FFA14BAB-FF3C-4EBB-90E7-FEF07C823C5A}" dt="2026-01-09T19:32:52.035" v="3437" actId="1076"/>
          <ac:picMkLst>
            <pc:docMk/>
            <pc:sldMk cId="894527462" sldId="811"/>
            <ac:picMk id="4" creationId="{96B1F656-1BE4-67C6-07CD-E7DBC29F3F85}"/>
          </ac:picMkLst>
        </pc:picChg>
        <pc:picChg chg="add mod">
          <ac:chgData name="轲祺 曾" userId="5ff3f288341eef05" providerId="LiveId" clId="{FFA14BAB-FF3C-4EBB-90E7-FEF07C823C5A}" dt="2026-01-09T19:32:52.035" v="3437" actId="1076"/>
          <ac:picMkLst>
            <pc:docMk/>
            <pc:sldMk cId="894527462" sldId="811"/>
            <ac:picMk id="6" creationId="{403D2189-91FA-0D6C-F632-7AECF83BFE86}"/>
          </ac:picMkLst>
        </pc:picChg>
        <pc:picChg chg="add mod">
          <ac:chgData name="轲祺 曾" userId="5ff3f288341eef05" providerId="LiveId" clId="{FFA14BAB-FF3C-4EBB-90E7-FEF07C823C5A}" dt="2026-01-09T19:32:52.035" v="3437" actId="1076"/>
          <ac:picMkLst>
            <pc:docMk/>
            <pc:sldMk cId="894527462" sldId="811"/>
            <ac:picMk id="7" creationId="{8B4EA9A0-BB29-2D92-0272-4AFCE4229719}"/>
          </ac:picMkLst>
        </pc:picChg>
        <pc:picChg chg="add mod">
          <ac:chgData name="轲祺 曾" userId="5ff3f288341eef05" providerId="LiveId" clId="{FFA14BAB-FF3C-4EBB-90E7-FEF07C823C5A}" dt="2026-01-09T20:27:51.929" v="3858" actId="1076"/>
          <ac:picMkLst>
            <pc:docMk/>
            <pc:sldMk cId="894527462" sldId="811"/>
            <ac:picMk id="22" creationId="{E0A0BF2C-187C-7DEF-CCD7-993F6CBB29FA}"/>
          </ac:picMkLst>
        </pc:picChg>
        <pc:cxnChg chg="add mod">
          <ac:chgData name="轲祺 曾" userId="5ff3f288341eef05" providerId="LiveId" clId="{FFA14BAB-FF3C-4EBB-90E7-FEF07C823C5A}" dt="2026-01-09T19:40:50.742" v="3476" actId="14100"/>
          <ac:cxnSpMkLst>
            <pc:docMk/>
            <pc:sldMk cId="894527462" sldId="811"/>
            <ac:cxnSpMk id="15" creationId="{1BABB37B-6F19-3433-DAA0-D6153D5D1CE5}"/>
          </ac:cxnSpMkLst>
        </pc:cxnChg>
      </pc:sldChg>
      <pc:sldChg chg="addSp delSp modSp new mod addAnim delAnim modAnim">
        <pc:chgData name="轲祺 曾" userId="5ff3f288341eef05" providerId="LiveId" clId="{FFA14BAB-FF3C-4EBB-90E7-FEF07C823C5A}" dt="2026-01-09T21:37:44.868" v="4209" actId="1076"/>
        <pc:sldMkLst>
          <pc:docMk/>
          <pc:sldMk cId="61381501" sldId="812"/>
        </pc:sldMkLst>
        <pc:spChg chg="mod">
          <ac:chgData name="轲祺 曾" userId="5ff3f288341eef05" providerId="LiveId" clId="{FFA14BAB-FF3C-4EBB-90E7-FEF07C823C5A}" dt="2026-01-09T19:46:50.165" v="3536"/>
          <ac:spMkLst>
            <pc:docMk/>
            <pc:sldMk cId="61381501" sldId="812"/>
            <ac:spMk id="2" creationId="{4FCD557B-0425-2895-6C77-62604F23EFEF}"/>
          </ac:spMkLst>
        </pc:spChg>
        <pc:spChg chg="mod">
          <ac:chgData name="轲祺 曾" userId="5ff3f288341eef05" providerId="LiveId" clId="{FFA14BAB-FF3C-4EBB-90E7-FEF07C823C5A}" dt="2026-01-09T20:59:30.538" v="4005" actId="20577"/>
          <ac:spMkLst>
            <pc:docMk/>
            <pc:sldMk cId="61381501" sldId="812"/>
            <ac:spMk id="3" creationId="{49EF2141-00D6-5201-0CEA-E2DBFCEC82B2}"/>
          </ac:spMkLst>
        </pc:spChg>
        <pc:spChg chg="add mod">
          <ac:chgData name="轲祺 曾" userId="5ff3f288341eef05" providerId="LiveId" clId="{FFA14BAB-FF3C-4EBB-90E7-FEF07C823C5A}" dt="2026-01-09T21:37:44.868" v="4209" actId="1076"/>
          <ac:spMkLst>
            <pc:docMk/>
            <pc:sldMk cId="61381501" sldId="812"/>
            <ac:spMk id="9" creationId="{08987632-D5FD-1C29-E899-E55CD8AEB1DD}"/>
          </ac:spMkLst>
        </pc:spChg>
        <pc:spChg chg="add mod">
          <ac:chgData name="轲祺 曾" userId="5ff3f288341eef05" providerId="LiveId" clId="{FFA14BAB-FF3C-4EBB-90E7-FEF07C823C5A}" dt="2026-01-09T20:02:15.396" v="3680"/>
          <ac:spMkLst>
            <pc:docMk/>
            <pc:sldMk cId="61381501" sldId="812"/>
            <ac:spMk id="10" creationId="{D708C06B-DB82-F2BE-E03A-9DED215A0397}"/>
          </ac:spMkLst>
        </pc:spChg>
        <pc:spChg chg="add mod">
          <ac:chgData name="轲祺 曾" userId="5ff3f288341eef05" providerId="LiveId" clId="{FFA14BAB-FF3C-4EBB-90E7-FEF07C823C5A}" dt="2026-01-09T21:37:40.110" v="4208" actId="1038"/>
          <ac:spMkLst>
            <pc:docMk/>
            <pc:sldMk cId="61381501" sldId="812"/>
            <ac:spMk id="12" creationId="{BB66694F-381F-E36F-DB5C-C538C0A8E115}"/>
          </ac:spMkLst>
        </pc:spChg>
        <pc:spChg chg="add mod">
          <ac:chgData name="轲祺 曾" userId="5ff3f288341eef05" providerId="LiveId" clId="{FFA14BAB-FF3C-4EBB-90E7-FEF07C823C5A}" dt="2026-01-09T21:37:40.110" v="4208" actId="1038"/>
          <ac:spMkLst>
            <pc:docMk/>
            <pc:sldMk cId="61381501" sldId="812"/>
            <ac:spMk id="13" creationId="{EB70AF0A-474A-2DDC-23D4-ED11CC7F489E}"/>
          </ac:spMkLst>
        </pc:spChg>
        <pc:spChg chg="add mod">
          <ac:chgData name="轲祺 曾" userId="5ff3f288341eef05" providerId="LiveId" clId="{FFA14BAB-FF3C-4EBB-90E7-FEF07C823C5A}" dt="2026-01-09T21:37:40.110" v="4208" actId="1038"/>
          <ac:spMkLst>
            <pc:docMk/>
            <pc:sldMk cId="61381501" sldId="812"/>
            <ac:spMk id="14" creationId="{67E76246-1FC2-DF9E-89BD-5308C1C9D872}"/>
          </ac:spMkLst>
        </pc:spChg>
        <pc:spChg chg="add mod">
          <ac:chgData name="轲祺 曾" userId="5ff3f288341eef05" providerId="LiveId" clId="{FFA14BAB-FF3C-4EBB-90E7-FEF07C823C5A}" dt="2026-01-09T20:15:48.506" v="3741" actId="207"/>
          <ac:spMkLst>
            <pc:docMk/>
            <pc:sldMk cId="61381501" sldId="812"/>
            <ac:spMk id="17" creationId="{7BD78DCB-5073-C183-FACC-8AA96B9522E7}"/>
          </ac:spMkLst>
        </pc:spChg>
        <pc:spChg chg="add mod">
          <ac:chgData name="轲祺 曾" userId="5ff3f288341eef05" providerId="LiveId" clId="{FFA14BAB-FF3C-4EBB-90E7-FEF07C823C5A}" dt="2026-01-09T20:16:50.098" v="3749" actId="207"/>
          <ac:spMkLst>
            <pc:docMk/>
            <pc:sldMk cId="61381501" sldId="812"/>
            <ac:spMk id="18" creationId="{4D8DCEC7-1810-8B25-B093-AA3647162687}"/>
          </ac:spMkLst>
        </pc:spChg>
        <pc:spChg chg="add mod">
          <ac:chgData name="轲祺 曾" userId="5ff3f288341eef05" providerId="LiveId" clId="{FFA14BAB-FF3C-4EBB-90E7-FEF07C823C5A}" dt="2026-01-09T20:19:27.583" v="3779" actId="14100"/>
          <ac:spMkLst>
            <pc:docMk/>
            <pc:sldMk cId="61381501" sldId="812"/>
            <ac:spMk id="21" creationId="{D69C06F2-D554-87BE-701C-78107CFB576B}"/>
          </ac:spMkLst>
        </pc:spChg>
        <pc:spChg chg="add mod">
          <ac:chgData name="轲祺 曾" userId="5ff3f288341eef05" providerId="LiveId" clId="{FFA14BAB-FF3C-4EBB-90E7-FEF07C823C5A}" dt="2026-01-09T20:20:02.577" v="3786" actId="14100"/>
          <ac:spMkLst>
            <pc:docMk/>
            <pc:sldMk cId="61381501" sldId="812"/>
            <ac:spMk id="22" creationId="{D7A82ED6-2BDE-B587-FC26-BF026EA2798A}"/>
          </ac:spMkLst>
        </pc:spChg>
        <pc:spChg chg="add mod">
          <ac:chgData name="轲祺 曾" userId="5ff3f288341eef05" providerId="LiveId" clId="{FFA14BAB-FF3C-4EBB-90E7-FEF07C823C5A}" dt="2026-01-09T20:44:34.013" v="3924" actId="1076"/>
          <ac:spMkLst>
            <pc:docMk/>
            <pc:sldMk cId="61381501" sldId="812"/>
            <ac:spMk id="26" creationId="{2BA2C5C5-322E-749D-EE9A-AF428731B0EB}"/>
          </ac:spMkLst>
        </pc:spChg>
        <pc:picChg chg="add mod">
          <ac:chgData name="轲祺 曾" userId="5ff3f288341eef05" providerId="LiveId" clId="{FFA14BAB-FF3C-4EBB-90E7-FEF07C823C5A}" dt="2026-01-09T21:37:40.110" v="4208" actId="1038"/>
          <ac:picMkLst>
            <pc:docMk/>
            <pc:sldMk cId="61381501" sldId="812"/>
            <ac:picMk id="4" creationId="{2FF7E6D9-D137-91DF-1B69-A74CCDF8395F}"/>
          </ac:picMkLst>
        </pc:picChg>
        <pc:picChg chg="add mod modCrop">
          <ac:chgData name="轲祺 曾" userId="5ff3f288341eef05" providerId="LiveId" clId="{FFA14BAB-FF3C-4EBB-90E7-FEF07C823C5A}" dt="2026-01-09T20:17:47.721" v="3753" actId="14100"/>
          <ac:picMkLst>
            <pc:docMk/>
            <pc:sldMk cId="61381501" sldId="812"/>
            <ac:picMk id="16" creationId="{FC2DFD75-C607-9CA0-A23F-47D0FF6AAB13}"/>
          </ac:picMkLst>
        </pc:picChg>
        <pc:picChg chg="add mod">
          <ac:chgData name="轲祺 曾" userId="5ff3f288341eef05" providerId="LiveId" clId="{FFA14BAB-FF3C-4EBB-90E7-FEF07C823C5A}" dt="2026-01-09T20:19:32.229" v="3780" actId="1038"/>
          <ac:picMkLst>
            <pc:docMk/>
            <pc:sldMk cId="61381501" sldId="812"/>
            <ac:picMk id="20" creationId="{CA4DD9BF-CCB8-7D75-1BDD-3DBC40A08C8A}"/>
          </ac:picMkLst>
        </pc:picChg>
        <pc:picChg chg="add mod">
          <ac:chgData name="轲祺 曾" userId="5ff3f288341eef05" providerId="LiveId" clId="{FFA14BAB-FF3C-4EBB-90E7-FEF07C823C5A}" dt="2026-01-09T20:21:29.981" v="3808" actId="14100"/>
          <ac:picMkLst>
            <pc:docMk/>
            <pc:sldMk cId="61381501" sldId="812"/>
            <ac:picMk id="24" creationId="{D7B29C38-1395-5D45-D98F-5655B0CC009B}"/>
          </ac:picMkLst>
        </pc:picChg>
      </pc:sldChg>
      <pc:sldChg chg="addSp modSp new mod modAnim">
        <pc:chgData name="轲祺 曾" userId="5ff3f288341eef05" providerId="LiveId" clId="{FFA14BAB-FF3C-4EBB-90E7-FEF07C823C5A}" dt="2026-01-09T21:16:17.991" v="4169" actId="20577"/>
        <pc:sldMkLst>
          <pc:docMk/>
          <pc:sldMk cId="1534677822" sldId="813"/>
        </pc:sldMkLst>
        <pc:spChg chg="mod">
          <ac:chgData name="轲祺 曾" userId="5ff3f288341eef05" providerId="LiveId" clId="{FFA14BAB-FF3C-4EBB-90E7-FEF07C823C5A}" dt="2026-01-09T20:34:48.710" v="3899"/>
          <ac:spMkLst>
            <pc:docMk/>
            <pc:sldMk cId="1534677822" sldId="813"/>
            <ac:spMk id="2" creationId="{D3D23EA4-9493-5A79-EE48-8EF0311B7EA7}"/>
          </ac:spMkLst>
        </pc:spChg>
        <pc:spChg chg="mod">
          <ac:chgData name="轲祺 曾" userId="5ff3f288341eef05" providerId="LiveId" clId="{FFA14BAB-FF3C-4EBB-90E7-FEF07C823C5A}" dt="2026-01-09T21:04:38.267" v="4076" actId="2711"/>
          <ac:spMkLst>
            <pc:docMk/>
            <pc:sldMk cId="1534677822" sldId="813"/>
            <ac:spMk id="3" creationId="{E8E69F85-E964-E632-C5A1-0816BDFFD1A6}"/>
          </ac:spMkLst>
        </pc:spChg>
        <pc:spChg chg="add mod">
          <ac:chgData name="轲祺 曾" userId="5ff3f288341eef05" providerId="LiveId" clId="{FFA14BAB-FF3C-4EBB-90E7-FEF07C823C5A}" dt="2026-01-09T21:05:45.324" v="4078" actId="1076"/>
          <ac:spMkLst>
            <pc:docMk/>
            <pc:sldMk cId="1534677822" sldId="813"/>
            <ac:spMk id="5" creationId="{BAD9560A-5937-28DD-7348-F73B72E429EA}"/>
          </ac:spMkLst>
        </pc:spChg>
        <pc:spChg chg="add mod">
          <ac:chgData name="轲祺 曾" userId="5ff3f288341eef05" providerId="LiveId" clId="{FFA14BAB-FF3C-4EBB-90E7-FEF07C823C5A}" dt="2026-01-09T21:05:45.324" v="4078" actId="1076"/>
          <ac:spMkLst>
            <pc:docMk/>
            <pc:sldMk cId="1534677822" sldId="813"/>
            <ac:spMk id="6" creationId="{A7827200-B00C-0E4A-1BFB-19E214D76E9B}"/>
          </ac:spMkLst>
        </pc:spChg>
        <pc:spChg chg="add mod">
          <ac:chgData name="轲祺 曾" userId="5ff3f288341eef05" providerId="LiveId" clId="{FFA14BAB-FF3C-4EBB-90E7-FEF07C823C5A}" dt="2026-01-09T21:05:45.324" v="4078" actId="1076"/>
          <ac:spMkLst>
            <pc:docMk/>
            <pc:sldMk cId="1534677822" sldId="813"/>
            <ac:spMk id="7" creationId="{A5E03EE6-4A6F-4466-67ED-4963F3E361EB}"/>
          </ac:spMkLst>
        </pc:spChg>
        <pc:spChg chg="add mod">
          <ac:chgData name="轲祺 曾" userId="5ff3f288341eef05" providerId="LiveId" clId="{FFA14BAB-FF3C-4EBB-90E7-FEF07C823C5A}" dt="2026-01-09T21:05:45.324" v="4078" actId="1076"/>
          <ac:spMkLst>
            <pc:docMk/>
            <pc:sldMk cId="1534677822" sldId="813"/>
            <ac:spMk id="8" creationId="{F818FFF0-C14D-ADC2-7D4B-41CE99A71C0E}"/>
          </ac:spMkLst>
        </pc:spChg>
        <pc:spChg chg="add mod">
          <ac:chgData name="轲祺 曾" userId="5ff3f288341eef05" providerId="LiveId" clId="{FFA14BAB-FF3C-4EBB-90E7-FEF07C823C5A}" dt="2026-01-09T21:11:15.935" v="4104" actId="14100"/>
          <ac:spMkLst>
            <pc:docMk/>
            <pc:sldMk cId="1534677822" sldId="813"/>
            <ac:spMk id="11" creationId="{05582595-F10B-7417-E0ED-8DB806E145ED}"/>
          </ac:spMkLst>
        </pc:spChg>
        <pc:spChg chg="add mod">
          <ac:chgData name="轲祺 曾" userId="5ff3f288341eef05" providerId="LiveId" clId="{FFA14BAB-FF3C-4EBB-90E7-FEF07C823C5A}" dt="2026-01-09T21:12:59.471" v="4108" actId="1076"/>
          <ac:spMkLst>
            <pc:docMk/>
            <pc:sldMk cId="1534677822" sldId="813"/>
            <ac:spMk id="14" creationId="{54A5C03C-4465-977D-C450-AA0E480B0E0B}"/>
          </ac:spMkLst>
        </pc:spChg>
        <pc:spChg chg="add mod">
          <ac:chgData name="轲祺 曾" userId="5ff3f288341eef05" providerId="LiveId" clId="{FFA14BAB-FF3C-4EBB-90E7-FEF07C823C5A}" dt="2026-01-09T21:16:17.991" v="4169" actId="20577"/>
          <ac:spMkLst>
            <pc:docMk/>
            <pc:sldMk cId="1534677822" sldId="813"/>
            <ac:spMk id="15" creationId="{8EECFFD7-ABA2-F0B2-58A9-E955957C6EE8}"/>
          </ac:spMkLst>
        </pc:spChg>
        <pc:picChg chg="add mod">
          <ac:chgData name="轲祺 曾" userId="5ff3f288341eef05" providerId="LiveId" clId="{FFA14BAB-FF3C-4EBB-90E7-FEF07C823C5A}" dt="2026-01-09T21:05:45.324" v="4078" actId="1076"/>
          <ac:picMkLst>
            <pc:docMk/>
            <pc:sldMk cId="1534677822" sldId="813"/>
            <ac:picMk id="4" creationId="{75A3E2BD-8527-FD85-9AA6-7B381A63B54B}"/>
          </ac:picMkLst>
        </pc:picChg>
        <pc:picChg chg="add mod">
          <ac:chgData name="轲祺 曾" userId="5ff3f288341eef05" providerId="LiveId" clId="{FFA14BAB-FF3C-4EBB-90E7-FEF07C823C5A}" dt="2026-01-09T21:06:38.410" v="4082" actId="1076"/>
          <ac:picMkLst>
            <pc:docMk/>
            <pc:sldMk cId="1534677822" sldId="813"/>
            <ac:picMk id="9" creationId="{F04F2764-CC40-8D2C-DEF6-F60EA98FA03B}"/>
          </ac:picMkLst>
        </pc:picChg>
        <pc:picChg chg="add mod">
          <ac:chgData name="轲祺 曾" userId="5ff3f288341eef05" providerId="LiveId" clId="{FFA14BAB-FF3C-4EBB-90E7-FEF07C823C5A}" dt="2026-01-09T21:07:36.411" v="4086" actId="1076"/>
          <ac:picMkLst>
            <pc:docMk/>
            <pc:sldMk cId="1534677822" sldId="813"/>
            <ac:picMk id="10" creationId="{79B73836-5F14-8AC1-4E69-5A7752682F5D}"/>
          </ac:picMkLst>
        </pc:picChg>
        <pc:picChg chg="add mod">
          <ac:chgData name="轲祺 曾" userId="5ff3f288341eef05" providerId="LiveId" clId="{FFA14BAB-FF3C-4EBB-90E7-FEF07C823C5A}" dt="2026-01-09T21:10:43.674" v="4103" actId="1076"/>
          <ac:picMkLst>
            <pc:docMk/>
            <pc:sldMk cId="1534677822" sldId="813"/>
            <ac:picMk id="12" creationId="{BE074097-09D3-4151-A6AC-A285B837CD90}"/>
          </ac:picMkLst>
        </pc:picChg>
        <pc:picChg chg="add mod">
          <ac:chgData name="轲祺 曾" userId="5ff3f288341eef05" providerId="LiveId" clId="{FFA14BAB-FF3C-4EBB-90E7-FEF07C823C5A}" dt="2026-01-09T21:10:34.800" v="4101" actId="1076"/>
          <ac:picMkLst>
            <pc:docMk/>
            <pc:sldMk cId="1534677822" sldId="813"/>
            <ac:picMk id="13" creationId="{FA8E14B3-8FD6-E062-15AE-4F0776950069}"/>
          </ac:picMkLst>
        </pc:picChg>
      </pc:sldChg>
      <pc:sldChg chg="addSp delSp modSp new mod modAnim">
        <pc:chgData name="轲祺 曾" userId="5ff3f288341eef05" providerId="LiveId" clId="{FFA14BAB-FF3C-4EBB-90E7-FEF07C823C5A}" dt="2026-01-09T21:45:06.441" v="4249" actId="1076"/>
        <pc:sldMkLst>
          <pc:docMk/>
          <pc:sldMk cId="2266059286" sldId="814"/>
        </pc:sldMkLst>
        <pc:spChg chg="mod">
          <ac:chgData name="轲祺 曾" userId="5ff3f288341eef05" providerId="LiveId" clId="{FFA14BAB-FF3C-4EBB-90E7-FEF07C823C5A}" dt="2026-01-09T21:39:47.062" v="4247" actId="20577"/>
          <ac:spMkLst>
            <pc:docMk/>
            <pc:sldMk cId="2266059286" sldId="814"/>
            <ac:spMk id="3" creationId="{9425BAF1-7F00-91DB-C845-37FD038FFFBC}"/>
          </ac:spMkLst>
        </pc:spChg>
        <pc:spChg chg="add mod">
          <ac:chgData name="轲祺 曾" userId="5ff3f288341eef05" providerId="LiveId" clId="{FFA14BAB-FF3C-4EBB-90E7-FEF07C823C5A}" dt="2026-01-09T21:17:44.996" v="4171"/>
          <ac:spMkLst>
            <pc:docMk/>
            <pc:sldMk cId="2266059286" sldId="814"/>
            <ac:spMk id="4" creationId="{49EA001E-5E0C-67B3-A65C-4A2184BE4A49}"/>
          </ac:spMkLst>
        </pc:spChg>
        <pc:spChg chg="add mod">
          <ac:chgData name="轲祺 曾" userId="5ff3f288341eef05" providerId="LiveId" clId="{FFA14BAB-FF3C-4EBB-90E7-FEF07C823C5A}" dt="2026-01-09T21:45:06.441" v="4249" actId="1076"/>
          <ac:spMkLst>
            <pc:docMk/>
            <pc:sldMk cId="2266059286" sldId="814"/>
            <ac:spMk id="5" creationId="{0DC5530C-EAC8-29D5-9311-DB82704DAD9E}"/>
          </ac:spMkLst>
        </pc:spChg>
      </pc:sldChg>
      <pc:sldChg chg="modSp mod">
        <pc:chgData name="轲祺 曾" userId="5ff3f288341eef05" providerId="LiveId" clId="{FFA14BAB-FF3C-4EBB-90E7-FEF07C823C5A}" dt="2026-01-11T12:14:11.616" v="4257" actId="20577"/>
        <pc:sldMkLst>
          <pc:docMk/>
          <pc:sldMk cId="1293652586" sldId="820"/>
        </pc:sldMkLst>
        <pc:spChg chg="mod">
          <ac:chgData name="轲祺 曾" userId="5ff3f288341eef05" providerId="LiveId" clId="{FFA14BAB-FF3C-4EBB-90E7-FEF07C823C5A}" dt="2026-01-11T12:14:11.616" v="4257" actId="20577"/>
          <ac:spMkLst>
            <pc:docMk/>
            <pc:sldMk cId="1293652586" sldId="820"/>
            <ac:spMk id="3" creationId="{FDABCA4E-6902-4D97-F393-93136A3BE223}"/>
          </ac:spMkLst>
        </pc:spChg>
      </pc:sldChg>
      <pc:sldChg chg="modSp">
        <pc:chgData name="轲祺 曾" userId="5ff3f288341eef05" providerId="LiveId" clId="{FFA14BAB-FF3C-4EBB-90E7-FEF07C823C5A}" dt="2026-01-11T12:23:17.158" v="4272" actId="20577"/>
        <pc:sldMkLst>
          <pc:docMk/>
          <pc:sldMk cId="3869153322" sldId="845"/>
        </pc:sldMkLst>
        <pc:spChg chg="mod">
          <ac:chgData name="轲祺 曾" userId="5ff3f288341eef05" providerId="LiveId" clId="{FFA14BAB-FF3C-4EBB-90E7-FEF07C823C5A}" dt="2026-01-11T12:23:17.158" v="4272" actId="20577"/>
          <ac:spMkLst>
            <pc:docMk/>
            <pc:sldMk cId="3869153322" sldId="845"/>
            <ac:spMk id="3" creationId="{E08EF862-1AC0-113C-4981-6DDD993CE4E7}"/>
          </ac:spMkLst>
        </pc:spChg>
      </pc:sldChg>
      <pc:sldChg chg="addSp modSp mod modAnim">
        <pc:chgData name="轲祺 曾" userId="5ff3f288341eef05" providerId="LiveId" clId="{FFA14BAB-FF3C-4EBB-90E7-FEF07C823C5A}" dt="2026-01-11T15:09:34.693" v="4470"/>
        <pc:sldMkLst>
          <pc:docMk/>
          <pc:sldMk cId="3616857093" sldId="851"/>
        </pc:sldMkLst>
        <pc:spChg chg="add mod">
          <ac:chgData name="轲祺 曾" userId="5ff3f288341eef05" providerId="LiveId" clId="{FFA14BAB-FF3C-4EBB-90E7-FEF07C823C5A}" dt="2026-01-11T15:09:31.559" v="4469" actId="1076"/>
          <ac:spMkLst>
            <pc:docMk/>
            <pc:sldMk cId="3616857093" sldId="851"/>
            <ac:spMk id="3" creationId="{8B588500-895A-6E77-1B97-90FDE34C29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730E0-4720-437C-B6DF-C91019109D4D}" type="datetimeFigureOut">
              <a:rPr lang="zh-CN" altLang="en-US" smtClean="0"/>
              <a:t>2026/5/19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55C0E-D5AC-4431-8CCF-991B225B3D43}" type="slidenum">
              <a:rPr lang="zh-CN" altLang="en-US" smtClean="0"/>
              <a:t>‹#›</a:t>
            </a:fld>
            <a:endParaRPr lang="zh-CN" altLang="en-US"/>
          </a:p>
        </p:txBody>
      </p:sp>
    </p:spTree>
    <p:extLst>
      <p:ext uri="{BB962C8B-B14F-4D97-AF65-F5344CB8AC3E}">
        <p14:creationId xmlns:p14="http://schemas.microsoft.com/office/powerpoint/2010/main" val="374092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pPr eaLnBrk="0" fontAlgn="base" hangingPunct="0">
              <a:spcBef>
                <a:spcPts val="430"/>
              </a:spcBef>
              <a:spcAft>
                <a:spcPts val="0"/>
              </a:spcAft>
            </a:pPr>
            <a:r>
              <a:rPr lang="en-US" altLang="zh-CN" sz="1200" kern="1200" dirty="0">
                <a:solidFill>
                  <a:srgbClr val="000000"/>
                </a:solidFill>
                <a:effectLst/>
                <a:latin typeface="宋体" panose="02010600030101010101" pitchFamily="2" charset="-122"/>
                <a:ea typeface="宋体" panose="02010600030101010101" pitchFamily="2" charset="-122"/>
                <a:cs typeface="+mn-cs"/>
              </a:rPr>
              <a:t> </a:t>
            </a:r>
            <a:r>
              <a:rPr lang="zh-CN" altLang="zh-CN" sz="1200" kern="1200" dirty="0">
                <a:solidFill>
                  <a:srgbClr val="000000"/>
                </a:solidFill>
                <a:effectLst/>
                <a:latin typeface="宋体" panose="02010600030101010101" pitchFamily="2" charset="-122"/>
                <a:ea typeface="宋体" panose="02010600030101010101" pitchFamily="2" charset="-122"/>
                <a:cs typeface="+mn-cs"/>
              </a:rPr>
              <a:t>各位老师</a:t>
            </a:r>
            <a:r>
              <a:rPr lang="zh-CN" altLang="en-US" sz="1200" kern="1200" dirty="0">
                <a:solidFill>
                  <a:srgbClr val="000000"/>
                </a:solidFill>
                <a:effectLst/>
                <a:latin typeface="宋体" panose="02010600030101010101" pitchFamily="2" charset="-122"/>
                <a:ea typeface="宋体" panose="02010600030101010101" pitchFamily="2" charset="-122"/>
                <a:cs typeface="+mn-cs"/>
              </a:rPr>
              <a:t>同学大家好。</a:t>
            </a:r>
            <a:r>
              <a:rPr lang="zh-CN" altLang="zh-CN" sz="1200" kern="1200" dirty="0">
                <a:solidFill>
                  <a:srgbClr val="000000"/>
                </a:solidFill>
                <a:effectLst/>
                <a:latin typeface="宋体" panose="02010600030101010101" pitchFamily="2" charset="-122"/>
                <a:ea typeface="宋体" panose="02010600030101010101" pitchFamily="2" charset="-122"/>
                <a:cs typeface="+mn-cs"/>
              </a:rPr>
              <a:t>我是曾轲祺。我</a:t>
            </a:r>
            <a:r>
              <a:rPr lang="zh-CN" altLang="en-US" sz="1200" kern="1200" dirty="0">
                <a:solidFill>
                  <a:srgbClr val="000000"/>
                </a:solidFill>
                <a:effectLst/>
                <a:latin typeface="宋体" panose="02010600030101010101" pitchFamily="2" charset="-122"/>
                <a:ea typeface="宋体" panose="02010600030101010101" pitchFamily="2" charset="-122"/>
                <a:cs typeface="+mn-cs"/>
              </a:rPr>
              <a:t>本次报告的</a:t>
            </a:r>
            <a:r>
              <a:rPr lang="zh-CN" altLang="zh-CN" sz="1200" kern="1200" dirty="0">
                <a:solidFill>
                  <a:srgbClr val="000000"/>
                </a:solidFill>
                <a:effectLst/>
                <a:latin typeface="宋体" panose="02010600030101010101" pitchFamily="2" charset="-122"/>
                <a:ea typeface="宋体" panose="02010600030101010101" pitchFamily="2" charset="-122"/>
                <a:cs typeface="+mn-cs"/>
              </a:rPr>
              <a:t>题目是过冷液体非线性流变学与动力学的模拟研究。</a:t>
            </a:r>
            <a:r>
              <a:rPr lang="zh-CN" altLang="en-US" sz="1200" kern="1200" dirty="0">
                <a:solidFill>
                  <a:srgbClr val="000000"/>
                </a:solidFill>
                <a:effectLst/>
                <a:latin typeface="宋体" panose="02010600030101010101" pitchFamily="2" charset="-122"/>
                <a:ea typeface="宋体" panose="02010600030101010101" pitchFamily="2" charset="-122"/>
                <a:cs typeface="+mn-cs"/>
              </a:rPr>
              <a:t>很高兴有机会能够参与这次博士生学术论坛</a:t>
            </a:r>
            <a:r>
              <a:rPr lang="zh-CN" altLang="zh-CN" sz="1200" kern="1200" dirty="0">
                <a:solidFill>
                  <a:srgbClr val="000000"/>
                </a:solidFill>
                <a:effectLst/>
                <a:latin typeface="宋体" panose="02010600030101010101" pitchFamily="2" charset="-122"/>
                <a:ea typeface="宋体" panose="02010600030101010101" pitchFamily="2" charset="-122"/>
                <a:cs typeface="+mn-cs"/>
              </a:rPr>
              <a:t>。</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noProof="0" dirty="0">
              <a:solidFill>
                <a:schemeClr val="tx1"/>
              </a:solidFill>
              <a:latin typeface="Arial" charset="0"/>
              <a:ea typeface="黑体" pitchFamily="49" charset="-122"/>
              <a:cs typeface="Times New Roman" panose="02020603050405020304" pitchFamily="18" charset="0"/>
              <a:sym typeface="华文宋体" pitchFamily="-109"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979935-E2FA-435A-9601-6E55DD17B25E}"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17171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接下来是课题的研究内容与目前的进展，我们首先来</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介绍流动过冷液体中的局域弹性区</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pPr>
              <a:defRPr/>
            </a:pPr>
            <a:fld id="{E9979935-E2FA-435A-9601-6E55DD17B25E}" type="slidenum">
              <a:rPr lang="en-US" altLang="zh-CN" smtClean="0"/>
              <a:pPr>
                <a:defRPr/>
              </a:pPr>
              <a:t>10</a:t>
            </a:fld>
            <a:endParaRPr lang="en-US" altLang="zh-CN"/>
          </a:p>
        </p:txBody>
      </p:sp>
    </p:spTree>
    <p:extLst>
      <p:ext uri="{BB962C8B-B14F-4D97-AF65-F5344CB8AC3E}">
        <p14:creationId xmlns:p14="http://schemas.microsoft.com/office/powerpoint/2010/main" val="2887246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如</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左</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图所示，当考察给定时间段内累积的</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跳跃事件时，我们发现</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粒子笼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跳跃事件具有显著聚集性</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，体现出显著</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为了刻画这种</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我们选用</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𝜒</m:t>
                        </m:r>
                      </m:sub>
                    </m:sSub>
                    <m:r>
                      <a:rPr lang="zh-CN" altLang="en-US" sz="1200" i="1" kern="100" smtClean="0">
                        <a:effectLst/>
                        <a:latin typeface="Cambria Math" panose="02040503050406030204" pitchFamily="18" charset="0"/>
                        <a:ea typeface="宋体" panose="02010600030101010101" pitchFamily="2" charset="-122"/>
                        <a:cs typeface="Times New Roman" panose="02020603050405020304" pitchFamily="18" charset="0"/>
                      </a:rPr>
                      <m:t>作为</m:t>
                    </m:r>
                  </m:oMath>
                </a14:m>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参考特征时间</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𝜒</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对应的是四点</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动态</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关联函数</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𝜒</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4</m:t>
                        </m:r>
                      </m:sub>
                    </m:sSub>
                    <m:d>
                      <m:d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d>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取得最大值时的特征时间，常用来表征体系</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最为显著。</a:t>
                </a:r>
                <a:endParaRPr lang="zh-CN" altLang="en-US" dirty="0"/>
              </a:p>
            </p:txBody>
          </p:sp>
        </mc:Choice>
        <mc:Fallback xmlns="">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如</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左</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图所示，当考察给定时间段内累积的跳跃事件时，我们发现粒子跳跃事件具有显著聚集性</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，体现出显著</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为了刻画这种</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我们选用</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𝜒</a:t>
                </a:r>
                <a:r>
                  <a:rPr lang="zh-CN" altLang="en-US" sz="1200" i="0" kern="100">
                    <a:effectLst/>
                    <a:latin typeface="Cambria Math" panose="02040503050406030204" pitchFamily="18" charset="0"/>
                    <a:ea typeface="宋体" panose="02010600030101010101" pitchFamily="2" charset="-122"/>
                    <a:cs typeface="Times New Roman" panose="02020603050405020304" pitchFamily="18" charset="0"/>
                  </a:rPr>
                  <a:t> 作为</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参考特征时间</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𝜒</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对应的是四点</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动态</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关联函数</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𝜒</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4</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 </a:t>
                </a:r>
                <a:r>
                  <a:rPr lang="zh-CN" altLang="zh-CN" sz="1200" i="0" kern="100">
                    <a:effectLst/>
                    <a:latin typeface="Cambria Math" panose="02040503050406030204" pitchFamily="18" charset="0"/>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取得最大值时的特征时间，常用来表征体系</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最为显著。</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11</a:t>
            </a:fld>
            <a:endParaRPr lang="zh-CN" altLang="en-US"/>
          </a:p>
        </p:txBody>
      </p:sp>
    </p:spTree>
    <p:extLst>
      <p:ext uri="{BB962C8B-B14F-4D97-AF65-F5344CB8AC3E}">
        <p14:creationId xmlns:p14="http://schemas.microsoft.com/office/powerpoint/2010/main" val="2116199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0"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12</a:t>
            </a:fld>
            <a:endParaRPr lang="zh-CN" altLang="en-US"/>
          </a:p>
        </p:txBody>
      </p:sp>
    </p:spTree>
    <p:extLst>
      <p:ext uri="{BB962C8B-B14F-4D97-AF65-F5344CB8AC3E}">
        <p14:creationId xmlns:p14="http://schemas.microsoft.com/office/powerpoint/2010/main" val="4152593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首先我们分析了</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图中标注随流团簇</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应力以及弹性形变随时间演化关系。</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团簇</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应力</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𝜎</m:t>
                        </m:r>
                      </m:e>
                      <m:sub>
                        <m:r>
                          <m:rPr>
                            <m:sty m:val="p"/>
                          </m:rPr>
                          <a:rPr lang="en-US" altLang="zh-CN" sz="1200" kern="100">
                            <a:effectLst/>
                            <a:latin typeface="Cambria Math" panose="02040503050406030204" pitchFamily="18" charset="0"/>
                            <a:ea typeface="宋体" panose="02010600030101010101" pitchFamily="2" charset="-122"/>
                            <a:cs typeface="Times New Roman" panose="02020603050405020304" pitchFamily="18" charset="0"/>
                          </a:rPr>
                          <m:t>c</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随时间从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值附近开始增加。我们将</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𝜎</m:t>
                        </m:r>
                      </m:e>
                      <m:sub>
                        <m:r>
                          <m:rPr>
                            <m:sty m:val="p"/>
                          </m:rPr>
                          <a:rPr lang="en-US" altLang="zh-CN" sz="1200" kern="100">
                            <a:effectLst/>
                            <a:latin typeface="Cambria Math" panose="02040503050406030204" pitchFamily="18" charset="0"/>
                            <a:ea typeface="宋体" panose="02010600030101010101" pitchFamily="2" charset="-122"/>
                            <a:cs typeface="Times New Roman" panose="02020603050405020304" pitchFamily="18" charset="0"/>
                          </a:rPr>
                          <m:t>c</m:t>
                        </m:r>
                      </m:sub>
                    </m:s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=0</m:t>
                    </m:r>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的时刻记作</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1200" kern="100" dirty="0">
                    <a:effectLst/>
                    <a:latin typeface="宋体" panose="02010600030101010101" pitchFamily="2" charset="-122"/>
                    <a:ea typeface="+mn-ea"/>
                    <a:cs typeface="Times New Roman" panose="02020603050405020304" pitchFamily="18" charset="0"/>
                  </a:rPr>
                  <a:t>.</a:t>
                </a:r>
                <a14:m>
                  <m:oMath xmlns:m="http://schemas.openxmlformats.org/officeDocument/2006/math">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&gt;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𝜎</m:t>
                        </m:r>
                      </m:e>
                      <m:sub>
                        <m:r>
                          <m:rPr>
                            <m:sty m:val="p"/>
                          </m:rPr>
                          <a:rPr lang="en-US" altLang="zh-CN" sz="1200" kern="100">
                            <a:effectLst/>
                            <a:latin typeface="Cambria Math" panose="02040503050406030204" pitchFamily="18" charset="0"/>
                            <a:ea typeface="宋体" panose="02010600030101010101" pitchFamily="2" charset="-122"/>
                            <a:cs typeface="Times New Roman" panose="02020603050405020304" pitchFamily="18" charset="0"/>
                          </a:rPr>
                          <m:t>c</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首先线性增加直到</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en-US" altLang="zh-CN" sz="1200" kern="100" dirty="0">
                    <a:effectLst/>
                    <a:latin typeface="宋体" panose="02010600030101010101" pitchFamily="2" charset="-122"/>
                    <a:ea typeface="+mn-ea"/>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随后以更缓和的趋势增长至</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altLang="zh-CN" sz="1200" kern="100" dirty="0">
                    <a:effectLst/>
                    <a:latin typeface="宋体" panose="02010600030101010101" pitchFamily="2" charset="-122"/>
                    <a:ea typeface="+mn-ea"/>
                    <a:cs typeface="Times New Roman" panose="02020603050405020304" pitchFamily="18" charset="0"/>
                  </a:rPr>
                  <a:t>,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最终迅速下降直至</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3</m:t>
                        </m:r>
                      </m:sub>
                    </m:sSub>
                  </m:oMath>
                </a14:m>
                <a:r>
                  <a:rPr lang="en-US" altLang="zh-CN" sz="1200" kern="100" dirty="0">
                    <a:effectLst/>
                    <a:latin typeface="宋体" panose="02010600030101010101" pitchFamily="2" charset="-122"/>
                    <a:ea typeface="+mn-ea"/>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而弹性形变</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𝛾</m:t>
                        </m:r>
                      </m:e>
                      <m:sub>
                        <m:r>
                          <m:rPr>
                            <m:sty m:val="p"/>
                          </m:rPr>
                          <a:rPr lang="en-US" altLang="zh-CN" sz="1200" kern="100">
                            <a:effectLst/>
                            <a:latin typeface="Cambria Math" panose="02040503050406030204" pitchFamily="18" charset="0"/>
                            <a:ea typeface="宋体" panose="02010600030101010101" pitchFamily="2" charset="-122"/>
                            <a:cs typeface="Times New Roman" panose="02020603050405020304" pitchFamily="18" charset="0"/>
                          </a:rPr>
                          <m:t>c</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起初同样随时间线性增加</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随后从</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时刻开始迅速下降至</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3</m:t>
                        </m:r>
                      </m:sub>
                    </m:sSub>
                  </m:oMath>
                </a14:m>
                <a:r>
                  <a:rPr lang="en-US" altLang="zh-CN" sz="1200" kern="100" dirty="0">
                    <a:effectLst/>
                    <a:latin typeface="宋体" panose="02010600030101010101" pitchFamily="2" charset="-122"/>
                    <a:ea typeface="+mn-ea"/>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这说</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明随流团簇</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依次在</a:t>
                </a:r>
                <a14:m>
                  <m:oMath xmlns:m="http://schemas.openxmlformats.org/officeDocument/2006/math">
                    <m:d>
                      <m:dPr>
                        <m:begChr m:val="["/>
                        <m:endChr m:val="]"/>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0</m:t>
                            </m:r>
                          </m:sub>
                        </m:s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1</m:t>
                            </m:r>
                          </m:sub>
                        </m:sSub>
                      </m:e>
                    </m:d>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时间段内发生弹性形变</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d>
                      <m:dPr>
                        <m:begChr m:val="["/>
                        <m:endChr m:val="]"/>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1</m:t>
                            </m:r>
                          </m:sub>
                        </m:s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2</m:t>
                            </m:r>
                          </m:sub>
                        </m:sSub>
                      </m:e>
                    </m:d>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时间段内发生塑性形变</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随后在</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后</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屈服</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崩解</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。这个过程同非晶固体针对启动剪切的响应过程十分相似，如</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右上</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图所示。</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因此，结合这一页</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PPT</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的内容，我们能够发现：</a:t>
                </a:r>
                <a:r>
                  <a:rPr lang="zh-CN" altLang="en-US" sz="1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随流团簇是</a:t>
                </a:r>
                <a:r>
                  <a:rPr lang="en-US" altLang="zh-CN" sz="1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的实空间具体表征；伴随着</a:t>
                </a:r>
                <a:r>
                  <a:rPr lang="en-US" altLang="zh-CN" sz="1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的屈服，出现动态聚集区</a:t>
                </a:r>
                <a:endParaRPr lang="en-US" altLang="zh-CN" sz="1200" b="1" dirty="0">
                  <a:solidFill>
                    <a:srgbClr val="FF0000"/>
                  </a:solidFill>
                  <a:latin typeface="宋体" panose="02010600030101010101" pitchFamily="2" charset="-122"/>
                  <a:ea typeface="宋体" panose="02010600030101010101" pitchFamily="2" charset="-122"/>
                </a:endParaRPr>
              </a:p>
              <a:p>
                <a:endParaRPr lang="zh-CN" altLang="en-US" dirty="0"/>
              </a:p>
            </p:txBody>
          </p:sp>
        </mc:Choice>
        <mc:Fallback xmlns="">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首先我们分析了</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图中标注</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应力以及弹性形变随时间演化关系。</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应力</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𝜎</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c</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随时间从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值附近开始增加。我们将</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𝜎</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c=0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的时刻记作</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0</a:t>
                </a:r>
                <a:r>
                  <a:rPr lang="en-US" altLang="zh-CN" sz="1200" kern="100" dirty="0">
                    <a:effectLst/>
                    <a:latin typeface="宋体" panose="02010600030101010101" pitchFamily="2" charset="-122"/>
                    <a:ea typeface="+mn-ea"/>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𝑡&gt;𝑡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𝜎</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c</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首先线性增加直到</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a:t>
                </a:r>
                <a:r>
                  <a:rPr lang="en-US" altLang="zh-CN" sz="1200" kern="100" dirty="0">
                    <a:effectLst/>
                    <a:latin typeface="宋体" panose="02010600030101010101" pitchFamily="2" charset="-122"/>
                    <a:ea typeface="+mn-ea"/>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随后以更缓和的趋势增长至</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en-US" altLang="zh-CN" sz="1200" kern="100" dirty="0">
                    <a:effectLst/>
                    <a:latin typeface="宋体" panose="02010600030101010101" pitchFamily="2" charset="-122"/>
                    <a:ea typeface="+mn-ea"/>
                    <a:cs typeface="Times New Roman" panose="02020603050405020304" pitchFamily="18" charset="0"/>
                  </a:rPr>
                  <a:t>,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最终迅速下降直至</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3</a:t>
                </a:r>
                <a:r>
                  <a:rPr lang="en-US" altLang="zh-CN" sz="1200" kern="100" dirty="0">
                    <a:effectLst/>
                    <a:latin typeface="宋体" panose="02010600030101010101" pitchFamily="2" charset="-122"/>
                    <a:ea typeface="+mn-ea"/>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而弹性形变</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𝛾</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c</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起初同样随时间线性增加</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随后从</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时刻开始迅速下降至</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3</a:t>
                </a:r>
                <a:r>
                  <a:rPr lang="en-US" altLang="zh-CN" sz="1200" kern="100" dirty="0">
                    <a:effectLst/>
                    <a:latin typeface="宋体" panose="02010600030101010101" pitchFamily="2" charset="-122"/>
                    <a:ea typeface="+mn-ea"/>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这说明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依次在</a:t>
                </a:r>
                <a:r>
                  <a:rPr lang="zh-CN" altLang="zh-CN" sz="1200" i="0" kern="100">
                    <a:effectLst/>
                    <a:latin typeface="Cambria Math" panose="02040503050406030204" pitchFamily="18" charset="0"/>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0,𝑡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时间段内发生弹性形变</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i="0" kern="100">
                    <a:effectLst/>
                    <a:latin typeface="Cambria Math" panose="02040503050406030204" pitchFamily="18" charset="0"/>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时间段内发生塑性形变</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随后在</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后</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屈服</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崩解</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。这个过程同非晶固体针对启动剪切的响应过程十分相似，如</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右</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下图所示。</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13</a:t>
            </a:fld>
            <a:endParaRPr lang="zh-CN" altLang="en-US"/>
          </a:p>
        </p:txBody>
      </p:sp>
    </p:spTree>
    <p:extLst>
      <p:ext uri="{BB962C8B-B14F-4D97-AF65-F5344CB8AC3E}">
        <p14:creationId xmlns:p14="http://schemas.microsoft.com/office/powerpoint/2010/main" val="401993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在考察了随流团簇，也就是</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力学响应特征之后，我们进行了</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动力学物理量的分析</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r>
                      <a:rPr lang="zh-CN" altLang="en-US" sz="1200" i="1" kern="100" smtClean="0">
                        <a:effectLst/>
                        <a:latin typeface="Cambria Math" panose="02040503050406030204" pitchFamily="18" charset="0"/>
                        <a:ea typeface="Cambria Math" panose="02040503050406030204" pitchFamily="18" charset="0"/>
                        <a:cs typeface="Times New Roman" panose="02020603050405020304" pitchFamily="18" charset="0"/>
                      </a:rPr>
                      <m:t>我们计算</m:t>
                    </m:r>
                  </m:oMath>
                </a14:m>
                <a:r>
                  <a:rPr lang="zh-CN" altLang="en-US" dirty="0"/>
                  <a:t>了</a:t>
                </a:r>
                <a:r>
                  <a:rPr lang="zh-CN" altLang="en-US" sz="1200" dirty="0">
                    <a:latin typeface="宋体" panose="02010600030101010101" pitchFamily="2" charset="-122"/>
                    <a:ea typeface="宋体" panose="02010600030101010101" pitchFamily="2" charset="-122"/>
                  </a:rPr>
                  <a:t>跳跃事件密度</a:t>
                </a:r>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𝑛</m:t>
                        </m:r>
                      </m:e>
                      <m:sub>
                        <m:r>
                          <m:rPr>
                            <m:sty m:val="p"/>
                          </m:rPr>
                          <a:rPr lang="en-US" altLang="zh-CN" sz="1200" b="0" i="0" smtClean="0">
                            <a:latin typeface="Cambria Math" panose="02040503050406030204" pitchFamily="18" charset="0"/>
                          </a:rPr>
                          <m:t>cj</m:t>
                        </m:r>
                      </m:sub>
                    </m:sSub>
                    <m:r>
                      <a:rPr lang="en-US" altLang="zh-CN" sz="1200" b="0" i="0" smtClean="0">
                        <a:latin typeface="Cambria Math" panose="02040503050406030204" pitchFamily="18" charset="0"/>
                      </a:rPr>
                      <m:t>(</m:t>
                    </m:r>
                    <m:r>
                      <a:rPr lang="en-US" altLang="zh-CN" sz="1200" b="0" i="1" smtClean="0">
                        <a:latin typeface="Cambria Math" panose="02040503050406030204" pitchFamily="18" charset="0"/>
                      </a:rPr>
                      <m:t>𝑡</m:t>
                    </m:r>
                    <m:r>
                      <a:rPr lang="en-US" altLang="zh-CN" sz="1200" b="0" i="0" smtClean="0">
                        <a:latin typeface="Cambria Math" panose="02040503050406030204" pitchFamily="18" charset="0"/>
                      </a:rPr>
                      <m:t>)</m:t>
                    </m:r>
                  </m:oMath>
                </a14:m>
                <a:r>
                  <a:rPr lang="zh-CN" altLang="en-US" dirty="0"/>
                  <a:t>，</a:t>
                </a:r>
                <a:r>
                  <a:rPr lang="zh-CN" altLang="en-US" sz="1200" dirty="0">
                    <a:latin typeface="宋体" panose="02010600030101010101" pitchFamily="2" charset="-122"/>
                    <a:ea typeface="宋体" panose="02010600030101010101" pitchFamily="2" charset="-122"/>
                  </a:rPr>
                  <a:t>取向占比</a:t>
                </a:r>
                <a14:m>
                  <m:oMath xmlns:m="http://schemas.openxmlformats.org/officeDocument/2006/math">
                    <m:sSub>
                      <m:sSubPr>
                        <m:ctrlPr>
                          <a:rPr lang="zh-CN" altLang="zh-CN" sz="12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a:latin typeface="Cambria Math" panose="02040503050406030204" pitchFamily="18" charset="0"/>
                            <a:ea typeface="+mn-ea"/>
                            <a:cs typeface="Times New Roman" panose="02020603050405020304" pitchFamily="18" charset="0"/>
                          </a:rPr>
                          <m:t>𝑃</m:t>
                        </m:r>
                      </m:e>
                      <m:sub>
                        <m:r>
                          <m:rPr>
                            <m:sty m:val="p"/>
                          </m:rPr>
                          <a:rPr lang="en-US" altLang="zh-CN" sz="1200">
                            <a:latin typeface="Cambria Math" panose="02040503050406030204" pitchFamily="18" charset="0"/>
                            <a:ea typeface="+mn-ea"/>
                            <a:cs typeface="Times New Roman" panose="02020603050405020304" pitchFamily="18" charset="0"/>
                          </a:rPr>
                          <m:t>ext</m:t>
                        </m:r>
                      </m:sub>
                    </m:sSub>
                    <m:d>
                      <m:dPr>
                        <m:ctrlPr>
                          <a:rPr lang="zh-CN" altLang="zh-CN" sz="12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200" i="1">
                            <a:latin typeface="Cambria Math" panose="02040503050406030204" pitchFamily="18" charset="0"/>
                            <a:ea typeface="+mn-ea"/>
                            <a:cs typeface="Times New Roman" panose="02020603050405020304" pitchFamily="18" charset="0"/>
                          </a:rPr>
                          <m:t>𝑡</m:t>
                        </m:r>
                      </m:e>
                    </m:d>
                  </m:oMath>
                </a14:m>
                <a:r>
                  <a:rPr lang="zh-CN" altLang="en-US" dirty="0"/>
                  <a:t>以及</a:t>
                </a:r>
                <a:r>
                  <a:rPr lang="zh-CN" altLang="en-US" sz="1200" dirty="0">
                    <a:latin typeface="宋体" panose="02010600030101010101" pitchFamily="2" charset="-122"/>
                    <a:ea typeface="宋体" panose="02010600030101010101" pitchFamily="2" charset="-122"/>
                  </a:rPr>
                  <a:t>粒子交换率</a:t>
                </a:r>
                <a14:m>
                  <m:oMath xmlns:m="http://schemas.openxmlformats.org/officeDocument/2006/math">
                    <m:r>
                      <a:rPr lang="en-US" altLang="zh-CN" sz="1200" i="1">
                        <a:latin typeface="Cambria Math" panose="02040503050406030204" pitchFamily="18" charset="0"/>
                        <a:ea typeface="+mn-ea"/>
                        <a:cs typeface="Times New Roman" panose="02020603050405020304" pitchFamily="18" charset="0"/>
                      </a:rPr>
                      <m:t>𝑅</m:t>
                    </m:r>
                    <m:d>
                      <m:dPr>
                        <m:ctrlPr>
                          <a:rPr lang="zh-CN" altLang="zh-CN" sz="12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200" i="1">
                            <a:latin typeface="Cambria Math" panose="02040503050406030204" pitchFamily="18" charset="0"/>
                            <a:ea typeface="+mn-ea"/>
                            <a:cs typeface="Times New Roman" panose="02020603050405020304" pitchFamily="18" charset="0"/>
                          </a:rPr>
                          <m:t>𝑡</m:t>
                        </m:r>
                      </m:e>
                    </m:d>
                  </m:oMath>
                </a14:m>
                <a:r>
                  <a:rPr lang="zh-CN" altLang="en-US" dirty="0"/>
                  <a:t>。</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这几个物理量</a:t>
                </a:r>
                <a:r>
                  <a:rPr lang="zh-CN" altLang="en-US" dirty="0"/>
                  <a:t>与</a:t>
                </a:r>
                <a14:m>
                  <m:oMath xmlns:m="http://schemas.openxmlformats.org/officeDocument/2006/math">
                    <m:sSub>
                      <m:sSubPr>
                        <m:ctrlPr>
                          <a:rPr lang="en-US" altLang="zh-CN" i="1" kern="0">
                            <a:solidFill>
                              <a:srgbClr val="000000"/>
                            </a:solidFill>
                            <a:latin typeface="Cambria Math" panose="02040503050406030204" pitchFamily="18" charset="0"/>
                            <a:ea typeface="宋体" panose="02010600030101010101" pitchFamily="2" charset="-122"/>
                          </a:rPr>
                        </m:ctrlPr>
                      </m:sSubPr>
                      <m:e>
                        <m:r>
                          <a:rPr lang="zh-CN" altLang="en-US" i="1" kern="0">
                            <a:solidFill>
                              <a:srgbClr val="000000"/>
                            </a:solidFill>
                            <a:latin typeface="Cambria Math" panose="02040503050406030204" pitchFamily="18" charset="0"/>
                            <a:ea typeface="宋体" panose="02010600030101010101" pitchFamily="2" charset="-122"/>
                          </a:rPr>
                          <m:t>𝜎</m:t>
                        </m:r>
                      </m:e>
                      <m:sub>
                        <m:r>
                          <m:rPr>
                            <m:sty m:val="p"/>
                          </m:rPr>
                          <a:rPr lang="en-US" altLang="zh-CN" i="1" kern="0">
                            <a:solidFill>
                              <a:srgbClr val="000000"/>
                            </a:solidFill>
                            <a:latin typeface="Cambria Math" panose="02040503050406030204" pitchFamily="18" charset="0"/>
                            <a:ea typeface="宋体" panose="02010600030101010101" pitchFamily="2" charset="-122"/>
                          </a:rPr>
                          <m:t>c</m:t>
                        </m:r>
                      </m:sub>
                    </m:sSub>
                  </m:oMath>
                </a14:m>
                <a:r>
                  <a:rPr lang="zh-CN" altLang="en-US" kern="0" dirty="0">
                    <a:solidFill>
                      <a:srgbClr val="000000"/>
                    </a:solidFill>
                    <a:latin typeface="宋体" panose="02010600030101010101" pitchFamily="2" charset="-122"/>
                    <a:ea typeface="宋体" panose="02010600030101010101" pitchFamily="2" charset="-122"/>
                  </a:rPr>
                  <a:t>及</a:t>
                </a:r>
                <a14:m>
                  <m:oMath xmlns:m="http://schemas.openxmlformats.org/officeDocument/2006/math">
                    <m:sSub>
                      <m:sSubPr>
                        <m:ctrlPr>
                          <a:rPr lang="en-US" altLang="zh-CN" i="1" kern="0">
                            <a:solidFill>
                              <a:srgbClr val="000000"/>
                            </a:solidFill>
                            <a:latin typeface="Cambria Math" panose="02040503050406030204" pitchFamily="18" charset="0"/>
                            <a:ea typeface="宋体" panose="02010600030101010101" pitchFamily="2" charset="-122"/>
                          </a:rPr>
                        </m:ctrlPr>
                      </m:sSubPr>
                      <m:e>
                        <m:r>
                          <a:rPr lang="zh-CN" altLang="en-US" i="1" kern="0">
                            <a:solidFill>
                              <a:srgbClr val="000000"/>
                            </a:solidFill>
                            <a:latin typeface="Cambria Math" panose="02040503050406030204" pitchFamily="18" charset="0"/>
                            <a:ea typeface="宋体" panose="02010600030101010101" pitchFamily="2" charset="-122"/>
                          </a:rPr>
                          <m:t>𝛾</m:t>
                        </m:r>
                      </m:e>
                      <m:sub>
                        <m:r>
                          <m:rPr>
                            <m:sty m:val="p"/>
                          </m:rPr>
                          <a:rPr lang="en-US" altLang="zh-CN" i="1" kern="0">
                            <a:solidFill>
                              <a:srgbClr val="000000"/>
                            </a:solidFill>
                            <a:latin typeface="Cambria Math" panose="02040503050406030204" pitchFamily="18" charset="0"/>
                            <a:ea typeface="宋体" panose="02010600030101010101" pitchFamily="2" charset="-122"/>
                          </a:rPr>
                          <m:t>c</m:t>
                        </m:r>
                      </m:sub>
                    </m:sSub>
                  </m:oMath>
                </a14:m>
                <a:r>
                  <a:rPr lang="zh-CN" altLang="en-US" dirty="0"/>
                  <a:t>随时间变化相符，因此</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力学响应与内部粒子动力学过程密切相关。</a:t>
                </a:r>
                <a:endPar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mc:Choice>
        <mc:Fallback xmlns="">
          <p:sp>
            <p:nvSpPr>
              <p:cNvPr id="3" name="备注占位符 2"/>
              <p:cNvSpPr>
                <a:spLocks noGrp="1"/>
              </p:cNvSpPr>
              <p:nvPr>
                <p:ph type="body" idx="1"/>
              </p:nvPr>
            </p:nvSpPr>
            <p:spPr/>
            <p:txBody>
              <a:bodyPr/>
              <a:lstStyle/>
              <a:p>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在考察了</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力学响应特征之后，我们进行了</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动力学物理量的分析</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𝑛</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cj</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 </a:t>
                </a:r>
                <a:r>
                  <a:rPr lang="zh-CN" altLang="zh-CN" sz="1200" i="0" kern="100">
                    <a:effectLst/>
                    <a:latin typeface="Cambria Math" panose="02040503050406030204" pitchFamily="18" charset="0"/>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在</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以及</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时刻表现出了两个峰</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说明随流团簇力学响应的改变源自跳跃事件的急剧发生。如左下图所示，剪切作用下玻璃态体系中粒子不可逆位移主要沿剪切几何的拉伸方向，即一三象限。</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𝑃</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ext</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 </a:t>
                </a:r>
                <a:r>
                  <a:rPr lang="zh-CN" altLang="zh-CN" sz="1200" i="0" kern="100">
                    <a:effectLst/>
                    <a:latin typeface="Cambria Math" panose="02040503050406030204" pitchFamily="18" charset="0"/>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en-US" altLang="zh-CN" sz="1200" kern="100" dirty="0">
                    <a:effectLst/>
                    <a:latin typeface="宋体" panose="02010600030101010101" pitchFamily="2" charset="-122"/>
                    <a:ea typeface="+mn-ea"/>
                    <a:cs typeface="Times New Roman" panose="02020603050405020304" pitchFamily="18" charset="0"/>
                  </a:rPr>
                  <a:t>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在</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0,𝑡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3]</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时间段内显著大于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50%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并在</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时刻达到最大值。</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𝑁</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res</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 </a:t>
                </a:r>
                <a:r>
                  <a:rPr lang="zh-CN" altLang="zh-CN" sz="1200" i="0" kern="100">
                    <a:effectLst/>
                    <a:latin typeface="Cambria Math" panose="02040503050406030204" pitchFamily="18" charset="0"/>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代表的是</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时刻存在于团簇内而</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时刻依旧存在于团簇内的大粒子数目。</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𝑡&lt;𝑡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时间段内团簇与外界粒子交换十分微弱，表明整个随流团簇在屈服以前能够视为区别于体系的独立整体</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en-US" altLang="zh-CN" sz="1200" kern="100" dirty="0">
                    <a:effectLst/>
                    <a:latin typeface="宋体" panose="02010600030101010101" pitchFamily="2" charset="-122"/>
                    <a:ea typeface="+mn-ea"/>
                    <a:cs typeface="Times New Roman" panose="02020603050405020304" pitchFamily="18" charset="0"/>
                  </a:rPr>
                  <a:t>~t3</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时间段内，伴随着大量的粒子重排，团簇与外界粒子交换急剧增强，随流团簇的独立性在此过程中被破坏。</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14</a:t>
            </a:fld>
            <a:endParaRPr lang="zh-CN" altLang="en-US"/>
          </a:p>
        </p:txBody>
      </p:sp>
    </p:spTree>
    <p:extLst>
      <p:ext uri="{BB962C8B-B14F-4D97-AF65-F5344CB8AC3E}">
        <p14:creationId xmlns:p14="http://schemas.microsoft.com/office/powerpoint/2010/main" val="3099379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我们进一步通过考察</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形变过程中内部</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跳跃事件的时空间积累</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演化</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来分析</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的动力学性质。以图中参考</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为例，</a:t>
                </a:r>
                <a14:m>
                  <m:oMath xmlns:m="http://schemas.openxmlformats.org/officeDocument/2006/math">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&lt;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时间内</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只有零星跳跃事件发生</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部分</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跳跃事件聚集形成了小团，这些小团我们将在</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后续</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进行分析。</a:t>
                </a:r>
                <a14:m>
                  <m:oMath xmlns:m="http://schemas.openxmlformats.org/officeDocument/2006/math">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时，我们能够清楚的看到大量跳跃事件在</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内部各处发生</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并且源于</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出现的小团</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此处</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跳跃事件所表现出来的向外传播趋势促进特征相</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表现出某种促进特征</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；我们同样会在</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后续</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对此进行详细分析</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200" i="1" kern="100">
                            <a:effectLst/>
                            <a:latin typeface="Cambria Math" panose="02040503050406030204" pitchFamily="18" charset="0"/>
                            <a:ea typeface="宋体" panose="02010600030101010101" pitchFamily="2" charset="-122"/>
                            <a:cs typeface="Times New Roman" panose="02020603050405020304" pitchFamily="18" charset="0"/>
                          </a:rPr>
                          <m:t>3</m:t>
                        </m:r>
                      </m:sub>
                    </m:sSub>
                  </m:oMath>
                </a14:m>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整个</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已经被</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跳跃事件布满。通过上述分析，我们能够看到一个</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的屈服</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崩解</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是怎样引发一个动态聚集区。</a:t>
                </a:r>
                <a:endParaRPr lang="zh-CN" altLang="en-US" dirty="0"/>
              </a:p>
            </p:txBody>
          </p:sp>
        </mc:Choice>
        <mc:Fallback xmlns="">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我们进一步通过考察</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形变过程中内部</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跳跃事件的时空间积累</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演化</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来分析</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的动力学性质。以图中参考团簇为例，</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𝑡&lt;𝑡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时间内</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只有零星跳跃事件发生</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 </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部分跳跃事件聚集形成了小团，这些小团是可能的剪切变形区</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，也就是</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STZ</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；我们将在第</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二</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小节对此进行分析。</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时，我们能够清楚的看到大量跳跃事件在</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内部各处发生</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并且源于</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1</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出现的小团</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此处</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跳跃事件所表现出来的向外传播趋势</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的动态促进特征相吻合；我们同样会在第</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二</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小节对此进行详细分析</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3</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时</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整个随流团簇已经被</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笼</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跳跃事件布满，但新增的事件数目相对</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𝑡</a:t>
                </a:r>
                <a:r>
                  <a:rPr lang="zh-CN" altLang="zh-CN" sz="1200" i="0" kern="100">
                    <a:effectLst/>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effectLst/>
                    <a:latin typeface="Cambria Math" panose="02040503050406030204" pitchFamily="18" charset="0"/>
                    <a:ea typeface="宋体" panose="02010600030101010101" pitchFamily="2" charset="-122"/>
                    <a:cs typeface="Times New Roman" panose="02020603050405020304" pitchFamily="18" charset="0"/>
                  </a:rPr>
                  <a:t>2</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更少。通过上述分析，我们能够看到一个</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的屈服与流动是怎样引发一个动态聚集区。</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15</a:t>
            </a:fld>
            <a:endParaRPr lang="zh-CN" altLang="en-US"/>
          </a:p>
        </p:txBody>
      </p:sp>
    </p:spTree>
    <p:extLst>
      <p:ext uri="{BB962C8B-B14F-4D97-AF65-F5344CB8AC3E}">
        <p14:creationId xmlns:p14="http://schemas.microsoft.com/office/powerpoint/2010/main" val="4062563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在这一小节，我们依据笼跳跃事件表现出来的显著</a:t>
            </a:r>
            <a:r>
              <a:rPr lang="en-US" altLang="zh-CN" dirty="0">
                <a:latin typeface="Times New Roman" panose="02020603050405020304" pitchFamily="18" charset="0"/>
                <a:cs typeface="Times New Roman" panose="02020603050405020304" pitchFamily="18" charset="0"/>
              </a:rPr>
              <a:t>DH</a:t>
            </a:r>
            <a:r>
              <a:rPr lang="zh-CN" altLang="en-US" dirty="0">
                <a:latin typeface="Times New Roman" panose="02020603050405020304" pitchFamily="18" charset="0"/>
                <a:cs typeface="Times New Roman" panose="02020603050405020304" pitchFamily="18" charset="0"/>
              </a:rPr>
              <a:t>引入随流团簇刻画实空间</a:t>
            </a:r>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LER</a:t>
            </a:r>
            <a:r>
              <a:rPr lang="zh-CN" altLang="en-US" b="0" dirty="0">
                <a:latin typeface="Times New Roman" panose="02020603050405020304" pitchFamily="18" charset="0"/>
                <a:ea typeface="宋体" panose="02010600030101010101" pitchFamily="2" charset="-122"/>
                <a:cs typeface="Times New Roman" panose="02020603050405020304" pitchFamily="18" charset="0"/>
              </a:rPr>
              <a:t>表现出先弹性形变，随后塑性形变，最终屈服崩解的力学响应特征。通过对</a:t>
            </a:r>
            <a:r>
              <a:rPr lang="en-US" altLang="zh-CN" b="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b="0" dirty="0">
                <a:latin typeface="Times New Roman" panose="02020603050405020304" pitchFamily="18" charset="0"/>
                <a:ea typeface="宋体" panose="02010600030101010101" pitchFamily="2" charset="-122"/>
                <a:cs typeface="Times New Roman" panose="02020603050405020304" pitchFamily="18" charset="0"/>
              </a:rPr>
              <a:t>动力学过程的分析，我们发现</a:t>
            </a:r>
            <a:r>
              <a:rPr lang="en-US" altLang="zh-CN" b="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b="0" dirty="0">
                <a:latin typeface="Times New Roman" panose="02020603050405020304" pitchFamily="18" charset="0"/>
                <a:ea typeface="宋体" panose="02010600030101010101" pitchFamily="2" charset="-122"/>
                <a:cs typeface="Times New Roman" panose="02020603050405020304" pitchFamily="18" charset="0"/>
              </a:rPr>
              <a:t>的力学响应特征与内部的粒子动力学过程密切相关，体系显著的</a:t>
            </a:r>
            <a:r>
              <a:rPr lang="en-US" altLang="zh-CN" b="0" dirty="0">
                <a:latin typeface="Times New Roman" panose="02020603050405020304" pitchFamily="18" charset="0"/>
                <a:ea typeface="宋体" panose="02010600030101010101" pitchFamily="2" charset="-122"/>
                <a:cs typeface="Times New Roman" panose="02020603050405020304" pitchFamily="18" charset="0"/>
              </a:rPr>
              <a:t>DH</a:t>
            </a:r>
            <a:r>
              <a:rPr lang="zh-CN" altLang="en-US" b="0" dirty="0">
                <a:latin typeface="Times New Roman" panose="02020603050405020304" pitchFamily="18" charset="0"/>
                <a:ea typeface="宋体" panose="02010600030101010101" pitchFamily="2" charset="-122"/>
                <a:cs typeface="Times New Roman" panose="02020603050405020304" pitchFamily="18" charset="0"/>
              </a:rPr>
              <a:t>对应于</a:t>
            </a:r>
            <a:r>
              <a:rPr lang="en-US" altLang="zh-CN" b="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b="0" dirty="0">
                <a:latin typeface="Times New Roman" panose="02020603050405020304" pitchFamily="18" charset="0"/>
                <a:ea typeface="宋体" panose="02010600030101010101" pitchFamily="2" charset="-122"/>
                <a:cs typeface="Times New Roman" panose="02020603050405020304" pitchFamily="18" charset="0"/>
              </a:rPr>
              <a:t>屈服时的大量崩解。</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0"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16</a:t>
            </a:fld>
            <a:endParaRPr lang="zh-CN" altLang="en-US"/>
          </a:p>
        </p:txBody>
      </p:sp>
    </p:spTree>
    <p:extLst>
      <p:ext uri="{BB962C8B-B14F-4D97-AF65-F5344CB8AC3E}">
        <p14:creationId xmlns:p14="http://schemas.microsoft.com/office/powerpoint/2010/main" val="154660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DE3A7-81E0-7B81-4A05-EAE4B0B16B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C04A98-4A19-8FBD-66E7-3CEB1196F012}"/>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BB4519A2-AE46-58DB-4595-3034A82D44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进行了上述</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的力学与动力学分析之后，我们接下来</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将借助</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论证</a:t>
            </a:r>
            <a:r>
              <a:rPr lang="zh-CN" altLang="en-US" sz="1200" b="0" dirty="0">
                <a:latin typeface="华文仿宋" panose="02010600040101010101" pitchFamily="2" charset="-122"/>
                <a:ea typeface="华文仿宋" panose="02010600040101010101" pitchFamily="2" charset="-122"/>
              </a:rPr>
              <a:t>剪切变稀与动态不均匀的定量关系。</a:t>
            </a:r>
            <a:endParaRPr lang="en-US" altLang="zh-CN" sz="1200" b="0" dirty="0">
              <a:latin typeface="华文仿宋" panose="02010600040101010101" pitchFamily="2" charset="-122"/>
              <a:ea typeface="华文仿宋" panose="02010600040101010101" pitchFamily="2" charset="-122"/>
            </a:endParaRPr>
          </a:p>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en-US" dirty="0"/>
          </a:p>
        </p:txBody>
      </p:sp>
      <p:sp>
        <p:nvSpPr>
          <p:cNvPr id="4" name="灯片编号占位符 3">
            <a:extLst>
              <a:ext uri="{FF2B5EF4-FFF2-40B4-BE49-F238E27FC236}">
                <a16:creationId xmlns:a16="http://schemas.microsoft.com/office/drawing/2014/main" id="{4BE9245D-CD2A-5B9C-0A0A-C628562B4E1B}"/>
              </a:ext>
            </a:extLst>
          </p:cNvPr>
          <p:cNvSpPr>
            <a:spLocks noGrp="1"/>
          </p:cNvSpPr>
          <p:nvPr>
            <p:ph type="sldNum" sz="quarter" idx="10"/>
          </p:nvPr>
        </p:nvSpPr>
        <p:spPr/>
        <p:txBody>
          <a:bodyPr/>
          <a:lstStyle/>
          <a:p>
            <a:pPr>
              <a:defRPr/>
            </a:pPr>
            <a:fld id="{E9979935-E2FA-435A-9601-6E55DD17B25E}" type="slidenum">
              <a:rPr lang="en-US" altLang="zh-CN" smtClean="0"/>
              <a:pPr>
                <a:defRPr/>
              </a:pPr>
              <a:t>17</a:t>
            </a:fld>
            <a:endParaRPr lang="en-US" altLang="zh-CN"/>
          </a:p>
        </p:txBody>
      </p:sp>
    </p:spTree>
    <p:extLst>
      <p:ext uri="{BB962C8B-B14F-4D97-AF65-F5344CB8AC3E}">
        <p14:creationId xmlns:p14="http://schemas.microsoft.com/office/powerpoint/2010/main" val="291366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我们论证了</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是剪切变稀区体系黏度的主要来源。左图中红色曲线表征</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边界，我们可以看到剪切变稀时体系内</a:t>
                </a:r>
                <a:r>
                  <a:rPr lang="zh-CN" altLang="en-US" dirty="0">
                    <a:latin typeface="Times New Roman" panose="02020603050405020304" pitchFamily="18" charset="0"/>
                    <a:cs typeface="Times New Roman" panose="02020603050405020304" pitchFamily="18" charset="0"/>
                  </a:rPr>
                  <a:t>绝大部分粒子位于</a:t>
                </a:r>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内，</a:t>
                </a:r>
                <a:r>
                  <a:rPr lang="en-US" altLang="zh-CN" dirty="0">
                    <a:solidFill>
                      <a:srgbClr val="000000"/>
                    </a:solidFill>
                    <a:latin typeface="Times New Roman" panose="02020603050405020304" pitchFamily="18" charset="0"/>
                    <a:cs typeface="Times New Roman" panose="02020603050405020304" pitchFamily="18" charset="0"/>
                  </a:rPr>
                  <a:t>LER</a:t>
                </a:r>
                <a:r>
                  <a:rPr lang="zh-CN" altLang="en-US" dirty="0">
                    <a:solidFill>
                      <a:srgbClr val="000000"/>
                    </a:solidFill>
                    <a:latin typeface="Times New Roman" panose="02020603050405020304" pitchFamily="18" charset="0"/>
                    <a:cs typeface="Times New Roman" panose="02020603050405020304" pitchFamily="18" charset="0"/>
                  </a:rPr>
                  <a:t>内粒子实时占比</a:t>
                </a:r>
                <a14:m>
                  <m:oMath xmlns:m="http://schemas.openxmlformats.org/officeDocument/2006/math">
                    <m:sSub>
                      <m:sSubPr>
                        <m:ctrlPr>
                          <a:rPr lang="zh-CN" altLang="zh-CN" i="1">
                            <a:solidFill>
                              <a:srgbClr val="000000"/>
                            </a:solidFill>
                            <a:latin typeface="Cambria Math" panose="02040503050406030204" pitchFamily="18" charset="0"/>
                            <a:cs typeface="Times New Roman" panose="02020603050405020304" pitchFamily="18" charset="0"/>
                          </a:rPr>
                        </m:ctrlPr>
                      </m:sSubPr>
                      <m:e>
                        <m:r>
                          <a:rPr lang="en-US" altLang="zh-CN" i="1">
                            <a:solidFill>
                              <a:srgbClr val="000000"/>
                            </a:solidFill>
                            <a:latin typeface="Cambria Math" panose="02040503050406030204" pitchFamily="18" charset="0"/>
                            <a:cs typeface="Times New Roman" panose="02020603050405020304" pitchFamily="18" charset="0"/>
                          </a:rPr>
                          <m:t>𝑃</m:t>
                        </m:r>
                      </m:e>
                      <m:sub>
                        <m:r>
                          <m:rPr>
                            <m:sty m:val="p"/>
                          </m:rPr>
                          <a:rPr lang="en-US" altLang="zh-CN">
                            <a:solidFill>
                              <a:srgbClr val="000000"/>
                            </a:solidFill>
                            <a:latin typeface="Cambria Math" panose="02040503050406030204" pitchFamily="18" charset="0"/>
                            <a:cs typeface="Times New Roman" panose="02020603050405020304" pitchFamily="18" charset="0"/>
                          </a:rPr>
                          <m:t>c</m:t>
                        </m:r>
                      </m:sub>
                    </m:sSub>
                    <m:r>
                      <a:rPr lang="en-US" altLang="zh-CN" i="1">
                        <a:solidFill>
                          <a:srgbClr val="000000"/>
                        </a:solidFill>
                        <a:latin typeface="Cambria Math" panose="02040503050406030204" pitchFamily="18" charset="0"/>
                        <a:cs typeface="Times New Roman" panose="02020603050405020304" pitchFamily="18" charset="0"/>
                      </a:rPr>
                      <m:t>~80%</m:t>
                    </m:r>
                  </m:oMath>
                </a14:m>
                <a:r>
                  <a:rPr lang="zh-CN" altLang="en-US" dirty="0">
                    <a:latin typeface="Times New Roman" panose="02020603050405020304" pitchFamily="18" charset="0"/>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表明体系中绝大部分粒子都即时参与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的形变</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屈服过程</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。同时如右图所示我们比较了</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dirty="0">
                    <a:solidFill>
                      <a:srgbClr val="000000"/>
                    </a:solidFill>
                    <a:latin typeface="宋体" panose="02010600030101010101" pitchFamily="2" charset="-122"/>
                    <a:ea typeface="宋体" panose="02010600030101010101" pitchFamily="2" charset="-122"/>
                  </a:rPr>
                  <a:t>提供黏度</a:t>
                </a:r>
                <a14:m>
                  <m:oMath xmlns:m="http://schemas.openxmlformats.org/officeDocument/2006/math">
                    <m:sSub>
                      <m:sSubPr>
                        <m:ctrlPr>
                          <a:rPr lang="en-US" altLang="zh-CN" i="1">
                            <a:solidFill>
                              <a:srgbClr val="000000"/>
                            </a:solidFill>
                            <a:latin typeface="Cambria Math" panose="02040503050406030204" pitchFamily="18" charset="0"/>
                            <a:ea typeface="宋体" panose="02010600030101010101" pitchFamily="2" charset="-122"/>
                          </a:rPr>
                        </m:ctrlPr>
                      </m:sSubPr>
                      <m:e>
                        <m:r>
                          <a:rPr lang="zh-CN" altLang="en-US" i="1">
                            <a:solidFill>
                              <a:srgbClr val="000000"/>
                            </a:solidFill>
                            <a:latin typeface="Cambria Math" panose="02040503050406030204" pitchFamily="18" charset="0"/>
                            <a:ea typeface="宋体" panose="02010600030101010101" pitchFamily="2" charset="-122"/>
                          </a:rPr>
                          <m:t>𝜂</m:t>
                        </m:r>
                      </m:e>
                      <m:sub>
                        <m:r>
                          <m:rPr>
                            <m:sty m:val="p"/>
                          </m:rPr>
                          <a:rPr lang="en-US" altLang="zh-CN" i="1">
                            <a:solidFill>
                              <a:srgbClr val="000000"/>
                            </a:solidFill>
                            <a:latin typeface="Cambria Math" panose="02040503050406030204" pitchFamily="18" charset="0"/>
                            <a:ea typeface="宋体" panose="02010600030101010101" pitchFamily="2" charset="-122"/>
                          </a:rPr>
                          <m:t>c</m:t>
                        </m:r>
                      </m:sub>
                    </m:sSub>
                  </m:oMath>
                </a14:m>
                <a:r>
                  <a:rPr lang="zh-CN" altLang="en-US" dirty="0">
                    <a:solidFill>
                      <a:srgbClr val="000000"/>
                    </a:solidFill>
                    <a:latin typeface="宋体" panose="02010600030101010101" pitchFamily="2" charset="-122"/>
                    <a:ea typeface="宋体" panose="02010600030101010101" pitchFamily="2" charset="-122"/>
                  </a:rPr>
                  <a:t>与体系黏度</a:t>
                </a:r>
                <a14:m>
                  <m:oMath xmlns:m="http://schemas.openxmlformats.org/officeDocument/2006/math">
                    <m:r>
                      <a:rPr lang="zh-CN" altLang="en-US" i="1">
                        <a:solidFill>
                          <a:srgbClr val="000000"/>
                        </a:solidFill>
                        <a:latin typeface="Cambria Math" panose="02040503050406030204" pitchFamily="18" charset="0"/>
                        <a:ea typeface="宋体" panose="02010600030101010101" pitchFamily="2" charset="-122"/>
                      </a:rPr>
                      <m:t>𝜂</m:t>
                    </m:r>
                  </m:oMath>
                </a14:m>
                <a:r>
                  <a:rPr lang="zh-CN" altLang="en-US" dirty="0">
                    <a:latin typeface="Times New Roman" panose="02020603050405020304" pitchFamily="18" charset="0"/>
                    <a:cs typeface="Times New Roman" panose="02020603050405020304" pitchFamily="18" charset="0"/>
                  </a:rPr>
                  <a:t>，二者近似相等并遵循相同的随剪切率幂律变化关系。这表明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是此时体系黏度的主要来源。因此，</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主导了过冷液体的剪切变稀。</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我们论证了</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是剪切变稀区体系黏度的主要来源。左图中红色曲线表征</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边界，我们可以看到剪切变稀时体系内</a:t>
                </a:r>
                <a:r>
                  <a:rPr lang="zh-CN" altLang="en-US" dirty="0">
                    <a:latin typeface="Times New Roman" panose="02020603050405020304" pitchFamily="18" charset="0"/>
                    <a:cs typeface="Times New Roman" panose="02020603050405020304" pitchFamily="18" charset="0"/>
                  </a:rPr>
                  <a:t>绝大部分粒子位于</a:t>
                </a:r>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内，</a:t>
                </a:r>
                <a:r>
                  <a:rPr lang="en-US" altLang="zh-CN" dirty="0">
                    <a:solidFill>
                      <a:srgbClr val="000000"/>
                    </a:solidFill>
                    <a:latin typeface="Times New Roman" panose="02020603050405020304" pitchFamily="18" charset="0"/>
                    <a:cs typeface="Times New Roman" panose="02020603050405020304" pitchFamily="18" charset="0"/>
                  </a:rPr>
                  <a:t>LER</a:t>
                </a:r>
                <a:r>
                  <a:rPr lang="zh-CN" altLang="en-US" dirty="0">
                    <a:solidFill>
                      <a:srgbClr val="000000"/>
                    </a:solidFill>
                    <a:latin typeface="Times New Roman" panose="02020603050405020304" pitchFamily="18" charset="0"/>
                    <a:cs typeface="Times New Roman" panose="02020603050405020304" pitchFamily="18" charset="0"/>
                  </a:rPr>
                  <a:t>内粒子实时占比</a:t>
                </a:r>
                <a:r>
                  <a:rPr lang="en-US" altLang="zh-CN" i="0">
                    <a:solidFill>
                      <a:srgbClr val="000000"/>
                    </a:solidFill>
                    <a:latin typeface="Cambria Math" panose="02040503050406030204" pitchFamily="18" charset="0"/>
                    <a:cs typeface="Times New Roman" panose="02020603050405020304" pitchFamily="18" charset="0"/>
                  </a:rPr>
                  <a:t>𝑃</a:t>
                </a:r>
                <a:r>
                  <a:rPr lang="zh-CN" altLang="zh-CN" i="0">
                    <a:solidFill>
                      <a:srgbClr val="000000"/>
                    </a:solidFill>
                    <a:latin typeface="Cambria Math" panose="02040503050406030204" pitchFamily="18" charset="0"/>
                    <a:cs typeface="Times New Roman" panose="02020603050405020304" pitchFamily="18" charset="0"/>
                  </a:rPr>
                  <a:t>_</a:t>
                </a:r>
                <a:r>
                  <a:rPr lang="en-US" altLang="zh-CN" i="0">
                    <a:solidFill>
                      <a:srgbClr val="000000"/>
                    </a:solidFill>
                    <a:latin typeface="Cambria Math" panose="02040503050406030204" pitchFamily="18" charset="0"/>
                    <a:cs typeface="Times New Roman" panose="02020603050405020304" pitchFamily="18" charset="0"/>
                  </a:rPr>
                  <a:t>c~80%</a:t>
                </a:r>
                <a:r>
                  <a:rPr lang="zh-CN" altLang="en-US" dirty="0">
                    <a:latin typeface="Times New Roman" panose="02020603050405020304" pitchFamily="18" charset="0"/>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表明体系中绝大部分粒子都即时参与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的形变</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屈服过程</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。同时如右图所示我们比较了</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dirty="0">
                    <a:solidFill>
                      <a:srgbClr val="000000"/>
                    </a:solidFill>
                    <a:latin typeface="宋体" panose="02010600030101010101" pitchFamily="2" charset="-122"/>
                    <a:ea typeface="宋体" panose="02010600030101010101" pitchFamily="2" charset="-122"/>
                  </a:rPr>
                  <a:t>提供黏度</a:t>
                </a:r>
                <a:r>
                  <a:rPr lang="zh-CN" altLang="en-US" i="0">
                    <a:solidFill>
                      <a:srgbClr val="000000"/>
                    </a:solidFill>
                    <a:latin typeface="Cambria Math" panose="02040503050406030204" pitchFamily="18" charset="0"/>
                    <a:ea typeface="宋体" panose="02010600030101010101" pitchFamily="2" charset="-122"/>
                  </a:rPr>
                  <a:t>𝜂</a:t>
                </a:r>
                <a:r>
                  <a:rPr lang="en-US" altLang="zh-CN" i="0">
                    <a:solidFill>
                      <a:srgbClr val="000000"/>
                    </a:solidFill>
                    <a:latin typeface="Cambria Math" panose="02040503050406030204" pitchFamily="18" charset="0"/>
                    <a:ea typeface="宋体" panose="02010600030101010101" pitchFamily="2" charset="-122"/>
                  </a:rPr>
                  <a:t>_c</a:t>
                </a:r>
                <a:r>
                  <a:rPr lang="zh-CN" altLang="en-US" dirty="0">
                    <a:solidFill>
                      <a:srgbClr val="000000"/>
                    </a:solidFill>
                    <a:latin typeface="宋体" panose="02010600030101010101" pitchFamily="2" charset="-122"/>
                    <a:ea typeface="宋体" panose="02010600030101010101" pitchFamily="2" charset="-122"/>
                  </a:rPr>
                  <a:t>与体系黏度</a:t>
                </a:r>
                <a:r>
                  <a:rPr lang="zh-CN" altLang="en-US" i="0">
                    <a:solidFill>
                      <a:srgbClr val="000000"/>
                    </a:solidFill>
                    <a:latin typeface="Cambria Math" panose="02040503050406030204" pitchFamily="18" charset="0"/>
                    <a:ea typeface="宋体" panose="02010600030101010101" pitchFamily="2" charset="-122"/>
                  </a:rPr>
                  <a:t>𝜂</a:t>
                </a:r>
                <a:r>
                  <a:rPr lang="zh-CN" altLang="en-US" dirty="0">
                    <a:latin typeface="Times New Roman" panose="02020603050405020304" pitchFamily="18" charset="0"/>
                    <a:cs typeface="Times New Roman" panose="02020603050405020304" pitchFamily="18" charset="0"/>
                  </a:rPr>
                  <a:t>，二者近似相等并遵循相同的随剪切率指数变化关系。这表明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是此时体系黏度的主要来源。因此，</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主导了过冷液体的剪切变稀。</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18</a:t>
            </a:fld>
            <a:endParaRPr lang="zh-CN" altLang="en-US"/>
          </a:p>
        </p:txBody>
      </p:sp>
    </p:spTree>
    <p:extLst>
      <p:ext uri="{BB962C8B-B14F-4D97-AF65-F5344CB8AC3E}">
        <p14:creationId xmlns:p14="http://schemas.microsoft.com/office/powerpoint/2010/main" val="279721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接下来我们考察了</a:t>
                </a:r>
                <a:r>
                  <a:rPr lang="en-US" altLang="zh-CN" dirty="0"/>
                  <a:t>LER</a:t>
                </a:r>
                <a:r>
                  <a:rPr lang="zh-CN" altLang="en-US" dirty="0"/>
                  <a:t>的特征尺度</a:t>
                </a:r>
                <a14:m>
                  <m:oMath xmlns:m="http://schemas.openxmlformats.org/officeDocument/2006/math">
                    <m:sSub>
                      <m:sSubPr>
                        <m:ctrlPr>
                          <a:rPr kumimoji="0" lang="zh-CN" altLang="zh-CN"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200" b="0" i="1"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𝜉</m:t>
                        </m:r>
                      </m:e>
                      <m:sub>
                        <m:r>
                          <m:rPr>
                            <m:sty m:val="p"/>
                          </m:rP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c</m:t>
                        </m:r>
                      </m:sub>
                    </m:sSub>
                  </m:oMath>
                </a14:m>
                <a:r>
                  <a:rPr lang="zh-CN" altLang="en-US" dirty="0"/>
                  <a:t>。我们依据</a:t>
                </a:r>
                <a:r>
                  <a:rPr lang="zh-CN" altLang="en-US" sz="1200" dirty="0">
                    <a:latin typeface="宋体" panose="02010600030101010101" pitchFamily="2" charset="-122"/>
                    <a:ea typeface="宋体" panose="02010600030101010101" pitchFamily="2" charset="-122"/>
                  </a:rPr>
                  <a:t>对应工况下</a:t>
                </a:r>
                <a:r>
                  <a:rPr lang="en-US" altLang="zh-CN" sz="1200" dirty="0">
                    <a:latin typeface="宋体" panose="02010600030101010101" pitchFamily="2" charset="-122"/>
                    <a:ea typeface="宋体" panose="02010600030101010101" pitchFamily="2" charset="-122"/>
                  </a:rPr>
                  <a:t>LER</a:t>
                </a:r>
                <a:r>
                  <a:rPr lang="zh-CN" altLang="en-US" sz="1200" dirty="0">
                    <a:latin typeface="宋体" panose="02010600030101010101" pitchFamily="2" charset="-122"/>
                    <a:ea typeface="宋体" panose="02010600030101010101" pitchFamily="2" charset="-122"/>
                  </a:rPr>
                  <a:t>平均体积</a:t>
                </a:r>
                <a14:m>
                  <m:oMath xmlns:m="http://schemas.openxmlformats.org/officeDocument/2006/math">
                    <m:sSub>
                      <m:sSubPr>
                        <m:ctrlPr>
                          <a:rPr lang="zh-CN" altLang="zh-CN" sz="12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a:solidFill>
                              <a:srgbClr val="000000"/>
                            </a:solidFill>
                            <a:latin typeface="Cambria Math" panose="02040503050406030204" pitchFamily="18" charset="0"/>
                            <a:ea typeface="+mn-ea"/>
                            <a:cs typeface="Times New Roman" panose="02020603050405020304" pitchFamily="18" charset="0"/>
                          </a:rPr>
                          <m:t>𝑉</m:t>
                        </m:r>
                      </m:e>
                      <m:sub>
                        <m:r>
                          <m:rPr>
                            <m:sty m:val="p"/>
                          </m:rPr>
                          <a:rPr lang="en-US" altLang="zh-CN" sz="1200">
                            <a:solidFill>
                              <a:srgbClr val="000000"/>
                            </a:solidFill>
                            <a:latin typeface="Cambria Math" panose="02040503050406030204" pitchFamily="18" charset="0"/>
                            <a:ea typeface="+mn-ea"/>
                            <a:cs typeface="Times New Roman" panose="02020603050405020304" pitchFamily="18" charset="0"/>
                          </a:rPr>
                          <m:t>c</m:t>
                        </m:r>
                      </m:sub>
                    </m:sSub>
                  </m:oMath>
                </a14:m>
                <a:r>
                  <a:rPr lang="zh-CN" altLang="en-US" dirty="0"/>
                  <a:t>，（屈服时对应动态聚集区体积）定义了等效半径</a:t>
                </a:r>
                <a14:m>
                  <m:oMath xmlns:m="http://schemas.openxmlformats.org/officeDocument/2006/math">
                    <m:sSub>
                      <m:sSubPr>
                        <m:ctrlPr>
                          <a:rPr kumimoji="0" lang="zh-CN" altLang="zh-CN"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200" b="0" i="1"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𝜉</m:t>
                        </m:r>
                      </m:e>
                      <m:sub>
                        <m:r>
                          <m:rPr>
                            <m:sty m:val="p"/>
                          </m:rP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c</m:t>
                        </m:r>
                      </m:sub>
                    </m:sSub>
                  </m:oMath>
                </a14:m>
                <a:r>
                  <a:rPr lang="zh-CN" altLang="en-US" dirty="0"/>
                  <a:t>作为其特征长度。</a:t>
                </a:r>
                <a14:m>
                  <m:oMath xmlns:m="http://schemas.openxmlformats.org/officeDocument/2006/math">
                    <m:sSub>
                      <m:sSubPr>
                        <m:ctrlPr>
                          <a:rPr kumimoji="0" lang="zh-CN" altLang="zh-CN"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200" b="0" i="1"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𝜉</m:t>
                        </m:r>
                      </m:e>
                      <m:sub>
                        <m:r>
                          <m:rPr>
                            <m:sty m:val="p"/>
                          </m:rP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c</m:t>
                        </m:r>
                      </m:sub>
                    </m:sSub>
                    <m:sSub>
                      <m:sSubPr>
                        <m:ctrlPr>
                          <a:rPr kumimoji="0" lang="zh-CN" altLang="zh-CN"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zh-CN" altLang="en-US"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与</m:t>
                        </m:r>
                        <m:r>
                          <a:rPr kumimoji="0" lang="en-US" altLang="zh-CN" sz="1200" b="0" i="1"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𝜉</m:t>
                        </m:r>
                      </m:e>
                      <m:sub>
                        <m:r>
                          <m:rPr>
                            <m:sty m:val="p"/>
                          </m:rP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LER</m:t>
                        </m:r>
                      </m:sub>
                    </m:sSub>
                    <m:r>
                      <a:rPr kumimoji="0" lang="zh-CN" altLang="en-US" sz="12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均</m:t>
                    </m:r>
                  </m:oMath>
                </a14:m>
                <a:r>
                  <a:rPr lang="zh-CN" altLang="en-US" dirty="0"/>
                  <a:t>随剪切率增大而尺寸收缩，并且遵循类似的幂律衰减。结合上一页提到的黏度随剪切率幂律衰减，我们不由得考量幂</a:t>
                </a:r>
                <a:r>
                  <a:rPr lang="zh-CN" altLang="en-US" dirty="0">
                    <a:solidFill>
                      <a:srgbClr val="FF0000"/>
                    </a:solidFill>
                  </a:rPr>
                  <a:t>指数</a:t>
                </a:r>
                <a14:m>
                  <m:oMath xmlns:m="http://schemas.openxmlformats.org/officeDocument/2006/math">
                    <m:r>
                      <a:rPr lang="zh-CN" altLang="en-US" i="1" smtClean="0">
                        <a:solidFill>
                          <a:srgbClr val="FF0000"/>
                        </a:solidFill>
                        <a:latin typeface="Cambria Math" panose="02040503050406030204" pitchFamily="18" charset="0"/>
                      </a:rPr>
                      <m:t>𝜆</m:t>
                    </m:r>
                  </m:oMath>
                </a14:m>
                <a:r>
                  <a:rPr lang="zh-CN" altLang="en-US" dirty="0">
                    <a:solidFill>
                      <a:srgbClr val="FF0000"/>
                    </a:solidFill>
                  </a:rPr>
                  <a:t>与</a:t>
                </a:r>
                <a14:m>
                  <m:oMath xmlns:m="http://schemas.openxmlformats.org/officeDocument/2006/math">
                    <m:sSub>
                      <m:sSubPr>
                        <m:ctrlPr>
                          <a:rPr lang="en-US" altLang="zh-CN" i="1" kern="0">
                            <a:solidFill>
                              <a:srgbClr val="FF0000"/>
                            </a:solidFill>
                            <a:latin typeface="Cambria Math" panose="02040503050406030204" pitchFamily="18" charset="0"/>
                            <a:ea typeface="宋体" panose="02010600030101010101" pitchFamily="2" charset="-122"/>
                          </a:rPr>
                        </m:ctrlPr>
                      </m:sSubPr>
                      <m:e>
                        <m:r>
                          <a:rPr lang="en-US" altLang="zh-CN" i="1" kern="0">
                            <a:solidFill>
                              <a:srgbClr val="FF0000"/>
                            </a:solidFill>
                            <a:latin typeface="Cambria Math" panose="02040503050406030204" pitchFamily="18" charset="0"/>
                            <a:ea typeface="+mn-ea"/>
                            <a:cs typeface="Times New Roman" panose="02020603050405020304" pitchFamily="18" charset="0"/>
                          </a:rPr>
                          <m:t>𝜈</m:t>
                        </m:r>
                      </m:e>
                      <m:sub>
                        <m:r>
                          <m:rPr>
                            <m:sty m:val="p"/>
                          </m:rPr>
                          <a:rPr lang="en-US" altLang="zh-CN" kern="0">
                            <a:solidFill>
                              <a:srgbClr val="FF0000"/>
                            </a:solidFill>
                            <a:latin typeface="Cambria Math" panose="02040503050406030204" pitchFamily="18" charset="0"/>
                            <a:ea typeface="宋体" panose="02010600030101010101" pitchFamily="2" charset="-122"/>
                          </a:rPr>
                          <m:t>c</m:t>
                        </m:r>
                      </m:sub>
                    </m:sSub>
                  </m:oMath>
                </a14:m>
                <a:r>
                  <a:rPr lang="zh-CN" altLang="en-US" dirty="0">
                    <a:solidFill>
                      <a:srgbClr val="FF0000"/>
                    </a:solidFill>
                  </a:rPr>
                  <a:t>是否存在有某种定量关系。</a:t>
                </a: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接下来我们考察了</a:t>
                </a:r>
                <a:r>
                  <a:rPr lang="en-US" altLang="zh-CN" dirty="0"/>
                  <a:t>LER</a:t>
                </a:r>
                <a:r>
                  <a:rPr lang="zh-CN" altLang="en-US" dirty="0"/>
                  <a:t>的特征尺度</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𝜉</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_</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c</a:t>
                </a:r>
                <a:r>
                  <a:rPr lang="zh-CN" altLang="en-US" dirty="0"/>
                  <a:t>。我们依据</a:t>
                </a:r>
                <a:r>
                  <a:rPr lang="zh-CN" altLang="en-US" sz="1200" dirty="0">
                    <a:latin typeface="宋体" panose="02010600030101010101" pitchFamily="2" charset="-122"/>
                    <a:ea typeface="宋体" panose="02010600030101010101" pitchFamily="2" charset="-122"/>
                  </a:rPr>
                  <a:t>对应工况下</a:t>
                </a:r>
                <a:r>
                  <a:rPr lang="en-US" altLang="zh-CN" sz="1200" dirty="0">
                    <a:latin typeface="宋体" panose="02010600030101010101" pitchFamily="2" charset="-122"/>
                    <a:ea typeface="宋体" panose="02010600030101010101" pitchFamily="2" charset="-122"/>
                  </a:rPr>
                  <a:t>LER</a:t>
                </a:r>
                <a:r>
                  <a:rPr lang="zh-CN" altLang="en-US" sz="1200" dirty="0">
                    <a:latin typeface="宋体" panose="02010600030101010101" pitchFamily="2" charset="-122"/>
                    <a:ea typeface="宋体" panose="02010600030101010101" pitchFamily="2" charset="-122"/>
                  </a:rPr>
                  <a:t>平均体积</a:t>
                </a:r>
                <a:r>
                  <a:rPr lang="en-US" altLang="zh-CN" sz="1200" i="0">
                    <a:solidFill>
                      <a:srgbClr val="000000"/>
                    </a:solidFill>
                    <a:latin typeface="Cambria Math" panose="02040503050406030204" pitchFamily="18" charset="0"/>
                    <a:ea typeface="+mn-ea"/>
                    <a:cs typeface="Times New Roman" panose="02020603050405020304" pitchFamily="18" charset="0"/>
                  </a:rPr>
                  <a:t>𝑉</a:t>
                </a:r>
                <a:r>
                  <a:rPr lang="zh-CN" altLang="zh-CN" sz="1200" i="0">
                    <a:solidFill>
                      <a:srgbClr val="000000"/>
                    </a:solidFill>
                    <a:latin typeface="Cambria Math" panose="02040503050406030204" pitchFamily="18" charset="0"/>
                    <a:ea typeface="+mn-ea"/>
                    <a:cs typeface="Times New Roman" panose="02020603050405020304" pitchFamily="18" charset="0"/>
                  </a:rPr>
                  <a:t>_</a:t>
                </a:r>
                <a:r>
                  <a:rPr lang="en-US" altLang="zh-CN" sz="1200" i="0">
                    <a:solidFill>
                      <a:srgbClr val="000000"/>
                    </a:solidFill>
                    <a:latin typeface="Cambria Math" panose="02040503050406030204" pitchFamily="18" charset="0"/>
                    <a:ea typeface="+mn-ea"/>
                    <a:cs typeface="Times New Roman" panose="02020603050405020304" pitchFamily="18" charset="0"/>
                  </a:rPr>
                  <a:t>c</a:t>
                </a:r>
                <a:r>
                  <a:rPr lang="zh-CN" altLang="en-US" dirty="0"/>
                  <a:t>定义了等效半径</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𝜉</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_</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c</a:t>
                </a:r>
                <a:r>
                  <a:rPr lang="zh-CN" altLang="en-US" dirty="0"/>
                  <a:t>作为其特征长度。并与王哲老师等之前</a:t>
                </a:r>
                <a:r>
                  <a:rPr kumimoji="0" lang="zh-CN" altLang="en-US" sz="12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通过</a:t>
                </a:r>
                <a:r>
                  <a:rPr kumimoji="0" lang="zh-CN" altLang="en-US" sz="1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对分布函数</a:t>
                </a:r>
                <a:r>
                  <a:rPr kumimoji="0" lang="zh-CN" altLang="en-US" sz="12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求得的</a:t>
                </a:r>
                <a:r>
                  <a:rPr kumimoji="0" lang="en-US" altLang="zh-CN" sz="1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LER</a:t>
                </a:r>
                <a:r>
                  <a:rPr kumimoji="0" lang="zh-CN" altLang="en-US" sz="12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特征长度</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𝜉</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_</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LER</a:t>
                </a:r>
                <a:r>
                  <a:rPr lang="zh-CN" altLang="en-US" dirty="0"/>
                  <a:t>行了比较。</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𝜉</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_</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c</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 </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a:t>〖</a:t>
                </a:r>
                <a:r>
                  <a:rPr kumimoji="0" lang="zh-CN" altLang="en-US" sz="12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a:t>与</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𝜉</a:t>
                </a:r>
                <a:r>
                  <a:rPr kumimoji="0" lang="zh-CN"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〗_</a:t>
                </a:r>
                <a:r>
                  <a:rPr kumimoji="0" lang="en-US" altLang="zh-CN"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LER</a:t>
                </a:r>
                <a:r>
                  <a:rPr kumimoji="0" lang="zh-CN" altLang="en-US" sz="1200" b="0" i="0" u="none" strike="noStrike" kern="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 均</a:t>
                </a:r>
                <a:r>
                  <a:rPr lang="zh-CN" altLang="en-US" dirty="0"/>
                  <a:t>随剪切率增大而尺寸收缩，并且遵循类似的指数衰减。结合上一页提到的黏度随剪切率指数衰减，我们不由得考量</a:t>
                </a:r>
                <a:r>
                  <a:rPr lang="zh-CN" altLang="en-US" dirty="0">
                    <a:solidFill>
                      <a:srgbClr val="FF0000"/>
                    </a:solidFill>
                  </a:rPr>
                  <a:t>指数</a:t>
                </a:r>
                <a:r>
                  <a:rPr lang="zh-CN" altLang="en-US" i="0">
                    <a:solidFill>
                      <a:srgbClr val="FF0000"/>
                    </a:solidFill>
                    <a:latin typeface="Cambria Math" panose="02040503050406030204" pitchFamily="18" charset="0"/>
                  </a:rPr>
                  <a:t>𝜆</a:t>
                </a:r>
                <a:r>
                  <a:rPr lang="zh-CN" altLang="en-US" dirty="0">
                    <a:solidFill>
                      <a:srgbClr val="FF0000"/>
                    </a:solidFill>
                  </a:rPr>
                  <a:t>与</a:t>
                </a:r>
                <a:r>
                  <a:rPr lang="en-US" altLang="zh-CN" i="0" kern="0">
                    <a:solidFill>
                      <a:srgbClr val="FF0000"/>
                    </a:solidFill>
                    <a:latin typeface="Cambria Math" panose="02040503050406030204" pitchFamily="18" charset="0"/>
                    <a:ea typeface="+mn-ea"/>
                    <a:cs typeface="Times New Roman" panose="02020603050405020304" pitchFamily="18" charset="0"/>
                  </a:rPr>
                  <a:t>𝜈_</a:t>
                </a:r>
                <a:r>
                  <a:rPr lang="en-US" altLang="zh-CN" i="0" kern="0">
                    <a:solidFill>
                      <a:srgbClr val="FF0000"/>
                    </a:solidFill>
                    <a:latin typeface="Cambria Math" panose="02040503050406030204" pitchFamily="18" charset="0"/>
                    <a:ea typeface="宋体" panose="02010600030101010101" pitchFamily="2" charset="-122"/>
                  </a:rPr>
                  <a:t>c</a:t>
                </a:r>
                <a:r>
                  <a:rPr lang="zh-CN" altLang="en-US" dirty="0">
                    <a:solidFill>
                      <a:srgbClr val="FF0000"/>
                    </a:solidFill>
                  </a:rPr>
                  <a:t>是否存在有某种定量关系。</a:t>
                </a:r>
              </a:p>
              <a:p>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19</a:t>
            </a:fld>
            <a:endParaRPr lang="zh-CN" altLang="en-US"/>
          </a:p>
        </p:txBody>
      </p:sp>
    </p:spTree>
    <p:extLst>
      <p:ext uri="{BB962C8B-B14F-4D97-AF65-F5344CB8AC3E}">
        <p14:creationId xmlns:p14="http://schemas.microsoft.com/office/powerpoint/2010/main" val="112017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pPr algn="just">
              <a:spcAft>
                <a:spcPts val="0"/>
              </a:spcAft>
            </a:pP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我的</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报告</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分为以下</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三个</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部分</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课题的研究背景与意义，</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目前</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研究内容与相关进展</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，以及结论</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zh-CN" sz="1050" kern="100" dirty="0">
              <a:effectLst/>
              <a:latin typeface="等线" panose="02010600030101010101" pitchFamily="2" charset="-122"/>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E9979935-E2FA-435A-9601-6E55DD17B25E}" type="slidenum">
              <a:rPr lang="en-US" altLang="zh-CN" smtClean="0"/>
              <a:pPr>
                <a:defRPr/>
              </a:pPr>
              <a:t>2</a:t>
            </a:fld>
            <a:endParaRPr lang="en-US" altLang="zh-CN"/>
          </a:p>
        </p:txBody>
      </p:sp>
    </p:spTree>
    <p:extLst>
      <p:ext uri="{BB962C8B-B14F-4D97-AF65-F5344CB8AC3E}">
        <p14:creationId xmlns:p14="http://schemas.microsoft.com/office/powerpoint/2010/main" val="2320869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为此，我们将从</a:t>
                </a:r>
                <a:r>
                  <a:rPr lang="en-US" altLang="zh-CN" dirty="0"/>
                  <a:t>LER</a:t>
                </a:r>
                <a:r>
                  <a:rPr lang="zh-CN" altLang="en-US" dirty="0"/>
                  <a:t>尺寸收缩机理入手，依据</a:t>
                </a:r>
                <a:r>
                  <a:rPr lang="en-US" altLang="zh-CN" dirty="0"/>
                  <a:t>LER</a:t>
                </a:r>
                <a:r>
                  <a:rPr lang="zh-CN" altLang="en-US" dirty="0"/>
                  <a:t>所具有的局域弹性特征推导出</a:t>
                </a:r>
                <a:r>
                  <a:rPr lang="zh-CN" altLang="en-US" dirty="0">
                    <a:solidFill>
                      <a:srgbClr val="FF0000"/>
                    </a:solidFill>
                  </a:rPr>
                  <a:t>指数</a:t>
                </a:r>
                <a14:m>
                  <m:oMath xmlns:m="http://schemas.openxmlformats.org/officeDocument/2006/math">
                    <m:r>
                      <a:rPr lang="zh-CN" altLang="en-US" i="1" smtClean="0">
                        <a:solidFill>
                          <a:srgbClr val="FF0000"/>
                        </a:solidFill>
                        <a:latin typeface="Cambria Math" panose="02040503050406030204" pitchFamily="18" charset="0"/>
                      </a:rPr>
                      <m:t>𝜆</m:t>
                    </m:r>
                  </m:oMath>
                </a14:m>
                <a:r>
                  <a:rPr lang="zh-CN" altLang="en-US" dirty="0">
                    <a:solidFill>
                      <a:srgbClr val="FF0000"/>
                    </a:solidFill>
                  </a:rPr>
                  <a:t>与</a:t>
                </a:r>
                <a14:m>
                  <m:oMath xmlns:m="http://schemas.openxmlformats.org/officeDocument/2006/math">
                    <m:sSub>
                      <m:sSubPr>
                        <m:ctrlPr>
                          <a:rPr lang="en-US" altLang="zh-CN" i="1" kern="0">
                            <a:solidFill>
                              <a:srgbClr val="FF0000"/>
                            </a:solidFill>
                            <a:latin typeface="Cambria Math" panose="02040503050406030204" pitchFamily="18" charset="0"/>
                            <a:ea typeface="宋体" panose="02010600030101010101" pitchFamily="2" charset="-122"/>
                          </a:rPr>
                        </m:ctrlPr>
                      </m:sSubPr>
                      <m:e>
                        <m:r>
                          <a:rPr lang="en-US" altLang="zh-CN" i="1" kern="0">
                            <a:solidFill>
                              <a:srgbClr val="FF0000"/>
                            </a:solidFill>
                            <a:latin typeface="Cambria Math" panose="02040503050406030204" pitchFamily="18" charset="0"/>
                            <a:ea typeface="+mn-ea"/>
                            <a:cs typeface="Times New Roman" panose="02020603050405020304" pitchFamily="18" charset="0"/>
                          </a:rPr>
                          <m:t>𝜈</m:t>
                        </m:r>
                      </m:e>
                      <m:sub>
                        <m:r>
                          <m:rPr>
                            <m:sty m:val="p"/>
                          </m:rPr>
                          <a:rPr lang="en-US" altLang="zh-CN" kern="0">
                            <a:solidFill>
                              <a:srgbClr val="FF0000"/>
                            </a:solidFill>
                            <a:latin typeface="Cambria Math" panose="02040503050406030204" pitchFamily="18" charset="0"/>
                            <a:ea typeface="宋体" panose="02010600030101010101" pitchFamily="2" charset="-122"/>
                          </a:rPr>
                          <m:t>c</m:t>
                        </m:r>
                      </m:sub>
                    </m:sSub>
                  </m:oMath>
                </a14:m>
                <a:r>
                  <a:rPr lang="zh-CN" altLang="en-US" dirty="0">
                    <a:solidFill>
                      <a:srgbClr val="FF0000"/>
                    </a:solidFill>
                  </a:rPr>
                  <a:t>关系。我们首先定义了</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的生命周期：</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，从上一小节</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力学与动力学分析，我们发现</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的屈服源自局域笼跳跃事件的积累。</a:t>
                </a:r>
                <a:endParaRPr lang="zh-CN" altLang="en-US" dirty="0"/>
              </a:p>
            </p:txBody>
          </p:sp>
        </mc:Choice>
        <mc:Fallback xmlns="">
          <p:sp>
            <p:nvSpPr>
              <p:cNvPr id="3" name="备注占位符 2"/>
              <p:cNvSpPr>
                <a:spLocks noGrp="1"/>
              </p:cNvSpPr>
              <p:nvPr>
                <p:ph type="body" idx="1"/>
              </p:nvPr>
            </p:nvSpPr>
            <p:spPr/>
            <p:txBody>
              <a:bodyPr/>
              <a:lstStyle/>
              <a:p>
                <a:r>
                  <a:rPr lang="zh-CN" altLang="en-US" dirty="0"/>
                  <a:t>为此，我们将从</a:t>
                </a:r>
                <a:r>
                  <a:rPr lang="en-US" altLang="zh-CN" dirty="0"/>
                  <a:t>LER</a:t>
                </a:r>
                <a:r>
                  <a:rPr lang="zh-CN" altLang="en-US" dirty="0"/>
                  <a:t>尺寸收缩机理入手，依据</a:t>
                </a:r>
                <a:r>
                  <a:rPr lang="en-US" altLang="zh-CN" dirty="0"/>
                  <a:t>LER</a:t>
                </a:r>
                <a:r>
                  <a:rPr lang="zh-CN" altLang="en-US" dirty="0"/>
                  <a:t>所具有的局域弹性特征推导出</a:t>
                </a:r>
                <a:r>
                  <a:rPr lang="zh-CN" altLang="en-US" dirty="0">
                    <a:solidFill>
                      <a:srgbClr val="FF0000"/>
                    </a:solidFill>
                  </a:rPr>
                  <a:t>指数</a:t>
                </a:r>
                <a:r>
                  <a:rPr lang="zh-CN" altLang="en-US" i="0">
                    <a:solidFill>
                      <a:srgbClr val="FF0000"/>
                    </a:solidFill>
                    <a:latin typeface="Cambria Math" panose="02040503050406030204" pitchFamily="18" charset="0"/>
                  </a:rPr>
                  <a:t>𝜆</a:t>
                </a:r>
                <a:r>
                  <a:rPr lang="zh-CN" altLang="en-US" dirty="0">
                    <a:solidFill>
                      <a:srgbClr val="FF0000"/>
                    </a:solidFill>
                  </a:rPr>
                  <a:t>与</a:t>
                </a:r>
                <a:r>
                  <a:rPr lang="en-US" altLang="zh-CN" i="0" kern="0">
                    <a:solidFill>
                      <a:srgbClr val="FF0000"/>
                    </a:solidFill>
                    <a:latin typeface="Cambria Math" panose="02040503050406030204" pitchFamily="18" charset="0"/>
                    <a:ea typeface="+mn-ea"/>
                    <a:cs typeface="Times New Roman" panose="02020603050405020304" pitchFamily="18" charset="0"/>
                  </a:rPr>
                  <a:t>𝜈_</a:t>
                </a:r>
                <a:r>
                  <a:rPr lang="en-US" altLang="zh-CN" i="0" kern="0">
                    <a:solidFill>
                      <a:srgbClr val="FF0000"/>
                    </a:solidFill>
                    <a:latin typeface="Cambria Math" panose="02040503050406030204" pitchFamily="18" charset="0"/>
                    <a:ea typeface="宋体" panose="02010600030101010101" pitchFamily="2" charset="-122"/>
                  </a:rPr>
                  <a:t>c</a:t>
                </a:r>
                <a:r>
                  <a:rPr lang="zh-CN" altLang="en-US" dirty="0">
                    <a:solidFill>
                      <a:srgbClr val="FF0000"/>
                    </a:solidFill>
                  </a:rPr>
                  <a:t>关系。我们首先定义了</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的生命周期：</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，从上一小节</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力学与动力学分析，我们发现</a:t>
                </a:r>
                <a:r>
                  <a:rPr kumimoji="0" lang="en-US" altLang="zh-CN" sz="12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200" i="0" u="none" strike="noStrike" kern="1200" cap="none" spc="0" normalizeH="0" baseline="0" noProof="0" dirty="0">
                    <a:ln>
                      <a:noFill/>
                    </a:ln>
                    <a:solidFill>
                      <a:prstClr val="black"/>
                    </a:solidFill>
                    <a:effectLst/>
                    <a:uLnTx/>
                    <a:uFillTx/>
                    <a:latin typeface="Times New Roman"/>
                    <a:ea typeface="宋体"/>
                    <a:cs typeface="+mn-cs"/>
                  </a:rPr>
                  <a:t>的屈服源自局域笼跳跃事件的积累。</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20</a:t>
            </a:fld>
            <a:endParaRPr lang="zh-CN" altLang="en-US"/>
          </a:p>
        </p:txBody>
      </p:sp>
    </p:spTree>
    <p:extLst>
      <p:ext uri="{BB962C8B-B14F-4D97-AF65-F5344CB8AC3E}">
        <p14:creationId xmlns:p14="http://schemas.microsoft.com/office/powerpoint/2010/main" val="3048461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考虑到</a:t>
                </a:r>
                <a:r>
                  <a:rPr lang="en-US" altLang="zh-CN" dirty="0"/>
                  <a:t>LER</a:t>
                </a:r>
                <a:r>
                  <a:rPr lang="zh-CN" altLang="en-US" dirty="0"/>
                  <a:t>屈服前具有的弹性特征，</a:t>
                </a:r>
                <a14:m>
                  <m:oMath xmlns:m="http://schemas.openxmlformats.org/officeDocument/2006/math">
                    <m:sSub>
                      <m:sSubPr>
                        <m:ctrlPr>
                          <a:rPr lang="zh-CN" altLang="zh-CN" sz="1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a:latin typeface="Cambria Math" panose="02040503050406030204" pitchFamily="18" charset="0"/>
                            <a:ea typeface="+mn-ea"/>
                            <a:cs typeface="Times New Roman" panose="02020603050405020304" pitchFamily="18" charset="0"/>
                          </a:rPr>
                          <m:t>𝛾</m:t>
                        </m:r>
                      </m:e>
                      <m:sub>
                        <m:r>
                          <m:rPr>
                            <m:sty m:val="p"/>
                          </m:rPr>
                          <a:rPr lang="en-US" altLang="zh-CN" sz="1200">
                            <a:latin typeface="Cambria Math" panose="02040503050406030204" pitchFamily="18" charset="0"/>
                            <a:ea typeface="+mn-ea"/>
                            <a:cs typeface="Times New Roman" panose="02020603050405020304" pitchFamily="18" charset="0"/>
                          </a:rPr>
                          <m:t>c</m:t>
                        </m:r>
                        <m:r>
                          <a:rPr lang="en-US" altLang="zh-CN" sz="1200">
                            <a:latin typeface="Cambria Math" panose="02040503050406030204" pitchFamily="18" charset="0"/>
                            <a:ea typeface="+mn-ea"/>
                            <a:cs typeface="Times New Roman" panose="02020603050405020304" pitchFamily="18" charset="0"/>
                          </a:rPr>
                          <m:t>,</m:t>
                        </m:r>
                        <m:r>
                          <m:rPr>
                            <m:sty m:val="p"/>
                          </m:rPr>
                          <a:rPr lang="en-US" altLang="zh-CN" sz="1200">
                            <a:latin typeface="Cambria Math" panose="02040503050406030204" pitchFamily="18" charset="0"/>
                            <a:ea typeface="+mn-ea"/>
                            <a:cs typeface="Times New Roman" panose="02020603050405020304" pitchFamily="18" charset="0"/>
                          </a:rPr>
                          <m:t>y</m:t>
                        </m:r>
                      </m:sub>
                    </m:sSub>
                  </m:oMath>
                </a14:m>
                <a:r>
                  <a:rPr lang="zh-CN" altLang="en-US" dirty="0"/>
                  <a:t>与</a:t>
                </a:r>
                <a:r>
                  <a:rPr lang="en-US" altLang="zh-CN" sz="12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的平均屈服应力</a:t>
                </a:r>
                <a14:m>
                  <m:oMath xmlns:m="http://schemas.openxmlformats.org/officeDocument/2006/math">
                    <m:sSub>
                      <m:sSubPr>
                        <m:ctrlPr>
                          <a:rPr lang="en-US" altLang="zh-CN" sz="1200" i="1" smtClean="0">
                            <a:latin typeface="Cambria Math" panose="02040503050406030204" pitchFamily="18" charset="0"/>
                            <a:ea typeface="+mn-ea"/>
                            <a:cs typeface="Times New Roman" panose="02020603050405020304" pitchFamily="18" charset="0"/>
                          </a:rPr>
                        </m:ctrlPr>
                      </m:sSubPr>
                      <m:e>
                        <m:r>
                          <a:rPr lang="zh-CN" altLang="en-US" sz="1200" i="1" smtClean="0">
                            <a:latin typeface="Cambria Math" panose="02040503050406030204" pitchFamily="18" charset="0"/>
                            <a:ea typeface="+mn-ea"/>
                            <a:cs typeface="Times New Roman" panose="02020603050405020304" pitchFamily="18" charset="0"/>
                          </a:rPr>
                          <m:t>𝜎</m:t>
                        </m:r>
                      </m:e>
                      <m:sub>
                        <m:r>
                          <m:rPr>
                            <m:sty m:val="p"/>
                          </m:rPr>
                          <a:rPr lang="en-US" altLang="zh-CN" sz="1200" i="1">
                            <a:latin typeface="Cambria Math" panose="02040503050406030204" pitchFamily="18" charset="0"/>
                            <a:ea typeface="+mn-ea"/>
                            <a:cs typeface="Times New Roman" panose="02020603050405020304" pitchFamily="18" charset="0"/>
                          </a:rPr>
                          <m:t>c</m:t>
                        </m:r>
                        <m:r>
                          <a:rPr lang="en-US" altLang="zh-CN" sz="1200" b="0" i="1" smtClean="0">
                            <a:latin typeface="Cambria Math" panose="02040503050406030204" pitchFamily="18" charset="0"/>
                            <a:ea typeface="+mn-ea"/>
                            <a:cs typeface="Times New Roman" panose="02020603050405020304" pitchFamily="18" charset="0"/>
                          </a:rPr>
                          <m:t>,</m:t>
                        </m:r>
                        <m:r>
                          <m:rPr>
                            <m:sty m:val="p"/>
                          </m:rPr>
                          <a:rPr lang="en-US" altLang="zh-CN" sz="1200" i="1">
                            <a:latin typeface="Cambria Math" panose="02040503050406030204" pitchFamily="18" charset="0"/>
                            <a:ea typeface="+mn-ea"/>
                            <a:cs typeface="Times New Roman" panose="02020603050405020304" pitchFamily="18" charset="0"/>
                          </a:rPr>
                          <m:t>y</m:t>
                        </m:r>
                      </m:sub>
                    </m:sSub>
                  </m:oMath>
                </a14:m>
                <a:r>
                  <a:rPr lang="zh-CN" altLang="en-US" dirty="0"/>
                  <a:t>近似成正比，推得</a:t>
                </a:r>
                <a:r>
                  <a:rPr lang="en-US" altLang="zh-CN" dirty="0"/>
                  <a:t>…</a:t>
                </a:r>
                <a:r>
                  <a:rPr lang="zh-CN" altLang="en-US" dirty="0"/>
                  <a:t>，结合之前</a:t>
                </a:r>
                <a14:m>
                  <m:oMath xmlns:m="http://schemas.openxmlformats.org/officeDocument/2006/math">
                    <m:sSub>
                      <m:sSubPr>
                        <m:ctrlPr>
                          <a:rPr lang="zh-CN" altLang="zh-CN" sz="1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a:latin typeface="Cambria Math" panose="02040503050406030204" pitchFamily="18" charset="0"/>
                            <a:ea typeface="+mn-ea"/>
                            <a:cs typeface="Times New Roman" panose="02020603050405020304" pitchFamily="18" charset="0"/>
                          </a:rPr>
                          <m:t>𝜉</m:t>
                        </m:r>
                      </m:e>
                      <m:sub>
                        <m:r>
                          <m:rPr>
                            <m:sty m:val="p"/>
                          </m:rPr>
                          <a:rPr lang="en-US" altLang="zh-CN" sz="1200">
                            <a:latin typeface="Cambria Math" panose="02040503050406030204" pitchFamily="18" charset="0"/>
                            <a:ea typeface="+mn-ea"/>
                            <a:cs typeface="Times New Roman" panose="02020603050405020304" pitchFamily="18" charset="0"/>
                          </a:rPr>
                          <m:t>c</m:t>
                        </m:r>
                      </m:sub>
                    </m:sSub>
                  </m:oMath>
                </a14:m>
                <a:r>
                  <a:rPr lang="zh-CN" altLang="en-US" dirty="0"/>
                  <a:t>随剪切率的指数衰减，代入联立可得如下动态标度律：</a:t>
                </a:r>
              </a:p>
            </p:txBody>
          </p:sp>
        </mc:Choice>
        <mc:Fallback xmlns="">
          <p:sp>
            <p:nvSpPr>
              <p:cNvPr id="3" name="备注占位符 2"/>
              <p:cNvSpPr>
                <a:spLocks noGrp="1"/>
              </p:cNvSpPr>
              <p:nvPr>
                <p:ph type="body" idx="1"/>
              </p:nvPr>
            </p:nvSpPr>
            <p:spPr/>
            <p:txBody>
              <a:bodyPr/>
              <a:lstStyle/>
              <a:p>
                <a:r>
                  <a:rPr lang="zh-CN" altLang="en-US" dirty="0"/>
                  <a:t>考虑到</a:t>
                </a:r>
                <a:r>
                  <a:rPr lang="en-US" altLang="zh-CN" dirty="0"/>
                  <a:t>LER</a:t>
                </a:r>
                <a:r>
                  <a:rPr lang="zh-CN" altLang="en-US" dirty="0"/>
                  <a:t>屈服前具有的弹性特征，</a:t>
                </a:r>
                <a:r>
                  <a:rPr lang="en-US" altLang="zh-CN" sz="1200" i="0">
                    <a:latin typeface="Cambria Math" panose="02040503050406030204" pitchFamily="18" charset="0"/>
                    <a:ea typeface="+mn-ea"/>
                    <a:cs typeface="Times New Roman" panose="02020603050405020304" pitchFamily="18" charset="0"/>
                  </a:rPr>
                  <a:t>𝛾</a:t>
                </a:r>
                <a:r>
                  <a:rPr lang="zh-CN" altLang="zh-CN" sz="1200" i="0">
                    <a:latin typeface="Cambria Math" panose="02040503050406030204" pitchFamily="18" charset="0"/>
                    <a:ea typeface="+mn-ea"/>
                    <a:cs typeface="Times New Roman" panose="02020603050405020304" pitchFamily="18" charset="0"/>
                  </a:rPr>
                  <a:t>_(</a:t>
                </a:r>
                <a:r>
                  <a:rPr lang="en-US" altLang="zh-CN" sz="1200" i="0">
                    <a:latin typeface="Cambria Math" panose="02040503050406030204" pitchFamily="18" charset="0"/>
                    <a:ea typeface="+mn-ea"/>
                    <a:cs typeface="Times New Roman" panose="02020603050405020304" pitchFamily="18" charset="0"/>
                  </a:rPr>
                  <a:t>c,y</a:t>
                </a:r>
                <a:r>
                  <a:rPr lang="zh-CN" altLang="zh-CN" sz="1200" i="0">
                    <a:latin typeface="Cambria Math" panose="02040503050406030204" pitchFamily="18" charset="0"/>
                    <a:ea typeface="+mn-ea"/>
                    <a:cs typeface="Times New Roman" panose="02020603050405020304" pitchFamily="18" charset="0"/>
                  </a:rPr>
                  <a:t>)</a:t>
                </a:r>
                <a:r>
                  <a:rPr lang="zh-CN" altLang="en-US" dirty="0"/>
                  <a:t>与</a:t>
                </a:r>
                <a:r>
                  <a:rPr lang="en-US" altLang="zh-CN" sz="12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2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的平均屈服应力</a:t>
                </a:r>
                <a:r>
                  <a:rPr lang="zh-CN" altLang="en-US" sz="1200" i="0">
                    <a:latin typeface="Cambria Math" panose="02040503050406030204" pitchFamily="18" charset="0"/>
                    <a:ea typeface="+mn-ea"/>
                    <a:cs typeface="Times New Roman" panose="02020603050405020304" pitchFamily="18" charset="0"/>
                  </a:rPr>
                  <a:t>𝜎</a:t>
                </a:r>
                <a:r>
                  <a:rPr lang="en-US" altLang="zh-CN" sz="1200" i="0">
                    <a:latin typeface="Cambria Math" panose="02040503050406030204" pitchFamily="18" charset="0"/>
                    <a:ea typeface="+mn-ea"/>
                    <a:cs typeface="Times New Roman" panose="02020603050405020304" pitchFamily="18" charset="0"/>
                  </a:rPr>
                  <a:t>_(c</a:t>
                </a:r>
                <a:r>
                  <a:rPr lang="en-US" altLang="zh-CN" sz="1200" b="0" i="0">
                    <a:latin typeface="Cambria Math" panose="02040503050406030204" pitchFamily="18" charset="0"/>
                    <a:ea typeface="+mn-ea"/>
                    <a:cs typeface="Times New Roman" panose="02020603050405020304" pitchFamily="18" charset="0"/>
                  </a:rPr>
                  <a:t>,</a:t>
                </a:r>
                <a:r>
                  <a:rPr lang="en-US" altLang="zh-CN" sz="1200" i="0">
                    <a:latin typeface="Cambria Math" panose="02040503050406030204" pitchFamily="18" charset="0"/>
                    <a:ea typeface="+mn-ea"/>
                    <a:cs typeface="Times New Roman" panose="02020603050405020304" pitchFamily="18" charset="0"/>
                  </a:rPr>
                  <a:t>y)</a:t>
                </a:r>
                <a:r>
                  <a:rPr lang="zh-CN" altLang="en-US" dirty="0"/>
                  <a:t>近似成正比，推得</a:t>
                </a:r>
                <a:r>
                  <a:rPr lang="en-US" altLang="zh-CN" dirty="0"/>
                  <a:t>…</a:t>
                </a:r>
                <a:r>
                  <a:rPr lang="zh-CN" altLang="en-US" dirty="0"/>
                  <a:t>，结合之前</a:t>
                </a:r>
                <a:r>
                  <a:rPr lang="en-US" altLang="zh-CN" sz="1200" i="0">
                    <a:latin typeface="Cambria Math" panose="02040503050406030204" pitchFamily="18" charset="0"/>
                    <a:ea typeface="+mn-ea"/>
                    <a:cs typeface="Times New Roman" panose="02020603050405020304" pitchFamily="18" charset="0"/>
                  </a:rPr>
                  <a:t>𝜉</a:t>
                </a:r>
                <a:r>
                  <a:rPr lang="zh-CN" altLang="zh-CN" sz="1200" i="0">
                    <a:latin typeface="Cambria Math" panose="02040503050406030204" pitchFamily="18" charset="0"/>
                    <a:ea typeface="+mn-ea"/>
                    <a:cs typeface="Times New Roman" panose="02020603050405020304" pitchFamily="18" charset="0"/>
                  </a:rPr>
                  <a:t>_</a:t>
                </a:r>
                <a:r>
                  <a:rPr lang="en-US" altLang="zh-CN" sz="1200" i="0">
                    <a:latin typeface="Cambria Math" panose="02040503050406030204" pitchFamily="18" charset="0"/>
                    <a:ea typeface="+mn-ea"/>
                    <a:cs typeface="Times New Roman" panose="02020603050405020304" pitchFamily="18" charset="0"/>
                  </a:rPr>
                  <a:t>c</a:t>
                </a:r>
                <a:r>
                  <a:rPr lang="zh-CN" altLang="en-US" dirty="0"/>
                  <a:t>随剪切率的指数衰减，代入联立可得如下动态标度律：</a:t>
                </a:r>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21</a:t>
            </a:fld>
            <a:endParaRPr lang="zh-CN" altLang="en-US"/>
          </a:p>
        </p:txBody>
      </p:sp>
    </p:spTree>
    <p:extLst>
      <p:ext uri="{BB962C8B-B14F-4D97-AF65-F5344CB8AC3E}">
        <p14:creationId xmlns:p14="http://schemas.microsoft.com/office/powerpoint/2010/main" val="174212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Arial" charset="0"/>
                    <a:ea typeface="宋体" pitchFamily="2" charset="-122"/>
                    <a:cs typeface="+mn-cs"/>
                  </a:rPr>
                  <a:t>该式将非线性剪切下过冷液体的宏观</a:t>
                </a:r>
                <a:r>
                  <a:rPr lang="zh-CN" altLang="en-US" sz="1200" kern="1200" dirty="0">
                    <a:solidFill>
                      <a:schemeClr val="tx1"/>
                    </a:solidFill>
                    <a:effectLst/>
                    <a:latin typeface="Arial" charset="0"/>
                    <a:ea typeface="宋体" pitchFamily="2" charset="-122"/>
                    <a:cs typeface="+mn-cs"/>
                  </a:rPr>
                  <a:t>流变行为（黏度）与弹性性质（特征长度）联系起来</a:t>
                </a:r>
                <a:r>
                  <a:rPr lang="zh-CN" altLang="zh-CN" sz="1200" kern="1200" dirty="0">
                    <a:solidFill>
                      <a:schemeClr val="tx1"/>
                    </a:solidFill>
                    <a:effectLst/>
                    <a:latin typeface="Arial" charset="0"/>
                    <a:ea typeface="宋体" pitchFamily="2" charset="-122"/>
                    <a:cs typeface="+mn-cs"/>
                  </a:rPr>
                  <a:t>，</a:t>
                </a:r>
                <a:r>
                  <a:rPr lang="zh-CN" altLang="en-US" sz="1200" kern="1200" dirty="0">
                    <a:solidFill>
                      <a:schemeClr val="tx1"/>
                    </a:solidFill>
                    <a:effectLst/>
                    <a:latin typeface="Arial" charset="0"/>
                    <a:ea typeface="宋体" pitchFamily="2" charset="-122"/>
                    <a:cs typeface="+mn-cs"/>
                  </a:rPr>
                  <a:t>并揭示了标度律与体系维数关联。考虑到</a:t>
                </a:r>
                <a14:m>
                  <m:oMath xmlns:m="http://schemas.openxmlformats.org/officeDocument/2006/math">
                    <m:sSub>
                      <m:sSubPr>
                        <m:ctrlPr>
                          <a:rPr kumimoji="0" lang="zh-CN" altLang="zh-CN"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2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𝜉</m:t>
                        </m:r>
                      </m:e>
                      <m:sub>
                        <m:r>
                          <m:rPr>
                            <m:sty m:val="p"/>
                          </m:rPr>
                          <a:rPr kumimoji="0" lang="en-US" altLang="zh-CN" sz="1200" b="0" i="0"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c</m:t>
                        </m:r>
                      </m:sub>
                    </m:sSub>
                  </m:oMath>
                </a14:m>
                <a:r>
                  <a:rPr lang="zh-CN" altLang="en-US" dirty="0"/>
                  <a:t>直接由笼跳跃聚集代表的</a:t>
                </a:r>
                <a:r>
                  <a:rPr lang="en-US" altLang="zh-CN" dirty="0"/>
                  <a:t>DH</a:t>
                </a:r>
                <a:r>
                  <a:rPr lang="zh-CN" altLang="en-US" dirty="0"/>
                  <a:t>得到，该式事实上通过引入</a:t>
                </a:r>
                <a:r>
                  <a:rPr lang="en-US" altLang="zh-CN" dirty="0"/>
                  <a:t>LER</a:t>
                </a:r>
                <a:r>
                  <a:rPr lang="zh-CN" altLang="en-US" dirty="0"/>
                  <a:t>揭示了宏观流变学（</a:t>
                </a:r>
                <a:r>
                  <a:rPr lang="zh-CN" altLang="en-US" sz="1200" b="0" dirty="0">
                    <a:latin typeface="华文仿宋" panose="02010600040101010101" pitchFamily="2" charset="-122"/>
                    <a:ea typeface="华文仿宋" panose="02010600040101010101" pitchFamily="2" charset="-122"/>
                  </a:rPr>
                  <a:t>剪切变稀）与微观动力学（动态不均匀）的定量关系。</a:t>
                </a:r>
                <a:r>
                  <a:rPr lang="zh-CN" altLang="zh-CN" sz="1200" kern="1200" dirty="0">
                    <a:solidFill>
                      <a:schemeClr val="tx1"/>
                    </a:solidFill>
                    <a:effectLst/>
                    <a:latin typeface="Arial" charset="0"/>
                    <a:ea typeface="宋体" pitchFamily="2" charset="-122"/>
                    <a:cs typeface="+mn-cs"/>
                  </a:rPr>
                  <a:t>我们使用不同的模拟</a:t>
                </a:r>
                <a:r>
                  <a:rPr lang="zh-CN" altLang="en-US" sz="1200" kern="1200" dirty="0">
                    <a:solidFill>
                      <a:schemeClr val="tx1"/>
                    </a:solidFill>
                    <a:effectLst/>
                    <a:latin typeface="Arial" charset="0"/>
                    <a:ea typeface="宋体" pitchFamily="2" charset="-122"/>
                    <a:cs typeface="+mn-cs"/>
                  </a:rPr>
                  <a:t>体系</a:t>
                </a:r>
                <a:r>
                  <a:rPr lang="zh-CN" altLang="zh-CN" sz="1200" kern="1200" dirty="0">
                    <a:solidFill>
                      <a:schemeClr val="tx1"/>
                    </a:solidFill>
                    <a:effectLst/>
                    <a:latin typeface="Arial" charset="0"/>
                    <a:ea typeface="宋体" pitchFamily="2" charset="-122"/>
                    <a:cs typeface="+mn-cs"/>
                  </a:rPr>
                  <a:t>对该</a:t>
                </a:r>
                <a:r>
                  <a:rPr lang="zh-CN" altLang="en-US" sz="1200" kern="1200" dirty="0">
                    <a:solidFill>
                      <a:schemeClr val="tx1"/>
                    </a:solidFill>
                    <a:effectLst/>
                    <a:latin typeface="Arial" charset="0"/>
                    <a:ea typeface="宋体" pitchFamily="2" charset="-122"/>
                    <a:cs typeface="+mn-cs"/>
                  </a:rPr>
                  <a:t>定量关系</a:t>
                </a:r>
                <a:r>
                  <a:rPr lang="zh-CN" altLang="zh-CN" sz="1200" kern="1200" dirty="0">
                    <a:solidFill>
                      <a:schemeClr val="tx1"/>
                    </a:solidFill>
                    <a:effectLst/>
                    <a:latin typeface="Arial" charset="0"/>
                    <a:ea typeface="宋体" pitchFamily="2" charset="-122"/>
                    <a:cs typeface="+mn-cs"/>
                  </a:rPr>
                  <a:t>关系式的有效性进行了验证，如表所示，数值差异在</a:t>
                </a:r>
                <a:r>
                  <a:rPr lang="en-US" altLang="zh-CN" sz="1200" kern="1200" dirty="0">
                    <a:solidFill>
                      <a:schemeClr val="tx1"/>
                    </a:solidFill>
                    <a:effectLst/>
                    <a:latin typeface="Arial" charset="0"/>
                    <a:ea typeface="宋体" pitchFamily="2" charset="-122"/>
                    <a:cs typeface="+mn-cs"/>
                  </a:rPr>
                  <a:t>5%</a:t>
                </a:r>
                <a:r>
                  <a:rPr lang="zh-CN" altLang="en-US" sz="1200" kern="1200" dirty="0">
                    <a:solidFill>
                      <a:schemeClr val="tx1"/>
                    </a:solidFill>
                    <a:effectLst/>
                    <a:latin typeface="Arial" charset="0"/>
                    <a:ea typeface="宋体" pitchFamily="2" charset="-122"/>
                    <a:cs typeface="+mn-cs"/>
                  </a:rPr>
                  <a:t>附近</a:t>
                </a:r>
                <a:r>
                  <a:rPr lang="zh-CN" altLang="zh-CN" sz="1200" kern="1200" dirty="0">
                    <a:solidFill>
                      <a:schemeClr val="tx1"/>
                    </a:solidFill>
                    <a:effectLst/>
                    <a:latin typeface="Arial" charset="0"/>
                    <a:ea typeface="宋体" pitchFamily="2" charset="-122"/>
                    <a:cs typeface="+mn-cs"/>
                  </a:rPr>
                  <a:t>，符合得非常好，</a:t>
                </a:r>
                <a:r>
                  <a:rPr lang="zh-CN" altLang="en-US" sz="1200" kern="1200" dirty="0">
                    <a:solidFill>
                      <a:schemeClr val="tx1"/>
                    </a:solidFill>
                    <a:effectLst/>
                    <a:latin typeface="Arial" charset="0"/>
                    <a:ea typeface="宋体" pitchFamily="2" charset="-122"/>
                    <a:cs typeface="+mn-cs"/>
                  </a:rPr>
                  <a:t>说明了该定量关系的普适性。</a:t>
                </a:r>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Arial" charset="0"/>
                    <a:ea typeface="宋体" pitchFamily="2" charset="-122"/>
                    <a:cs typeface="+mn-cs"/>
                  </a:rPr>
                  <a:t>该式将非线性剪切下过冷液体的宏观</a:t>
                </a:r>
                <a:r>
                  <a:rPr lang="zh-CN" altLang="en-US" sz="1200" kern="1200" dirty="0">
                    <a:solidFill>
                      <a:schemeClr val="tx1"/>
                    </a:solidFill>
                    <a:effectLst/>
                    <a:latin typeface="Arial" charset="0"/>
                    <a:ea typeface="宋体" pitchFamily="2" charset="-122"/>
                    <a:cs typeface="+mn-cs"/>
                  </a:rPr>
                  <a:t>流变行为（黏度）与弹性性质（特征长度）联系起来</a:t>
                </a:r>
                <a:r>
                  <a:rPr lang="zh-CN" altLang="zh-CN" sz="1200" kern="1200" dirty="0">
                    <a:solidFill>
                      <a:schemeClr val="tx1"/>
                    </a:solidFill>
                    <a:effectLst/>
                    <a:latin typeface="Arial" charset="0"/>
                    <a:ea typeface="宋体" pitchFamily="2" charset="-122"/>
                    <a:cs typeface="+mn-cs"/>
                  </a:rPr>
                  <a:t>，</a:t>
                </a:r>
                <a:r>
                  <a:rPr lang="zh-CN" altLang="en-US" sz="1200" kern="1200" dirty="0">
                    <a:solidFill>
                      <a:schemeClr val="tx1"/>
                    </a:solidFill>
                    <a:effectLst/>
                    <a:latin typeface="Arial" charset="0"/>
                    <a:ea typeface="宋体" pitchFamily="2" charset="-122"/>
                    <a:cs typeface="+mn-cs"/>
                  </a:rPr>
                  <a:t>并揭示了标度律与体系维数关联。考虑到</a:t>
                </a:r>
                <a:r>
                  <a:rPr kumimoji="0" lang="en-US" altLang="zh-CN" sz="1200" b="0" i="0"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𝜉</a:t>
                </a:r>
                <a:r>
                  <a:rPr kumimoji="0" lang="zh-CN" altLang="zh-CN" sz="1200" b="0" i="0"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_</a:t>
                </a:r>
                <a:r>
                  <a:rPr kumimoji="0" lang="en-US" altLang="zh-CN" sz="1200" b="0" i="0"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a:t>c</a:t>
                </a:r>
                <a:r>
                  <a:rPr lang="zh-CN" altLang="en-US" dirty="0"/>
                  <a:t>直接由笼跳跃聚集代表的</a:t>
                </a:r>
                <a:r>
                  <a:rPr lang="en-US" altLang="zh-CN" dirty="0"/>
                  <a:t>DH</a:t>
                </a:r>
                <a:r>
                  <a:rPr lang="zh-CN" altLang="en-US" dirty="0"/>
                  <a:t>得到，该式事实上通过引入</a:t>
                </a:r>
                <a:r>
                  <a:rPr lang="en-US" altLang="zh-CN" dirty="0"/>
                  <a:t>LER</a:t>
                </a:r>
                <a:r>
                  <a:rPr lang="zh-CN" altLang="en-US" dirty="0"/>
                  <a:t>揭示了宏观流变学（</a:t>
                </a:r>
                <a:r>
                  <a:rPr lang="zh-CN" altLang="en-US" sz="1200" b="0" dirty="0">
                    <a:latin typeface="华文仿宋" panose="02010600040101010101" pitchFamily="2" charset="-122"/>
                    <a:ea typeface="华文仿宋" panose="02010600040101010101" pitchFamily="2" charset="-122"/>
                  </a:rPr>
                  <a:t>剪切变稀）与微观动力学（动态不均匀）的定量关系。</a:t>
                </a:r>
                <a:r>
                  <a:rPr lang="zh-CN" altLang="zh-CN" sz="1200" kern="1200" dirty="0">
                    <a:solidFill>
                      <a:schemeClr val="tx1"/>
                    </a:solidFill>
                    <a:effectLst/>
                    <a:latin typeface="Arial" charset="0"/>
                    <a:ea typeface="宋体" pitchFamily="2" charset="-122"/>
                    <a:cs typeface="+mn-cs"/>
                  </a:rPr>
                  <a:t>我们使用不同的模拟</a:t>
                </a:r>
                <a:r>
                  <a:rPr lang="zh-CN" altLang="en-US" sz="1200" kern="1200" dirty="0">
                    <a:solidFill>
                      <a:schemeClr val="tx1"/>
                    </a:solidFill>
                    <a:effectLst/>
                    <a:latin typeface="Arial" charset="0"/>
                    <a:ea typeface="宋体" pitchFamily="2" charset="-122"/>
                    <a:cs typeface="+mn-cs"/>
                  </a:rPr>
                  <a:t>体系</a:t>
                </a:r>
                <a:r>
                  <a:rPr lang="zh-CN" altLang="zh-CN" sz="1200" kern="1200" dirty="0">
                    <a:solidFill>
                      <a:schemeClr val="tx1"/>
                    </a:solidFill>
                    <a:effectLst/>
                    <a:latin typeface="Arial" charset="0"/>
                    <a:ea typeface="宋体" pitchFamily="2" charset="-122"/>
                    <a:cs typeface="+mn-cs"/>
                  </a:rPr>
                  <a:t>对该</a:t>
                </a:r>
                <a:r>
                  <a:rPr lang="zh-CN" altLang="en-US" sz="1200" kern="1200" dirty="0">
                    <a:solidFill>
                      <a:schemeClr val="tx1"/>
                    </a:solidFill>
                    <a:effectLst/>
                    <a:latin typeface="Arial" charset="0"/>
                    <a:ea typeface="宋体" pitchFamily="2" charset="-122"/>
                    <a:cs typeface="+mn-cs"/>
                  </a:rPr>
                  <a:t>定量关系</a:t>
                </a:r>
                <a:r>
                  <a:rPr lang="zh-CN" altLang="zh-CN" sz="1200" kern="1200" dirty="0">
                    <a:solidFill>
                      <a:schemeClr val="tx1"/>
                    </a:solidFill>
                    <a:effectLst/>
                    <a:latin typeface="Arial" charset="0"/>
                    <a:ea typeface="宋体" pitchFamily="2" charset="-122"/>
                    <a:cs typeface="+mn-cs"/>
                  </a:rPr>
                  <a:t>关系式的有效性进行了验证，如表所示，数值差异在</a:t>
                </a:r>
                <a:r>
                  <a:rPr lang="en-US" altLang="zh-CN" sz="1200" kern="1200" dirty="0">
                    <a:solidFill>
                      <a:schemeClr val="tx1"/>
                    </a:solidFill>
                    <a:effectLst/>
                    <a:latin typeface="Arial" charset="0"/>
                    <a:ea typeface="宋体" pitchFamily="2" charset="-122"/>
                    <a:cs typeface="+mn-cs"/>
                  </a:rPr>
                  <a:t>5%</a:t>
                </a:r>
                <a:r>
                  <a:rPr lang="zh-CN" altLang="en-US" sz="1200" kern="1200" dirty="0">
                    <a:solidFill>
                      <a:schemeClr val="tx1"/>
                    </a:solidFill>
                    <a:effectLst/>
                    <a:latin typeface="Arial" charset="0"/>
                    <a:ea typeface="宋体" pitchFamily="2" charset="-122"/>
                    <a:cs typeface="+mn-cs"/>
                  </a:rPr>
                  <a:t>附近</a:t>
                </a:r>
                <a:r>
                  <a:rPr lang="zh-CN" altLang="zh-CN" sz="1200" kern="1200" dirty="0">
                    <a:solidFill>
                      <a:schemeClr val="tx1"/>
                    </a:solidFill>
                    <a:effectLst/>
                    <a:latin typeface="Arial" charset="0"/>
                    <a:ea typeface="宋体" pitchFamily="2" charset="-122"/>
                    <a:cs typeface="+mn-cs"/>
                  </a:rPr>
                  <a:t>，符合得非常好，</a:t>
                </a:r>
                <a:r>
                  <a:rPr lang="zh-CN" altLang="en-US" sz="1200" kern="1200" dirty="0">
                    <a:solidFill>
                      <a:schemeClr val="tx1"/>
                    </a:solidFill>
                    <a:effectLst/>
                    <a:latin typeface="Arial" charset="0"/>
                    <a:ea typeface="宋体" pitchFamily="2" charset="-122"/>
                    <a:cs typeface="+mn-cs"/>
                  </a:rPr>
                  <a:t>说明了该定量关系的普适性。</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22</a:t>
            </a:fld>
            <a:endParaRPr lang="zh-CN" altLang="en-US"/>
          </a:p>
        </p:txBody>
      </p:sp>
    </p:spTree>
    <p:extLst>
      <p:ext uri="{BB962C8B-B14F-4D97-AF65-F5344CB8AC3E}">
        <p14:creationId xmlns:p14="http://schemas.microsoft.com/office/powerpoint/2010/main" val="3329948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23</a:t>
            </a:fld>
            <a:endParaRPr lang="zh-CN" altLang="en-US"/>
          </a:p>
        </p:txBody>
      </p:sp>
    </p:spTree>
    <p:extLst>
      <p:ext uri="{BB962C8B-B14F-4D97-AF65-F5344CB8AC3E}">
        <p14:creationId xmlns:p14="http://schemas.microsoft.com/office/powerpoint/2010/main" val="304645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a:solidFill>
                  <a:schemeClr val="tx1"/>
                </a:solidFill>
                <a:effectLst/>
                <a:latin typeface="Arial" charset="0"/>
                <a:ea typeface="宋体" pitchFamily="2" charset="-122"/>
                <a:cs typeface="+mn-cs"/>
              </a:rPr>
              <a:t>首先介绍本课题的研究背景与意义。</a:t>
            </a:r>
          </a:p>
          <a:p>
            <a:endParaRPr lang="zh-CN" altLang="en-US" dirty="0"/>
          </a:p>
        </p:txBody>
      </p:sp>
      <p:sp>
        <p:nvSpPr>
          <p:cNvPr id="4" name="灯片编号占位符 3"/>
          <p:cNvSpPr>
            <a:spLocks noGrp="1"/>
          </p:cNvSpPr>
          <p:nvPr>
            <p:ph type="sldNum" sz="quarter" idx="10"/>
          </p:nvPr>
        </p:nvSpPr>
        <p:spPr/>
        <p:txBody>
          <a:bodyPr/>
          <a:lstStyle/>
          <a:p>
            <a:pPr>
              <a:defRPr/>
            </a:pPr>
            <a:fld id="{E9979935-E2FA-435A-9601-6E55DD17B25E}" type="slidenum">
              <a:rPr lang="en-US" altLang="zh-CN" smtClean="0"/>
              <a:pPr>
                <a:defRPr/>
              </a:pPr>
              <a:t>3</a:t>
            </a:fld>
            <a:endParaRPr lang="en-US" altLang="zh-CN"/>
          </a:p>
        </p:txBody>
      </p:sp>
    </p:spTree>
    <p:extLst>
      <p:ext uri="{BB962C8B-B14F-4D97-AF65-F5344CB8AC3E}">
        <p14:creationId xmlns:p14="http://schemas.microsoft.com/office/powerpoint/2010/main" val="393879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如图所示，通过快速降温等手段便能够得到温度低于凝固点但仍不凝固或结晶的液体，这就是过冷液体。过冷液体具有</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丰富且复杂的动力学性质</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宏观上</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在高剪切率下表现出显著的剪切变稀</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；与之相对的，</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过冷液体</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在微观下表现出显著的</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动态不均匀。通俗来讲，</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DH</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指的是内部粒子的运动、松弛具有显著的区域性差异。图片展示的是不同温度平衡态过冷液体的松弛过程。其中红色指代动得快的区域，蓝色指代动得慢的区域。我们可以看到这种空间上的运动快慢差异是十分显著的。</a:t>
            </a:r>
            <a:endParaRPr lang="zh-CN" altLang="en-US"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4</a:t>
            </a:fld>
            <a:endParaRPr lang="zh-CN" altLang="en-US"/>
          </a:p>
        </p:txBody>
      </p:sp>
    </p:spTree>
    <p:extLst>
      <p:ext uri="{BB962C8B-B14F-4D97-AF65-F5344CB8AC3E}">
        <p14:creationId xmlns:p14="http://schemas.microsoft.com/office/powerpoint/2010/main" val="343790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effectLst/>
                <a:ea typeface="宋体" panose="02010600030101010101" pitchFamily="2" charset="-122"/>
                <a:cs typeface="Times New Roman" panose="02020603050405020304" pitchFamily="18" charset="0"/>
              </a:rPr>
              <a:t>过冷液体对于科研探索与工业玻璃制备具有重要意义。在科学研究上，</a:t>
            </a:r>
            <a:r>
              <a:rPr lang="zh-CN" altLang="zh-CN" sz="1200" dirty="0">
                <a:effectLst/>
                <a:ea typeface="宋体" panose="02010600030101010101" pitchFamily="2" charset="-122"/>
                <a:cs typeface="Times New Roman" panose="02020603050405020304" pitchFamily="18" charset="0"/>
              </a:rPr>
              <a:t>过冷液体由于具备无序、介稳态以及缓慢动态等软物质共有特点，是研究软物质的重要抽象模型，一直以来都是软物质研究的核心问题</a:t>
            </a:r>
            <a:r>
              <a:rPr lang="zh-CN" altLang="en-US" sz="1200" dirty="0">
                <a:effectLst/>
                <a:ea typeface="宋体" panose="02010600030101010101" pitchFamily="2" charset="-122"/>
                <a:cs typeface="Times New Roman" panose="02020603050405020304" pitchFamily="18" charset="0"/>
              </a:rPr>
              <a:t>。</a:t>
            </a:r>
            <a:r>
              <a:rPr lang="zh-CN" altLang="zh-CN" sz="1200" dirty="0">
                <a:effectLst/>
                <a:ea typeface="宋体" panose="02010600030101010101" pitchFamily="2" charset="-122"/>
                <a:cs typeface="Times New Roman" panose="02020603050405020304" pitchFamily="18" charset="0"/>
              </a:rPr>
              <a:t>软物质</a:t>
            </a:r>
            <a:r>
              <a:rPr lang="zh-CN" altLang="en-US" sz="1200" dirty="0">
                <a:effectLst/>
                <a:ea typeface="宋体" panose="02010600030101010101" pitchFamily="2" charset="-122"/>
                <a:cs typeface="Times New Roman" panose="02020603050405020304" pitchFamily="18" charset="0"/>
              </a:rPr>
              <a:t>，即</a:t>
            </a:r>
            <a:r>
              <a:rPr lang="en-US" altLang="zh-CN" sz="1200" dirty="0">
                <a:effectLst/>
                <a:ea typeface="宋体" panose="02010600030101010101" pitchFamily="2" charset="-122"/>
                <a:cs typeface="Times New Roman" panose="02020603050405020304" pitchFamily="18" charset="0"/>
              </a:rPr>
              <a:t>soft matter</a:t>
            </a:r>
            <a:r>
              <a:rPr lang="zh-CN" altLang="en-US" sz="1200" dirty="0">
                <a:effectLst/>
                <a:ea typeface="宋体" panose="02010600030101010101" pitchFamily="2" charset="-122"/>
                <a:cs typeface="Times New Roman" panose="02020603050405020304" pitchFamily="18" charset="0"/>
              </a:rPr>
              <a:t>，</a:t>
            </a:r>
            <a:r>
              <a:rPr lang="zh-CN" altLang="zh-CN" sz="1200" dirty="0">
                <a:effectLst/>
                <a:ea typeface="宋体" panose="02010600030101010101" pitchFamily="2" charset="-122"/>
                <a:cs typeface="Times New Roman" panose="02020603050405020304" pitchFamily="18" charset="0"/>
              </a:rPr>
              <a:t>是处于固体与理想液体之间的物质，一般由大分子或基团组成，</a:t>
            </a:r>
            <a:r>
              <a:rPr lang="zh-CN" altLang="en-US" sz="1200" dirty="0">
                <a:effectLst/>
                <a:ea typeface="宋体" panose="02010600030101010101" pitchFamily="2" charset="-122"/>
                <a:cs typeface="Times New Roman" panose="02020603050405020304" pitchFamily="18" charset="0"/>
              </a:rPr>
              <a:t>类型</a:t>
            </a:r>
            <a:r>
              <a:rPr lang="zh-CN" altLang="zh-CN" sz="1200" dirty="0">
                <a:effectLst/>
                <a:ea typeface="宋体" panose="02010600030101010101" pitchFamily="2" charset="-122"/>
                <a:cs typeface="Times New Roman" panose="02020603050405020304" pitchFamily="18" charset="0"/>
              </a:rPr>
              <a:t>包括高分子聚合物、颗粒物质、胶体等。其尺度介于微观粒子与宏观世界二者之间，是沟通二者的重要桥梁。软物质有着非常重要的科学与工业价值，与我们日常生活息息相关。</a:t>
            </a:r>
            <a:endParaRPr lang="zh-CN" altLang="en-US"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5</a:t>
            </a:fld>
            <a:endParaRPr lang="zh-CN" altLang="en-US"/>
          </a:p>
        </p:txBody>
      </p:sp>
    </p:spTree>
    <p:extLst>
      <p:ext uri="{BB962C8B-B14F-4D97-AF65-F5344CB8AC3E}">
        <p14:creationId xmlns:p14="http://schemas.microsoft.com/office/powerpoint/2010/main" val="228455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1200" dirty="0">
                    <a:effectLst/>
                    <a:ea typeface="宋体" panose="02010600030101010101" pitchFamily="2" charset="-122"/>
                    <a:cs typeface="Times New Roman" panose="02020603050405020304" pitchFamily="18" charset="0"/>
                  </a:rPr>
                  <a:t>事实上，剪切变稀作为过冷液体最显著的宏观流变学性质，已经有不少理论模型尝试解释其潜在机理。根据是否涉及</a:t>
                </a:r>
                <a:r>
                  <a:rPr lang="en-US" altLang="zh-CN" sz="1200" dirty="0">
                    <a:effectLst/>
                    <a:ea typeface="宋体" panose="02010600030101010101" pitchFamily="2" charset="-122"/>
                    <a:cs typeface="Times New Roman" panose="02020603050405020304" pitchFamily="18" charset="0"/>
                  </a:rPr>
                  <a:t>DH</a:t>
                </a:r>
                <a:r>
                  <a:rPr lang="zh-CN" altLang="zh-CN" sz="1200" dirty="0">
                    <a:effectLst/>
                    <a:ea typeface="宋体" panose="02010600030101010101" pitchFamily="2" charset="-122"/>
                    <a:cs typeface="Times New Roman" panose="02020603050405020304" pitchFamily="18" charset="0"/>
                  </a:rPr>
                  <a:t>可以将其分为两类：一类从结构出发，从笼效应或对分布函数的扰动来解释剪切变稀。笼效应，如图所示，指的是粒子被周围邻居像笼子关在里面，在粒子均方位移与时间的关系图中，中间部分出现的平台体现的便是笼效应。</a:t>
                </a:r>
                <a:r>
                  <a:rPr lang="en-US" altLang="zh-CN" sz="1200" dirty="0">
                    <a:effectLst/>
                    <a:ea typeface="宋体" panose="02010600030101010101" pitchFamily="2" charset="-122"/>
                    <a:cs typeface="Times New Roman" panose="02020603050405020304" pitchFamily="18" charset="0"/>
                  </a:rPr>
                  <a:t>g(r)</a:t>
                </a:r>
                <a:r>
                  <a:rPr lang="zh-CN" altLang="zh-CN" sz="1200" dirty="0">
                    <a:effectLst/>
                    <a:ea typeface="宋体" panose="02010600030101010101" pitchFamily="2" charset="-122"/>
                    <a:cs typeface="Times New Roman" panose="02020603050405020304" pitchFamily="18" charset="0"/>
                  </a:rPr>
                  <a:t>表述的是在中心参考例子周围</a:t>
                </a:r>
                <a:r>
                  <a:rPr lang="en-US" altLang="zh-CN" sz="1200" dirty="0">
                    <a:effectLst/>
                    <a:ea typeface="宋体" panose="02010600030101010101" pitchFamily="2" charset="-122"/>
                    <a:cs typeface="Times New Roman" panose="02020603050405020304" pitchFamily="18" charset="0"/>
                  </a:rPr>
                  <a:t>r</a:t>
                </a:r>
                <a:r>
                  <a:rPr lang="zh-CN" altLang="zh-CN" sz="1200" dirty="0">
                    <a:effectLst/>
                    <a:ea typeface="宋体" panose="02010600030101010101" pitchFamily="2" charset="-122"/>
                    <a:cs typeface="Times New Roman" panose="02020603050405020304" pitchFamily="18" charset="0"/>
                  </a:rPr>
                  <a:t>处发现粒子的概率。这类理论模型没有与</a:t>
                </a:r>
                <a:r>
                  <a:rPr lang="en-US" altLang="zh-CN" sz="1200" dirty="0">
                    <a:effectLst/>
                    <a:ea typeface="宋体" panose="02010600030101010101" pitchFamily="2" charset="-122"/>
                    <a:cs typeface="Times New Roman" panose="02020603050405020304" pitchFamily="18" charset="0"/>
                  </a:rPr>
                  <a:t>DH</a:t>
                </a:r>
                <a:r>
                  <a:rPr lang="zh-CN" altLang="zh-CN" sz="1200" dirty="0">
                    <a:effectLst/>
                    <a:ea typeface="宋体" panose="02010600030101010101" pitchFamily="2" charset="-122"/>
                    <a:cs typeface="Times New Roman" panose="02020603050405020304" pitchFamily="18" charset="0"/>
                  </a:rPr>
                  <a:t>的直接关联。另一类则是直接将</a:t>
                </a:r>
                <a:r>
                  <a:rPr lang="en-US" altLang="zh-CN" sz="1200" dirty="0">
                    <a:effectLst/>
                    <a:ea typeface="宋体" panose="02010600030101010101" pitchFamily="2" charset="-122"/>
                    <a:cs typeface="Times New Roman" panose="02020603050405020304" pitchFamily="18" charset="0"/>
                  </a:rPr>
                  <a:t>DH</a:t>
                </a:r>
                <a:r>
                  <a:rPr lang="zh-CN" altLang="zh-CN" sz="1200" dirty="0">
                    <a:effectLst/>
                    <a:ea typeface="宋体" panose="02010600030101010101" pitchFamily="2" charset="-122"/>
                    <a:cs typeface="Times New Roman" panose="02020603050405020304" pitchFamily="18" charset="0"/>
                  </a:rPr>
                  <a:t>与剪切变稀相关联，如图所示，黑点表征的是大尺度的位移，这些位移表现出显著的空间聚集性，通过定义这类聚集性质的特征尺度</a:t>
                </a:r>
                <a14:m>
                  <m:oMath xmlns:m="http://schemas.openxmlformats.org/officeDocument/2006/math">
                    <m:r>
                      <m:rPr>
                        <m:sty m:val="p"/>
                      </m:rPr>
                      <a:rPr lang="en-US" altLang="zh-CN" sz="1200">
                        <a:effectLst/>
                        <a:latin typeface="Cambria Math" panose="02040503050406030204" pitchFamily="18" charset="0"/>
                        <a:ea typeface="宋体" panose="02010600030101010101" pitchFamily="2" charset="-122"/>
                        <a:cs typeface="Times New Roman" panose="02020603050405020304" pitchFamily="18" charset="0"/>
                      </a:rPr>
                      <m:t>ξ</m:t>
                    </m:r>
                  </m:oMath>
                </a14:m>
                <a:r>
                  <a:rPr lang="zh-CN" altLang="zh-CN" sz="1200" dirty="0">
                    <a:effectLst/>
                    <a:ea typeface="宋体" panose="02010600030101010101" pitchFamily="2" charset="-122"/>
                    <a:cs typeface="Times New Roman" panose="02020603050405020304" pitchFamily="18" charset="0"/>
                  </a:rPr>
                  <a:t>，从而与剪切变稀关联。目前相关理论研究存在两方面问题，一方面两类不同理论之间的内禀关联尚不清晰，既有相通又有互斥；另一方面剪切变稀与</a:t>
                </a:r>
                <a:r>
                  <a:rPr lang="en-US" altLang="zh-CN" sz="1200" dirty="0">
                    <a:effectLst/>
                    <a:ea typeface="宋体" panose="02010600030101010101" pitchFamily="2" charset="-122"/>
                    <a:cs typeface="Times New Roman" panose="02020603050405020304" pitchFamily="18" charset="0"/>
                  </a:rPr>
                  <a:t>DH </a:t>
                </a:r>
                <a:r>
                  <a:rPr lang="zh-CN" altLang="zh-CN" sz="1200" dirty="0">
                    <a:effectLst/>
                    <a:ea typeface="宋体" panose="02010600030101010101" pitchFamily="2" charset="-122"/>
                    <a:cs typeface="Times New Roman" panose="02020603050405020304" pitchFamily="18" charset="0"/>
                  </a:rPr>
                  <a:t>代表的微观动力学之间只是被证明确实存在关联，但具体的关联机制尚不明晰。因此，过冷液体非线性流变学以及动力学的关联机理依旧是亟待解决的问题</a:t>
                </a:r>
                <a:r>
                  <a:rPr lang="zh-CN" altLang="en-US" sz="1200" dirty="0">
                    <a:effectLst/>
                    <a:ea typeface="宋体" panose="02010600030101010101" pitchFamily="2" charset="-122"/>
                    <a:cs typeface="Times New Roman" panose="02020603050405020304" pitchFamily="18" charset="0"/>
                  </a:rPr>
                  <a:t>。</a:t>
                </a:r>
                <a:endParaRPr lang="zh-CN" altLang="en-US" dirty="0"/>
              </a:p>
            </p:txBody>
          </p:sp>
        </mc:Choice>
        <mc:Fallback xmlns="">
          <p:sp>
            <p:nvSpPr>
              <p:cNvPr id="3" name="备注占位符 2"/>
              <p:cNvSpPr>
                <a:spLocks noGrp="1"/>
              </p:cNvSpPr>
              <p:nvPr>
                <p:ph type="body" idx="1"/>
              </p:nvPr>
            </p:nvSpPr>
            <p:spPr/>
            <p:txBody>
              <a:bodyPr/>
              <a:lstStyle/>
              <a:p>
                <a:r>
                  <a:rPr lang="zh-CN" altLang="zh-CN" sz="1200" dirty="0">
                    <a:effectLst/>
                    <a:ea typeface="宋体" panose="02010600030101010101" pitchFamily="2" charset="-122"/>
                    <a:cs typeface="Times New Roman" panose="02020603050405020304" pitchFamily="18" charset="0"/>
                  </a:rPr>
                  <a:t>事实上，剪切变稀作为过冷液体最显著的宏观流变学性质，已经有不少理论模型尝试解释其潜在机理。根据是否涉及</a:t>
                </a:r>
                <a:r>
                  <a:rPr lang="en-US" altLang="zh-CN" sz="1200" dirty="0">
                    <a:effectLst/>
                    <a:ea typeface="宋体" panose="02010600030101010101" pitchFamily="2" charset="-122"/>
                    <a:cs typeface="Times New Roman" panose="02020603050405020304" pitchFamily="18" charset="0"/>
                  </a:rPr>
                  <a:t>DH</a:t>
                </a:r>
                <a:r>
                  <a:rPr lang="zh-CN" altLang="zh-CN" sz="1200" dirty="0">
                    <a:effectLst/>
                    <a:ea typeface="宋体" panose="02010600030101010101" pitchFamily="2" charset="-122"/>
                    <a:cs typeface="Times New Roman" panose="02020603050405020304" pitchFamily="18" charset="0"/>
                  </a:rPr>
                  <a:t>可以将其分为两类：一类从结构出发，从笼效应或对分布函数的扰动来解释剪切变稀。笼效应，如图所示，指的是粒子被周围邻居像笼子关在里面，在粒子均方位移与时间的关系图中，中间部分出现的平台体现的便是笼效应。</a:t>
                </a:r>
                <a:r>
                  <a:rPr lang="en-US" altLang="zh-CN" sz="1200" dirty="0">
                    <a:effectLst/>
                    <a:ea typeface="宋体" panose="02010600030101010101" pitchFamily="2" charset="-122"/>
                    <a:cs typeface="Times New Roman" panose="02020603050405020304" pitchFamily="18" charset="0"/>
                  </a:rPr>
                  <a:t>g(r)</a:t>
                </a:r>
                <a:r>
                  <a:rPr lang="zh-CN" altLang="zh-CN" sz="1200" dirty="0">
                    <a:effectLst/>
                    <a:ea typeface="宋体" panose="02010600030101010101" pitchFamily="2" charset="-122"/>
                    <a:cs typeface="Times New Roman" panose="02020603050405020304" pitchFamily="18" charset="0"/>
                  </a:rPr>
                  <a:t>表述的是在中心参考例子周围</a:t>
                </a:r>
                <a:r>
                  <a:rPr lang="en-US" altLang="zh-CN" sz="1200" dirty="0">
                    <a:effectLst/>
                    <a:ea typeface="宋体" panose="02010600030101010101" pitchFamily="2" charset="-122"/>
                    <a:cs typeface="Times New Roman" panose="02020603050405020304" pitchFamily="18" charset="0"/>
                  </a:rPr>
                  <a:t>r</a:t>
                </a:r>
                <a:r>
                  <a:rPr lang="zh-CN" altLang="zh-CN" sz="1200" dirty="0">
                    <a:effectLst/>
                    <a:ea typeface="宋体" panose="02010600030101010101" pitchFamily="2" charset="-122"/>
                    <a:cs typeface="Times New Roman" panose="02020603050405020304" pitchFamily="18" charset="0"/>
                  </a:rPr>
                  <a:t>处发现粒子的概率。这类理论模型没有与</a:t>
                </a:r>
                <a:r>
                  <a:rPr lang="en-US" altLang="zh-CN" sz="1200" dirty="0">
                    <a:effectLst/>
                    <a:ea typeface="宋体" panose="02010600030101010101" pitchFamily="2" charset="-122"/>
                    <a:cs typeface="Times New Roman" panose="02020603050405020304" pitchFamily="18" charset="0"/>
                  </a:rPr>
                  <a:t>DH</a:t>
                </a:r>
                <a:r>
                  <a:rPr lang="zh-CN" altLang="zh-CN" sz="1200" dirty="0">
                    <a:effectLst/>
                    <a:ea typeface="宋体" panose="02010600030101010101" pitchFamily="2" charset="-122"/>
                    <a:cs typeface="Times New Roman" panose="02020603050405020304" pitchFamily="18" charset="0"/>
                  </a:rPr>
                  <a:t>的直接关联。另一类则是直接将</a:t>
                </a:r>
                <a:r>
                  <a:rPr lang="en-US" altLang="zh-CN" sz="1200" dirty="0">
                    <a:effectLst/>
                    <a:ea typeface="宋体" panose="02010600030101010101" pitchFamily="2" charset="-122"/>
                    <a:cs typeface="Times New Roman" panose="02020603050405020304" pitchFamily="18" charset="0"/>
                  </a:rPr>
                  <a:t>DH</a:t>
                </a:r>
                <a:r>
                  <a:rPr lang="zh-CN" altLang="zh-CN" sz="1200" dirty="0">
                    <a:effectLst/>
                    <a:ea typeface="宋体" panose="02010600030101010101" pitchFamily="2" charset="-122"/>
                    <a:cs typeface="Times New Roman" panose="02020603050405020304" pitchFamily="18" charset="0"/>
                  </a:rPr>
                  <a:t>与剪切变稀相关联，如图所示，黑点表征的是大尺度的位移，这些位移表现出显著的空间聚集性，通过定义这类聚集性质的特征尺度</a:t>
                </a:r>
                <a:r>
                  <a:rPr lang="en-US" altLang="zh-CN" sz="1200" i="0">
                    <a:effectLst/>
                    <a:latin typeface="Cambria Math" panose="02040503050406030204" pitchFamily="18" charset="0"/>
                    <a:ea typeface="宋体" panose="02010600030101010101" pitchFamily="2" charset="-122"/>
                    <a:cs typeface="Times New Roman" panose="02020603050405020304" pitchFamily="18" charset="0"/>
                  </a:rPr>
                  <a:t>ξ</a:t>
                </a:r>
                <a:r>
                  <a:rPr lang="zh-CN" altLang="zh-CN" sz="1200" dirty="0">
                    <a:effectLst/>
                    <a:ea typeface="宋体" panose="02010600030101010101" pitchFamily="2" charset="-122"/>
                    <a:cs typeface="Times New Roman" panose="02020603050405020304" pitchFamily="18" charset="0"/>
                  </a:rPr>
                  <a:t>，从而与剪切变稀关联。目前相关理论研究存在两方面问题，一方面两类不同理论之间的内禀关联尚不清晰，既有相通又有互斥；另一方面剪切变稀与</a:t>
                </a:r>
                <a:r>
                  <a:rPr lang="en-US" altLang="zh-CN" sz="1200" dirty="0">
                    <a:effectLst/>
                    <a:ea typeface="宋体" panose="02010600030101010101" pitchFamily="2" charset="-122"/>
                    <a:cs typeface="Times New Roman" panose="02020603050405020304" pitchFamily="18" charset="0"/>
                  </a:rPr>
                  <a:t>DH </a:t>
                </a:r>
                <a:r>
                  <a:rPr lang="zh-CN" altLang="zh-CN" sz="1200" dirty="0">
                    <a:effectLst/>
                    <a:ea typeface="宋体" panose="02010600030101010101" pitchFamily="2" charset="-122"/>
                    <a:cs typeface="Times New Roman" panose="02020603050405020304" pitchFamily="18" charset="0"/>
                  </a:rPr>
                  <a:t>代表的微观动力学之间只是被证明确实存在关联，但具体的关联机制尚不明晰。因此，过冷液体非线性流变学以及动力学的关联机理依旧是亟待解决的问题</a:t>
                </a:r>
                <a:r>
                  <a:rPr lang="zh-CN" altLang="en-US" sz="1200" dirty="0">
                    <a:effectLst/>
                    <a:ea typeface="宋体" panose="02010600030101010101" pitchFamily="2" charset="-122"/>
                    <a:cs typeface="Times New Roman" panose="02020603050405020304" pitchFamily="18" charset="0"/>
                  </a:rPr>
                  <a:t>。</a:t>
                </a:r>
                <a:endParaRPr lang="zh-CN" altLang="en-US" dirty="0"/>
              </a:p>
            </p:txBody>
          </p:sp>
        </mc:Fallback>
      </mc:AlternateContent>
      <p:sp>
        <p:nvSpPr>
          <p:cNvPr id="4" name="灯片编号占位符 3"/>
          <p:cNvSpPr>
            <a:spLocks noGrp="1"/>
          </p:cNvSpPr>
          <p:nvPr>
            <p:ph type="sldNum" sz="quarter" idx="5"/>
          </p:nvPr>
        </p:nvSpPr>
        <p:spPr/>
        <p:txBody>
          <a:bodyPr/>
          <a:lstStyle/>
          <a:p>
            <a:fld id="{66D55C0E-D5AC-4431-8CCF-991B225B3D43}" type="slidenum">
              <a:rPr lang="zh-CN" altLang="en-US" smtClean="0"/>
              <a:t>6</a:t>
            </a:fld>
            <a:endParaRPr lang="zh-CN" altLang="en-US"/>
          </a:p>
        </p:txBody>
      </p:sp>
    </p:spTree>
    <p:extLst>
      <p:ext uri="{BB962C8B-B14F-4D97-AF65-F5344CB8AC3E}">
        <p14:creationId xmlns:p14="http://schemas.microsoft.com/office/powerpoint/2010/main" val="1736915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王哲老师等提出过冷液体在非线性区存在有类似于弹性固体的</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响</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应单元，称为局域弹性区（</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localized elastic zone, 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sz="1200" kern="1200" dirty="0">
                <a:solidFill>
                  <a:schemeClr val="tx1"/>
                </a:solidFill>
                <a:effectLst/>
                <a:latin typeface="Arial" charset="0"/>
                <a:ea typeface="宋体" pitchFamily="2" charset="-122"/>
                <a:cs typeface="+mn-cs"/>
              </a:rPr>
              <a:t>图中展示了我们三维模拟体系在某一时刻的二维切片。粒子颜色</a:t>
            </a:r>
            <a:r>
              <a:rPr lang="zh-CN" altLang="en-US" sz="1200" kern="1200" dirty="0">
                <a:solidFill>
                  <a:schemeClr val="tx1"/>
                </a:solidFill>
                <a:effectLst/>
                <a:latin typeface="Arial" charset="0"/>
                <a:ea typeface="宋体" pitchFamily="2" charset="-122"/>
                <a:cs typeface="+mn-cs"/>
              </a:rPr>
              <a:t>越深表示粒子越弹性。</a:t>
            </a:r>
            <a:r>
              <a:rPr lang="zh-CN" altLang="zh-CN" sz="1200" kern="1200" dirty="0">
                <a:solidFill>
                  <a:schemeClr val="tx1"/>
                </a:solidFill>
                <a:effectLst/>
                <a:latin typeface="Arial" charset="0"/>
                <a:ea typeface="宋体" pitchFamily="2" charset="-122"/>
                <a:cs typeface="+mn-cs"/>
              </a:rPr>
              <a:t>从图中可以看到，部分深色粒子聚集成</a:t>
            </a:r>
            <a:r>
              <a:rPr lang="zh-CN" altLang="en-US" sz="1200" kern="1200" dirty="0">
                <a:solidFill>
                  <a:schemeClr val="tx1"/>
                </a:solidFill>
                <a:effectLst/>
                <a:latin typeface="Arial" charset="0"/>
                <a:ea typeface="宋体" pitchFamily="2" charset="-122"/>
                <a:cs typeface="+mn-cs"/>
              </a:rPr>
              <a:t>团</a:t>
            </a:r>
            <a:r>
              <a:rPr lang="zh-CN" altLang="zh-CN" sz="1200" kern="1200" dirty="0">
                <a:solidFill>
                  <a:schemeClr val="tx1"/>
                </a:solidFill>
                <a:effectLst/>
                <a:latin typeface="Arial" charset="0"/>
                <a:ea typeface="宋体" pitchFamily="2" charset="-122"/>
                <a:cs typeface="+mn-cs"/>
              </a:rPr>
              <a:t>，构成大块的弹性形变区域。这种液体背景中的弹性结构单元</a:t>
            </a:r>
            <a:r>
              <a:rPr lang="zh-CN" altLang="en-US" sz="1200" kern="1200" dirty="0">
                <a:solidFill>
                  <a:schemeClr val="tx1"/>
                </a:solidFill>
                <a:effectLst/>
                <a:latin typeface="Arial" charset="0"/>
                <a:ea typeface="宋体" pitchFamily="2" charset="-122"/>
                <a:cs typeface="+mn-cs"/>
              </a:rPr>
              <a:t>便是</a:t>
            </a:r>
            <a:r>
              <a:rPr lang="en-US" altLang="zh-CN" sz="1200" kern="1200" dirty="0">
                <a:solidFill>
                  <a:schemeClr val="tx1"/>
                </a:solidFill>
                <a:effectLst/>
                <a:latin typeface="Arial" charset="0"/>
                <a:ea typeface="宋体" pitchFamily="2" charset="-122"/>
                <a:cs typeface="+mn-cs"/>
              </a:rPr>
              <a:t>LER</a:t>
            </a:r>
            <a:r>
              <a:rPr lang="zh-CN" altLang="zh-CN" sz="1200" kern="1200" dirty="0">
                <a:solidFill>
                  <a:schemeClr val="tx1"/>
                </a:solidFill>
                <a:effectLst/>
                <a:latin typeface="Arial" charset="0"/>
                <a:ea typeface="宋体" pitchFamily="2" charset="-122"/>
                <a:cs typeface="+mn-cs"/>
              </a:rPr>
              <a:t>。</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源自对分布函数</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g(r)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相关分析。</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如右上角</a:t>
            </a:r>
            <a:r>
              <a:rPr lang="en-US" altLang="zh-CN" sz="1200" kern="1200" dirty="0">
                <a:solidFill>
                  <a:schemeClr val="tx1"/>
                </a:solidFill>
                <a:effectLst/>
                <a:latin typeface="Arial" charset="0"/>
                <a:ea typeface="宋体" pitchFamily="2" charset="-122"/>
                <a:cs typeface="+mn-cs"/>
              </a:rPr>
              <a:t>LER</a:t>
            </a:r>
            <a:r>
              <a:rPr lang="zh-CN" altLang="zh-CN" sz="1200" kern="1200" dirty="0">
                <a:solidFill>
                  <a:schemeClr val="tx1"/>
                </a:solidFill>
                <a:effectLst/>
                <a:latin typeface="Arial" charset="0"/>
                <a:ea typeface="宋体" pitchFamily="2" charset="-122"/>
                <a:cs typeface="+mn-cs"/>
              </a:rPr>
              <a:t>应力</a:t>
            </a:r>
            <a:r>
              <a:rPr lang="en-US" altLang="zh-CN" sz="1200" kern="1200" dirty="0">
                <a:solidFill>
                  <a:schemeClr val="tx1"/>
                </a:solidFill>
                <a:effectLst/>
                <a:latin typeface="Arial" charset="0"/>
                <a:ea typeface="宋体" pitchFamily="2" charset="-122"/>
                <a:cs typeface="+mn-cs"/>
              </a:rPr>
              <a:t>-</a:t>
            </a:r>
            <a:r>
              <a:rPr lang="zh-CN" altLang="zh-CN" sz="1200" kern="1200" dirty="0">
                <a:solidFill>
                  <a:schemeClr val="tx1"/>
                </a:solidFill>
                <a:effectLst/>
                <a:latin typeface="Arial" charset="0"/>
                <a:ea typeface="宋体" pitchFamily="2" charset="-122"/>
                <a:cs typeface="+mn-cs"/>
              </a:rPr>
              <a:t>时间曲线</a:t>
            </a:r>
            <a:r>
              <a:rPr lang="zh-CN" altLang="en-US" sz="1200" kern="1200" dirty="0">
                <a:solidFill>
                  <a:schemeClr val="tx1"/>
                </a:solidFill>
                <a:effectLst/>
                <a:latin typeface="Arial" charset="0"/>
                <a:ea typeface="宋体" pitchFamily="2" charset="-122"/>
                <a:cs typeface="+mn-cs"/>
              </a:rPr>
              <a:t>所示，在</a:t>
            </a:r>
            <a:r>
              <a:rPr lang="en-US" altLang="zh-CN" sz="1200" kern="1200" dirty="0">
                <a:solidFill>
                  <a:schemeClr val="tx1"/>
                </a:solidFill>
                <a:effectLst/>
                <a:latin typeface="Arial" charset="0"/>
                <a:ea typeface="宋体" pitchFamily="2" charset="-122"/>
                <a:cs typeface="+mn-cs"/>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产生后</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的单个生命周期内。其</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先随外剪切弹性形变，随后屈服</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崩解</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，最终消失。</a:t>
            </a:r>
            <a:r>
              <a:rPr lang="zh-CN" altLang="en-US" sz="1200" kern="1200" dirty="0">
                <a:solidFill>
                  <a:schemeClr val="tx1"/>
                </a:solidFill>
                <a:effectLst/>
                <a:latin typeface="Arial" charset="0"/>
                <a:ea typeface="宋体" pitchFamily="2" charset="-122"/>
                <a:cs typeface="+mn-cs"/>
              </a:rPr>
              <a:t>体系同时刻包含有多个不同</a:t>
            </a:r>
            <a:r>
              <a:rPr lang="en-US" altLang="zh-CN" sz="1200" kern="1200" dirty="0">
                <a:solidFill>
                  <a:schemeClr val="tx1"/>
                </a:solidFill>
                <a:effectLst/>
                <a:latin typeface="Arial" charset="0"/>
                <a:ea typeface="宋体" pitchFamily="2" charset="-122"/>
                <a:cs typeface="+mn-cs"/>
              </a:rPr>
              <a:t>LER</a:t>
            </a:r>
            <a:r>
              <a:rPr lang="zh-CN" altLang="en-US" sz="1200" kern="1200" dirty="0">
                <a:solidFill>
                  <a:schemeClr val="tx1"/>
                </a:solidFill>
                <a:effectLst/>
                <a:latin typeface="Arial" charset="0"/>
                <a:ea typeface="宋体" pitchFamily="2" charset="-122"/>
                <a:cs typeface="+mn-cs"/>
              </a:rPr>
              <a:t>，它们</a:t>
            </a:r>
            <a:r>
              <a:rPr lang="zh-CN" altLang="zh-CN" sz="1200" kern="1200" dirty="0">
                <a:solidFill>
                  <a:schemeClr val="tx1"/>
                </a:solidFill>
                <a:effectLst/>
                <a:latin typeface="Arial" charset="0"/>
                <a:ea typeface="宋体" pitchFamily="2" charset="-122"/>
                <a:cs typeface="+mn-cs"/>
              </a:rPr>
              <a:t>可</a:t>
            </a:r>
            <a:r>
              <a:rPr lang="zh-CN" altLang="en-US" sz="1200" kern="1200" dirty="0">
                <a:solidFill>
                  <a:schemeClr val="tx1"/>
                </a:solidFill>
                <a:effectLst/>
                <a:latin typeface="Arial" charset="0"/>
                <a:ea typeface="宋体" pitchFamily="2" charset="-122"/>
                <a:cs typeface="+mn-cs"/>
              </a:rPr>
              <a:t>能</a:t>
            </a:r>
            <a:r>
              <a:rPr lang="zh-CN" altLang="zh-CN" sz="1200" kern="1200" dirty="0">
                <a:solidFill>
                  <a:schemeClr val="tx1"/>
                </a:solidFill>
                <a:effectLst/>
                <a:latin typeface="Arial" charset="0"/>
                <a:ea typeface="宋体" pitchFamily="2" charset="-122"/>
                <a:cs typeface="+mn-cs"/>
              </a:rPr>
              <a:t>处于不同的</a:t>
            </a:r>
            <a:r>
              <a:rPr lang="zh-CN" altLang="en-US" sz="1200" kern="1200" dirty="0">
                <a:solidFill>
                  <a:schemeClr val="tx1"/>
                </a:solidFill>
                <a:effectLst/>
                <a:latin typeface="Arial" charset="0"/>
                <a:ea typeface="宋体" pitchFamily="2" charset="-122"/>
                <a:cs typeface="+mn-cs"/>
              </a:rPr>
              <a:t>形变</a:t>
            </a:r>
            <a:r>
              <a:rPr lang="zh-CN" altLang="zh-CN" sz="1200" kern="1200" dirty="0">
                <a:solidFill>
                  <a:schemeClr val="tx1"/>
                </a:solidFill>
                <a:effectLst/>
                <a:latin typeface="Arial" charset="0"/>
                <a:ea typeface="宋体" pitchFamily="2" charset="-122"/>
                <a:cs typeface="+mn-cs"/>
              </a:rPr>
              <a:t>阶段，</a:t>
            </a:r>
            <a:r>
              <a:rPr lang="zh-CN" altLang="en-US" sz="1200" kern="1200" dirty="0">
                <a:solidFill>
                  <a:schemeClr val="tx1"/>
                </a:solidFill>
                <a:effectLst/>
                <a:latin typeface="Arial" charset="0"/>
                <a:ea typeface="宋体" pitchFamily="2" charset="-122"/>
                <a:cs typeface="+mn-cs"/>
              </a:rPr>
              <a:t>不断</a:t>
            </a:r>
            <a:r>
              <a:rPr lang="zh-CN" altLang="zh-CN" sz="1200" kern="1200" dirty="0">
                <a:solidFill>
                  <a:schemeClr val="tx1"/>
                </a:solidFill>
                <a:effectLst/>
                <a:latin typeface="Arial" charset="0"/>
                <a:ea typeface="宋体" pitchFamily="2" charset="-122"/>
                <a:cs typeface="+mn-cs"/>
              </a:rPr>
              <a:t>出现与消失，在稳态剪切下达成一个动态平衡</a:t>
            </a:r>
            <a:r>
              <a:rPr lang="zh-CN" altLang="en-US" sz="1200" kern="1200" dirty="0">
                <a:solidFill>
                  <a:schemeClr val="tx1"/>
                </a:solidFill>
                <a:effectLst/>
                <a:latin typeface="Arial" charset="0"/>
                <a:ea typeface="宋体" pitchFamily="2" charset="-122"/>
                <a:cs typeface="+mn-cs"/>
              </a:rPr>
              <a:t>。</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LER</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图景建立了</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局域</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弹性与过冷液体</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剪切变稀</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的密切关联，为本课题工作提供了重要理论基础。</a:t>
            </a:r>
            <a:endParaRPr lang="zh-CN" altLang="en-US" dirty="0"/>
          </a:p>
        </p:txBody>
      </p:sp>
      <p:sp>
        <p:nvSpPr>
          <p:cNvPr id="4" name="灯片编号占位符 3"/>
          <p:cNvSpPr>
            <a:spLocks noGrp="1"/>
          </p:cNvSpPr>
          <p:nvPr>
            <p:ph type="sldNum" sz="quarter" idx="5"/>
          </p:nvPr>
        </p:nvSpPr>
        <p:spPr/>
        <p:txBody>
          <a:bodyPr/>
          <a:lstStyle/>
          <a:p>
            <a:pPr>
              <a:defRPr/>
            </a:pPr>
            <a:fld id="{E9979935-E2FA-435A-9601-6E55DD17B25E}" type="slidenum">
              <a:rPr lang="en-US" altLang="zh-CN" smtClean="0"/>
              <a:pPr>
                <a:defRPr/>
              </a:pPr>
              <a:t>7</a:t>
            </a:fld>
            <a:endParaRPr lang="en-US" altLang="zh-CN"/>
          </a:p>
        </p:txBody>
      </p:sp>
    </p:spTree>
    <p:extLst>
      <p:ext uri="{BB962C8B-B14F-4D97-AF65-F5344CB8AC3E}">
        <p14:creationId xmlns:p14="http://schemas.microsoft.com/office/powerpoint/2010/main" val="377242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我的工作主要基于计算机模拟进行，采用了布朗动力学模拟</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与分子动力学模拟</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BD</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模拟包括</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16000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个大粒子</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+4000</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个小粒子，粒子作用势选用硬球势</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 + </a:t>
            </a:r>
            <a:r>
              <a:rPr lang="en-US" altLang="zh-CN" sz="1200" kern="100" dirty="0" err="1">
                <a:effectLst/>
                <a:latin typeface="等线" panose="02010600030101010101" pitchFamily="2" charset="-122"/>
                <a:ea typeface="宋体" panose="02010600030101010101" pitchFamily="2" charset="-122"/>
                <a:cs typeface="Times New Roman" panose="02020603050405020304" pitchFamily="18" charset="0"/>
              </a:rPr>
              <a:t>yukawa</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势，并使用了周期性边界条件。具体模拟参数如下所示。这张图展示的是体积分数</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45</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剪切率</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3</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工况的粒子运动切片。</a:t>
            </a:r>
            <a:endParaRPr lang="zh-CN" altLang="en-US"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8</a:t>
            </a:fld>
            <a:endParaRPr lang="zh-CN" altLang="en-US"/>
          </a:p>
        </p:txBody>
      </p:sp>
    </p:spTree>
    <p:extLst>
      <p:ext uri="{BB962C8B-B14F-4D97-AF65-F5344CB8AC3E}">
        <p14:creationId xmlns:p14="http://schemas.microsoft.com/office/powerpoint/2010/main" val="303310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MD</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模拟借助</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LAMMPS</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软件包进行，</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3</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维情况下</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选用标准的</a:t>
            </a:r>
            <a:r>
              <a:rPr lang="en-US" altLang="zh-CN" sz="1200" kern="100" dirty="0" err="1">
                <a:effectLst/>
                <a:latin typeface="等线" panose="02010600030101010101" pitchFamily="2" charset="-122"/>
                <a:ea typeface="宋体" panose="02010600030101010101" pitchFamily="2" charset="-122"/>
                <a:cs typeface="Times New Roman" panose="02020603050405020304" pitchFamily="18" charset="0"/>
              </a:rPr>
              <a:t>kob-anderson</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混合体系，</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二维情况下选用大小粒子</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比</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的混合体系，均</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使用了如图所示的周期边界条件，具体模拟参数如下所示。下图则展示了</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3D MD</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剪切率</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0.015</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工况下粒子的运动情况。事实上，</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由于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BD</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MD</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两类工况</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得到主体结论</a:t>
            </a:r>
            <a:r>
              <a:rPr lang="zh-CN" altLang="zh-CN" sz="1200" kern="100" dirty="0">
                <a:effectLst/>
                <a:latin typeface="等线" panose="02010600030101010101" pitchFamily="2" charset="-122"/>
                <a:ea typeface="宋体" panose="02010600030101010101" pitchFamily="2" charset="-122"/>
                <a:cs typeface="Times New Roman" panose="02020603050405020304" pitchFamily="18" charset="0"/>
              </a:rPr>
              <a:t>相同。因此本次</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中期报告研究进展部分第一二小节主要数据来源于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3D BD</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模拟，第三部分数据来源于</a:t>
            </a:r>
            <a:r>
              <a:rPr lang="en-US" altLang="zh-CN" sz="1200" kern="100" dirty="0">
                <a:effectLst/>
                <a:latin typeface="等线" panose="02010600030101010101" pitchFamily="2" charset="-122"/>
                <a:ea typeface="宋体" panose="02010600030101010101" pitchFamily="2" charset="-122"/>
                <a:cs typeface="Times New Roman" panose="02020603050405020304" pitchFamily="18" charset="0"/>
              </a:rPr>
              <a:t>3D MD </a:t>
            </a:r>
            <a:r>
              <a:rPr lang="zh-CN" altLang="en-US" sz="1200" kern="100" dirty="0">
                <a:effectLst/>
                <a:latin typeface="等线" panose="02010600030101010101" pitchFamily="2" charset="-122"/>
                <a:ea typeface="宋体" panose="02010600030101010101" pitchFamily="2" charset="-122"/>
                <a:cs typeface="Times New Roman" panose="02020603050405020304" pitchFamily="18" charset="0"/>
              </a:rPr>
              <a:t>模拟。</a:t>
            </a:r>
            <a:endParaRPr lang="zh-CN" altLang="en-US" dirty="0"/>
          </a:p>
        </p:txBody>
      </p:sp>
      <p:sp>
        <p:nvSpPr>
          <p:cNvPr id="4" name="灯片编号占位符 3"/>
          <p:cNvSpPr>
            <a:spLocks noGrp="1"/>
          </p:cNvSpPr>
          <p:nvPr>
            <p:ph type="sldNum" sz="quarter" idx="5"/>
          </p:nvPr>
        </p:nvSpPr>
        <p:spPr/>
        <p:txBody>
          <a:bodyPr/>
          <a:lstStyle/>
          <a:p>
            <a:fld id="{66D55C0E-D5AC-4431-8CCF-991B225B3D43}" type="slidenum">
              <a:rPr lang="zh-CN" altLang="en-US" smtClean="0"/>
              <a:t>9</a:t>
            </a:fld>
            <a:endParaRPr lang="zh-CN" altLang="en-US"/>
          </a:p>
        </p:txBody>
      </p:sp>
    </p:spTree>
    <p:extLst>
      <p:ext uri="{BB962C8B-B14F-4D97-AF65-F5344CB8AC3E}">
        <p14:creationId xmlns:p14="http://schemas.microsoft.com/office/powerpoint/2010/main" val="315304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169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400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066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6682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8770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表格占位符 2"/>
          <p:cNvSpPr>
            <a:spLocks noGrp="1"/>
          </p:cNvSpPr>
          <p:nvPr>
            <p:ph type="tbl" idx="1"/>
          </p:nvPr>
        </p:nvSpPr>
        <p:spPr>
          <a:xfrm>
            <a:off x="609600" y="1600201"/>
            <a:ext cx="10972800" cy="4525963"/>
          </a:xfrm>
          <a:prstGeom prst="rect">
            <a:avLst/>
          </a:prstGeom>
        </p:spPr>
        <p:txBody>
          <a:bodyPr/>
          <a:lstStyle/>
          <a:p>
            <a:pPr lvl="0"/>
            <a:endParaRPr lang="zh-CN" altLang="en-US" noProof="0"/>
          </a:p>
        </p:txBody>
      </p:sp>
    </p:spTree>
    <p:extLst>
      <p:ext uri="{BB962C8B-B14F-4D97-AF65-F5344CB8AC3E}">
        <p14:creationId xmlns:p14="http://schemas.microsoft.com/office/powerpoint/2010/main" val="410859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cxnSp>
        <p:nvCxnSpPr>
          <p:cNvPr id="4" name="直接连接符 3"/>
          <p:cNvCxnSpPr/>
          <p:nvPr userDrawn="1"/>
        </p:nvCxnSpPr>
        <p:spPr>
          <a:xfrm>
            <a:off x="141410" y="1052736"/>
            <a:ext cx="11909180"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3035660" y="374341"/>
            <a:ext cx="6120680" cy="540059"/>
          </a:xfrm>
          <a:prstGeom prst="rect">
            <a:avLst/>
          </a:prstGeom>
        </p:spPr>
        <p:txBody>
          <a:bodyPr/>
          <a:lstStyle>
            <a:lvl1pPr algn="ctr">
              <a:defRPr sz="3200" b="1">
                <a:solidFill>
                  <a:schemeClr val="accent2">
                    <a:lumMod val="60000"/>
                    <a:lumOff val="40000"/>
                  </a:schemeClr>
                </a:solidFill>
                <a:latin typeface="微软雅黑" pitchFamily="34" charset="-122"/>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609600" y="1493786"/>
            <a:ext cx="10972800" cy="4632379"/>
          </a:xfrm>
          <a:prstGeom prst="rect">
            <a:avLst/>
          </a:prstGeom>
        </p:spPr>
        <p:txBody>
          <a:bodyPr/>
          <a:lstStyle>
            <a:lvl1pPr>
              <a:defRPr sz="2400">
                <a:latin typeface="微软雅黑" pitchFamily="34" charset="-122"/>
                <a:ea typeface="微软雅黑" pitchFamily="34" charset="-122"/>
              </a:defRPr>
            </a:lvl1pPr>
            <a:lvl2pPr>
              <a:defRPr sz="2400">
                <a:latin typeface="微软雅黑" pitchFamily="34" charset="-122"/>
                <a:ea typeface="微软雅黑" pitchFamily="34" charset="-122"/>
              </a:defRPr>
            </a:lvl2pPr>
            <a:lvl3pPr>
              <a:defRPr sz="2000">
                <a:latin typeface="微软雅黑" pitchFamily="34" charset="-122"/>
                <a:ea typeface="微软雅黑" pitchFamily="34" charset="-122"/>
              </a:defRPr>
            </a:lvl3pPr>
            <a:lvl4pPr>
              <a:defRPr sz="2000">
                <a:latin typeface="微软雅黑" pitchFamily="34" charset="-122"/>
                <a:ea typeface="微软雅黑" pitchFamily="34" charset="-122"/>
              </a:defRPr>
            </a:lvl4pPr>
            <a:lvl5pPr>
              <a:defRPr sz="2000">
                <a:latin typeface="微软雅黑" pitchFamily="34" charset="-122"/>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10" name="Picture 7" descr="pic004a"/>
          <p:cNvPicPr>
            <a:picLocks noChangeArrowheads="1"/>
          </p:cNvPicPr>
          <p:nvPr userDrawn="1"/>
        </p:nvPicPr>
        <p:blipFill>
          <a:blip r:embed="rId2"/>
          <a:srcRect/>
          <a:stretch>
            <a:fillRect/>
          </a:stretch>
        </p:blipFill>
        <p:spPr bwMode="auto">
          <a:xfrm>
            <a:off x="220132" y="152400"/>
            <a:ext cx="2725200" cy="762000"/>
          </a:xfrm>
          <a:prstGeom prst="rect">
            <a:avLst/>
          </a:prstGeom>
          <a:noFill/>
          <a:ln w="9525">
            <a:noFill/>
            <a:miter lim="800000"/>
            <a:headEnd/>
            <a:tailEnd/>
          </a:ln>
        </p:spPr>
      </p:pic>
      <p:sp>
        <p:nvSpPr>
          <p:cNvPr id="16" name="Slide Number Placeholder 1"/>
          <p:cNvSpPr txBox="1">
            <a:spLocks/>
          </p:cNvSpPr>
          <p:nvPr userDrawn="1"/>
        </p:nvSpPr>
        <p:spPr>
          <a:xfrm>
            <a:off x="10056440" y="639795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5574FF6E-55E0-4D2F-B1D0-302714D1D257}" type="slidenum">
              <a:rPr lang="en-US">
                <a:solidFill>
                  <a:prstClr val="black">
                    <a:tint val="75000"/>
                  </a:prstClr>
                </a:solidFill>
                <a:latin typeface="华文中宋"/>
                <a:ea typeface="华文中宋"/>
              </a:rPr>
              <a:pPr fontAlgn="auto">
                <a:spcBef>
                  <a:spcPts val="0"/>
                </a:spcBef>
                <a:spcAft>
                  <a:spcPts val="0"/>
                </a:spcAft>
              </a:pPr>
              <a:t>‹#›</a:t>
            </a:fld>
            <a:endParaRPr lang="en-US" dirty="0">
              <a:solidFill>
                <a:prstClr val="black">
                  <a:tint val="75000"/>
                </a:prstClr>
              </a:solidFill>
              <a:latin typeface="华文中宋"/>
              <a:ea typeface="华文中宋"/>
            </a:endParaRPr>
          </a:p>
        </p:txBody>
      </p:sp>
    </p:spTree>
    <p:extLst>
      <p:ext uri="{BB962C8B-B14F-4D97-AF65-F5344CB8AC3E}">
        <p14:creationId xmlns:p14="http://schemas.microsoft.com/office/powerpoint/2010/main" val="31339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2943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3966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725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089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64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6569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55850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ic004a"/>
          <p:cNvPicPr>
            <a:picLocks noChangeArrowheads="1"/>
          </p:cNvPicPr>
          <p:nvPr/>
        </p:nvPicPr>
        <p:blipFill>
          <a:blip r:embed="rId16"/>
          <a:srcRect/>
          <a:stretch>
            <a:fillRect/>
          </a:stretch>
        </p:blipFill>
        <p:spPr bwMode="auto">
          <a:xfrm>
            <a:off x="220132" y="152400"/>
            <a:ext cx="2725200" cy="762000"/>
          </a:xfrm>
          <a:prstGeom prst="rect">
            <a:avLst/>
          </a:prstGeom>
          <a:noFill/>
          <a:ln w="9525">
            <a:noFill/>
            <a:miter lim="800000"/>
            <a:headEnd/>
            <a:tailEnd/>
          </a:ln>
        </p:spPr>
      </p:pic>
      <p:pic>
        <p:nvPicPr>
          <p:cNvPr id="1027" name="Picture 8" descr="main"/>
          <p:cNvPicPr>
            <a:picLocks noChangeArrowheads="1"/>
          </p:cNvPicPr>
          <p:nvPr/>
        </p:nvPicPr>
        <p:blipFill>
          <a:blip r:embed="rId17"/>
          <a:srcRect/>
          <a:stretch>
            <a:fillRect/>
          </a:stretch>
        </p:blipFill>
        <p:spPr bwMode="auto">
          <a:xfrm>
            <a:off x="7854233" y="4826274"/>
            <a:ext cx="4291200" cy="2020887"/>
          </a:xfrm>
          <a:prstGeom prst="rect">
            <a:avLst/>
          </a:prstGeom>
          <a:noFill/>
          <a:ln w="9525">
            <a:noFill/>
            <a:miter lim="800000"/>
            <a:headEnd/>
            <a:tailEnd/>
          </a:ln>
        </p:spPr>
      </p:pic>
      <p:sp>
        <p:nvSpPr>
          <p:cNvPr id="2" name="页脚占位符 1"/>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extLst>
      <p:ext uri="{BB962C8B-B14F-4D97-AF65-F5344CB8AC3E}">
        <p14:creationId xmlns:p14="http://schemas.microsoft.com/office/powerpoint/2010/main" val="3119969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bin"/><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4.png"/><Relationship Id="rId7" Type="http://schemas.openxmlformats.org/officeDocument/2006/relationships/image" Target="../media/image32.emf"/><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61.png"/><Relationship Id="rId5" Type="http://schemas.openxmlformats.org/officeDocument/2006/relationships/image" Target="../media/image31.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7.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8.emf"/><Relationship Id="rId3" Type="http://schemas.openxmlformats.org/officeDocument/2006/relationships/image" Target="../media/image31.png"/><Relationship Id="rId7" Type="http://schemas.openxmlformats.org/officeDocument/2006/relationships/image" Target="../media/image680.png"/><Relationship Id="rId12" Type="http://schemas.openxmlformats.org/officeDocument/2006/relationships/image" Target="../media/image37.emf"/><Relationship Id="rId2" Type="http://schemas.openxmlformats.org/officeDocument/2006/relationships/notesSlide" Target="../notesSlides/notesSlide15.xml"/><Relationship Id="rId16" Type="http://schemas.openxmlformats.org/officeDocument/2006/relationships/image" Target="../media/image77.png"/><Relationship Id="rId1" Type="http://schemas.openxmlformats.org/officeDocument/2006/relationships/slideLayout" Target="../slideLayouts/slideLayout2.xml"/><Relationship Id="rId11" Type="http://schemas.openxmlformats.org/officeDocument/2006/relationships/image" Target="../media/image72.png"/><Relationship Id="rId5" Type="http://schemas.openxmlformats.org/officeDocument/2006/relationships/image" Target="../media/image32.emf"/><Relationship Id="rId15" Type="http://schemas.openxmlformats.org/officeDocument/2006/relationships/image" Target="../media/image40.emf"/><Relationship Id="rId10" Type="http://schemas.openxmlformats.org/officeDocument/2006/relationships/image" Target="../media/image71.png"/><Relationship Id="rId4" Type="http://schemas.openxmlformats.org/officeDocument/2006/relationships/oleObject" Target="../embeddings/oleObject2.bin"/><Relationship Id="rId9" Type="http://schemas.openxmlformats.org/officeDocument/2006/relationships/image" Target="../media/image70.png"/><Relationship Id="rId1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8.emf"/><Relationship Id="rId3" Type="http://schemas.openxmlformats.org/officeDocument/2006/relationships/oleObject" Target="../embeddings/oleObject2.bin"/><Relationship Id="rId7" Type="http://schemas.openxmlformats.org/officeDocument/2006/relationships/image" Target="../media/image86.png"/><Relationship Id="rId12"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31.png"/><Relationship Id="rId15" Type="http://schemas.openxmlformats.org/officeDocument/2006/relationships/image" Target="../media/image40.emf"/><Relationship Id="rId10" Type="http://schemas.openxmlformats.org/officeDocument/2006/relationships/image" Target="../media/image89.png"/><Relationship Id="rId4" Type="http://schemas.openxmlformats.org/officeDocument/2006/relationships/image" Target="../media/image32.emf"/><Relationship Id="rId9" Type="http://schemas.openxmlformats.org/officeDocument/2006/relationships/image" Target="../media/image88.png"/><Relationship Id="rId14" Type="http://schemas.openxmlformats.org/officeDocument/2006/relationships/image" Target="../media/image3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1.png"/><Relationship Id="rId3" Type="http://schemas.openxmlformats.org/officeDocument/2006/relationships/oleObject" Target="../embeddings/oleObject1.bin"/><Relationship Id="rId7" Type="http://schemas.openxmlformats.org/officeDocument/2006/relationships/image" Target="../media/image41.emf"/><Relationship Id="rId12"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32.emf"/><Relationship Id="rId10" Type="http://schemas.openxmlformats.org/officeDocument/2006/relationships/oleObject" Target="../embeddings/oleObject2.bin"/><Relationship Id="rId4" Type="http://schemas.openxmlformats.org/officeDocument/2006/relationships/image" Target="../media/image24.emf"/><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oleObject" Target="../embeddings/oleObject3.bin"/><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24.emf"/><Relationship Id="rId1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oleObject" Target="../embeddings/oleObject2.bin"/><Relationship Id="rId4" Type="http://schemas.openxmlformats.org/officeDocument/2006/relationships/image" Target="../media/image730.png"/></Relationships>
</file>

<file path=ppt/slides/_rels/slide21.xml.rels><?xml version="1.0" encoding="UTF-8" standalone="yes"?>
<Relationships xmlns="http://schemas.openxmlformats.org/package/2006/relationships"><Relationship Id="rId7"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oleObject" Target="../embeddings/oleObject2.bin"/><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1.png"/><Relationship Id="rId7"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17.png"/><Relationship Id="rId7" Type="http://schemas.openxmlformats.org/officeDocument/2006/relationships/image" Target="../media/image2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
          <p:cNvSpPr txBox="1"/>
          <p:nvPr/>
        </p:nvSpPr>
        <p:spPr>
          <a:xfrm>
            <a:off x="4223792" y="5949280"/>
            <a:ext cx="361742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2026</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年</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5</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月</a:t>
            </a:r>
            <a:r>
              <a:rPr lang="en-US" altLang="zh-CN" dirty="0">
                <a:solidFill>
                  <a:srgbClr val="000000"/>
                </a:solidFill>
                <a:latin typeface="Times New Roman" panose="02020603050405020304" pitchFamily="18" charset="0"/>
                <a:ea typeface="宋体"/>
                <a:cs typeface="Times New Roman" panose="02020603050405020304" pitchFamily="18" charset="0"/>
              </a:rPr>
              <a:t>24</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日</a:t>
            </a:r>
          </a:p>
        </p:txBody>
      </p:sp>
      <p:sp>
        <p:nvSpPr>
          <p:cNvPr id="4" name="文本框 7"/>
          <p:cNvSpPr txBox="1"/>
          <p:nvPr/>
        </p:nvSpPr>
        <p:spPr>
          <a:xfrm>
            <a:off x="4967178" y="3573017"/>
            <a:ext cx="2257643" cy="510011"/>
          </a:xfrm>
          <a:prstGeom prst="rect">
            <a:avLst/>
          </a:prstGeom>
          <a:noFill/>
        </p:spPr>
        <p:txBody>
          <a:bodyPr wrap="square" rtlCol="0">
            <a:spAutoFit/>
          </a:bodyPr>
          <a:lstStyle/>
          <a:p>
            <a:pPr marL="0" marR="0" lvl="0" indent="0" algn="l" defTabSz="540000" rtl="0" eaLnBrk="1" fontAlgn="base" latinLnBrk="0" hangingPunct="1">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rPr>
              <a:t>报告人：</a:t>
            </a:r>
            <a:r>
              <a:rPr kumimoji="0" lang="en-US" altLang="zh-CN" sz="2000" b="0"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rPr>
              <a:t>	</a:t>
            </a:r>
            <a:r>
              <a:rPr kumimoji="0" lang="zh-CN" altLang="en-US" sz="2000" b="0"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rPr>
              <a:t>曾轲祺</a:t>
            </a:r>
            <a:endParaRPr kumimoji="0" lang="en-US" altLang="zh-CN" sz="2000" b="0"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endParaRPr>
          </a:p>
        </p:txBody>
      </p:sp>
      <p:sp>
        <p:nvSpPr>
          <p:cNvPr id="2" name="文本框 1"/>
          <p:cNvSpPr txBox="1"/>
          <p:nvPr/>
        </p:nvSpPr>
        <p:spPr>
          <a:xfrm>
            <a:off x="2045160" y="1961545"/>
            <a:ext cx="8101680" cy="1323439"/>
          </a:xfrm>
          <a:prstGeom prst="rect">
            <a:avLst/>
          </a:prstGeom>
          <a:noFill/>
        </p:spPr>
        <p:txBody>
          <a:bodyPr wrap="square" rtlCol="0">
            <a:spAutoFit/>
          </a:bodyPr>
          <a:lstStyle/>
          <a:p>
            <a:pPr marL="58340" algn="ctr" fontAlgn="base">
              <a:spcBef>
                <a:spcPct val="0"/>
              </a:spcBef>
              <a:spcAft>
                <a:spcPct val="0"/>
              </a:spcAft>
              <a:defRPr/>
            </a:pPr>
            <a:r>
              <a:rPr lang="zh-CN" altLang="en-US" sz="4000" kern="0" dirty="0">
                <a:solidFill>
                  <a:srgbClr val="000000"/>
                </a:solidFill>
                <a:ea typeface="黑体" pitchFamily="49" charset="-122"/>
                <a:cs typeface="Times New Roman" panose="02020603050405020304" pitchFamily="18" charset="0"/>
                <a:sym typeface="华文宋体" pitchFamily="-109" charset="-122"/>
              </a:rPr>
              <a:t>过冷液体非线性流变学与动力学的模拟研究</a:t>
            </a:r>
            <a:endParaRPr lang="en-US" altLang="zh-CN" sz="4000" kern="0" dirty="0">
              <a:solidFill>
                <a:srgbClr val="000000"/>
              </a:solidFill>
              <a:ea typeface="黑体" pitchFamily="49" charset="-122"/>
              <a:cs typeface="Times New Roman" panose="02020603050405020304" pitchFamily="18" charset="0"/>
              <a:sym typeface="华文宋体" pitchFamily="-109" charset="-122"/>
            </a:endParaRPr>
          </a:p>
        </p:txBody>
      </p:sp>
      <p:sp>
        <p:nvSpPr>
          <p:cNvPr id="3" name="文本框 2"/>
          <p:cNvSpPr txBox="1"/>
          <p:nvPr/>
        </p:nvSpPr>
        <p:spPr>
          <a:xfrm>
            <a:off x="3669694" y="1032699"/>
            <a:ext cx="485261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“核理安邦”博士生学术论坛</a:t>
            </a:r>
            <a:endParaRPr kumimoji="0" lang="en-US" sz="2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45170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1775520" y="1412776"/>
            <a:ext cx="9073008" cy="2624886"/>
          </a:xfrm>
          <a:prstGeom prst="rect">
            <a:avLst/>
          </a:prstGeom>
          <a:noFill/>
        </p:spPr>
        <p:txBody>
          <a:bodyPr wrap="square" rtlCol="0">
            <a:spAutoFit/>
          </a:bodyPr>
          <a:lstStyle/>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chemeClr val="bg1">
                    <a:lumMod val="75000"/>
                  </a:schemeClr>
                </a:solidFill>
                <a:latin typeface="华文仿宋" panose="02010600040101010101" pitchFamily="2" charset="-122"/>
                <a:ea typeface="华文仿宋" panose="02010600040101010101" pitchFamily="2" charset="-122"/>
              </a:rPr>
              <a:t>课题背景与意义</a:t>
            </a:r>
            <a:endParaRPr lang="en-US" altLang="zh-CN" sz="2400" b="1" dirty="0">
              <a:solidFill>
                <a:schemeClr val="bg1">
                  <a:lumMod val="75000"/>
                </a:schemeClr>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latin typeface="华文仿宋" panose="02010600040101010101" pitchFamily="2" charset="-122"/>
                <a:ea typeface="华文仿宋" panose="02010600040101010101" pitchFamily="2" charset="-122"/>
              </a:rPr>
              <a:t>研究内容与进展</a:t>
            </a:r>
            <a:endParaRPr lang="en-US" altLang="zh-CN" sz="2400" b="1" dirty="0">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latin typeface="华文仿宋" panose="02010600040101010101" pitchFamily="2" charset="-122"/>
                <a:ea typeface="华文仿宋" panose="02010600040101010101" pitchFamily="2" charset="-122"/>
              </a:rPr>
              <a:t>流动过冷液体中的局域弹性区</a:t>
            </a:r>
            <a:endParaRPr lang="en-US" altLang="zh-CN" sz="2000" b="1" dirty="0">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solidFill>
                  <a:schemeClr val="bg1">
                    <a:lumMod val="75000"/>
                  </a:schemeClr>
                </a:solidFill>
                <a:latin typeface="华文仿宋" panose="02010600040101010101" pitchFamily="2" charset="-122"/>
                <a:ea typeface="华文仿宋" panose="02010600040101010101" pitchFamily="2" charset="-122"/>
              </a:rPr>
              <a:t>剪切变稀与动态不均匀的定量关系</a:t>
            </a:r>
            <a:endParaRPr lang="en-US" altLang="zh-CN" sz="2000" b="1" dirty="0">
              <a:solidFill>
                <a:schemeClr val="bg1">
                  <a:lumMod val="75000"/>
                </a:schemeClr>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FFFFFF">
                    <a:lumMod val="75000"/>
                  </a:srgbClr>
                </a:solidFill>
                <a:latin typeface="华文仿宋" panose="02010600040101010101" pitchFamily="2" charset="-122"/>
                <a:ea typeface="华文仿宋" panose="02010600040101010101" pitchFamily="2" charset="-122"/>
              </a:rPr>
              <a:t>结论</a:t>
            </a:r>
            <a:endParaRPr lang="en-US" altLang="zh-CN" sz="2400" b="1" dirty="0">
              <a:solidFill>
                <a:srgbClr val="FFFFFF">
                  <a:lumMod val="75000"/>
                </a:srgbClr>
              </a:solidFill>
              <a:latin typeface="华文仿宋" panose="02010600040101010101" pitchFamily="2" charset="-122"/>
              <a:ea typeface="华文仿宋" panose="02010600040101010101" pitchFamily="2" charset="-122"/>
            </a:endParaRPr>
          </a:p>
        </p:txBody>
      </p:sp>
      <p:sp>
        <p:nvSpPr>
          <p:cNvPr id="3" name="标题 2"/>
          <p:cNvSpPr>
            <a:spLocks noGrp="1"/>
          </p:cNvSpPr>
          <p:nvPr>
            <p:ph type="title"/>
          </p:nvPr>
        </p:nvSpPr>
        <p:spPr/>
        <p:txBody>
          <a:bodyPr/>
          <a:lstStyle/>
          <a:p>
            <a:r>
              <a:rPr lang="zh-CN" altLang="en-US" dirty="0"/>
              <a:t>内容提要</a:t>
            </a:r>
            <a:endParaRPr lang="en-US" dirty="0"/>
          </a:p>
        </p:txBody>
      </p:sp>
    </p:spTree>
    <p:extLst>
      <p:ext uri="{BB962C8B-B14F-4D97-AF65-F5344CB8AC3E}">
        <p14:creationId xmlns:p14="http://schemas.microsoft.com/office/powerpoint/2010/main" val="63425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D51E9B-39F5-48E5-95FF-1A379CA5F41F}"/>
              </a:ext>
            </a:extLst>
          </p:cNvPr>
          <p:cNvSpPr>
            <a:spLocks noGrp="1"/>
          </p:cNvSpPr>
          <p:nvPr>
            <p:ph type="title"/>
          </p:nvPr>
        </p:nvSpPr>
        <p:spPr/>
        <p:txBody>
          <a:bodyPr/>
          <a:lstStyle/>
          <a:p>
            <a:r>
              <a:rPr lang="zh-CN" altLang="en-US" dirty="0"/>
              <a:t>刻画流动中的不均匀：随流团簇</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1FCCA28-CCCE-44D3-B29C-D5B1954D52D1}"/>
                  </a:ext>
                </a:extLst>
              </p:cNvPr>
              <p:cNvSpPr>
                <a:spLocks noGrp="1"/>
              </p:cNvSpPr>
              <p:nvPr>
                <p:ph idx="1"/>
              </p:nvPr>
            </p:nvSpPr>
            <p:spPr/>
            <p:txBody>
              <a:bodyPr/>
              <a:lstStyle/>
              <a:p>
                <a:pPr>
                  <a:lnSpc>
                    <a:spcPct val="150000"/>
                  </a:lnSpc>
                </a:pPr>
                <a:r>
                  <a:rPr lang="zh-CN" altLang="en-US" sz="1800" dirty="0">
                    <a:latin typeface="宋体" panose="02010600030101010101" pitchFamily="2" charset="-122"/>
                    <a:ea typeface="宋体" panose="02010600030101010101" pitchFamily="2" charset="-122"/>
                  </a:rPr>
                  <a:t>给定时间段内累计粒子</a:t>
                </a:r>
                <a:r>
                  <a:rPr lang="zh-CN" altLang="en-US" sz="1800" dirty="0">
                    <a:solidFill>
                      <a:srgbClr val="FF0000"/>
                    </a:solidFill>
                    <a:latin typeface="宋体" panose="02010600030101010101" pitchFamily="2" charset="-122"/>
                    <a:ea typeface="宋体" panose="02010600030101010101" pitchFamily="2" charset="-122"/>
                  </a:rPr>
                  <a:t>笼跳跃</a:t>
                </a:r>
                <a:r>
                  <a:rPr lang="zh-CN" altLang="en-US" sz="1800" dirty="0">
                    <a:latin typeface="宋体" panose="02010600030101010101" pitchFamily="2" charset="-122"/>
                    <a:ea typeface="宋体" panose="02010600030101010101" pitchFamily="2" charset="-122"/>
                  </a:rPr>
                  <a:t>事件具有显著聚集性，体现出显著</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DH</a:t>
                </a:r>
              </a:p>
              <a:p>
                <a:pPr>
                  <a:lnSpc>
                    <a:spcPct val="150000"/>
                  </a:lnSpc>
                </a:pP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刻画</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DH</a:t>
                </a: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的特征时间选取：</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None/>
                </a:pPr>
                <a:r>
                  <a:rPr lang="en-US" altLang="zh-CN" sz="1800" kern="100" dirty="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1800" i="1" kern="100">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1800" i="1" kern="100">
                            <a:latin typeface="Cambria Math" panose="02040503050406030204" pitchFamily="18" charset="0"/>
                            <a:ea typeface="宋体" panose="02010600030101010101" pitchFamily="2" charset="-122"/>
                            <a:cs typeface="Times New Roman" panose="02020603050405020304" pitchFamily="18" charset="0"/>
                          </a:rPr>
                          <m:t>𝑡</m:t>
                        </m:r>
                      </m:e>
                      <m:sub>
                        <m:r>
                          <a:rPr lang="zh-CN" altLang="en-US" sz="1800" i="1" kern="100">
                            <a:latin typeface="Cambria Math" panose="02040503050406030204" pitchFamily="18" charset="0"/>
                            <a:ea typeface="宋体" panose="02010600030101010101" pitchFamily="2" charset="-122"/>
                            <a:cs typeface="Times New Roman" panose="02020603050405020304" pitchFamily="18" charset="0"/>
                          </a:rPr>
                          <m:t>𝜒</m:t>
                        </m:r>
                      </m:sub>
                    </m:sSub>
                  </m:oMath>
                </a14:m>
                <a:r>
                  <a:rPr lang="zh-CN" altLang="en-US" sz="1800" kern="100" dirty="0">
                    <a:latin typeface="等线" panose="02010600030101010101" pitchFamily="2" charset="-122"/>
                    <a:ea typeface="宋体" panose="02010600030101010101" pitchFamily="2" charset="-122"/>
                    <a:cs typeface="Times New Roman" panose="02020603050405020304" pitchFamily="18" charset="0"/>
                  </a:rPr>
                  <a:t>：</a:t>
                </a:r>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四点</a:t>
                </a:r>
                <a:r>
                  <a:rPr lang="zh-CN" altLang="en-US" sz="1800" kern="100" dirty="0">
                    <a:latin typeface="等线" panose="02010600030101010101" pitchFamily="2" charset="-122"/>
                    <a:ea typeface="宋体" panose="02010600030101010101" pitchFamily="2" charset="-122"/>
                    <a:cs typeface="Times New Roman" panose="02020603050405020304" pitchFamily="18" charset="0"/>
                  </a:rPr>
                  <a:t>动态</a:t>
                </a:r>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关联函数</a:t>
                </a:r>
                <a14:m>
                  <m:oMath xmlns:m="http://schemas.openxmlformats.org/officeDocument/2006/math">
                    <m:sSub>
                      <m:sSubPr>
                        <m:ctrlPr>
                          <a:rPr lang="zh-CN" altLang="zh-CN" sz="1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latin typeface="Cambria Math" panose="02040503050406030204" pitchFamily="18" charset="0"/>
                            <a:ea typeface="宋体" panose="02010600030101010101" pitchFamily="2" charset="-122"/>
                            <a:cs typeface="Times New Roman" panose="02020603050405020304" pitchFamily="18" charset="0"/>
                          </a:rPr>
                          <m:t>𝜒</m:t>
                        </m:r>
                      </m:e>
                      <m:sub>
                        <m:r>
                          <a:rPr lang="en-US" altLang="zh-CN" sz="1800" i="1" kern="100">
                            <a:latin typeface="Cambria Math" panose="02040503050406030204" pitchFamily="18" charset="0"/>
                            <a:ea typeface="宋体" panose="02010600030101010101" pitchFamily="2" charset="-122"/>
                            <a:cs typeface="Times New Roman" panose="02020603050405020304" pitchFamily="18" charset="0"/>
                          </a:rPr>
                          <m:t>4</m:t>
                        </m:r>
                      </m:sub>
                    </m:sSub>
                    <m:d>
                      <m:dPr>
                        <m:ctrlPr>
                          <a:rPr lang="zh-CN" altLang="zh-CN" sz="18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latin typeface="Cambria Math" panose="02040503050406030204" pitchFamily="18" charset="0"/>
                            <a:ea typeface="宋体" panose="02010600030101010101" pitchFamily="2" charset="-122"/>
                            <a:cs typeface="Times New Roman" panose="02020603050405020304" pitchFamily="18" charset="0"/>
                          </a:rPr>
                          <m:t>𝑡</m:t>
                        </m:r>
                      </m:e>
                    </m:d>
                  </m:oMath>
                </a14:m>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取得最大值时的特征时间，常用来</a:t>
                </a:r>
                <a:r>
                  <a:rPr lang="zh-CN" altLang="en-US" sz="1800" kern="100" dirty="0">
                    <a:latin typeface="等线" panose="02010600030101010101" pitchFamily="2" charset="-122"/>
                    <a:ea typeface="宋体" panose="02010600030101010101" pitchFamily="2" charset="-122"/>
                    <a:cs typeface="Times New Roman" panose="02020603050405020304" pitchFamily="18" charset="0"/>
                  </a:rPr>
                  <a:t>表征</a:t>
                </a:r>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体系</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DH</a:t>
                </a:r>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最为显著</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mc:Choice>
        <mc:Fallback xmlns="">
          <p:sp>
            <p:nvSpPr>
              <p:cNvPr id="3" name="内容占位符 2">
                <a:extLst>
                  <a:ext uri="{FF2B5EF4-FFF2-40B4-BE49-F238E27FC236}">
                    <a16:creationId xmlns:a16="http://schemas.microsoft.com/office/drawing/2014/main" id="{B1FCCA28-CCCE-44D3-B29C-D5B1954D52D1}"/>
                  </a:ext>
                </a:extLst>
              </p:cNvPr>
              <p:cNvSpPr>
                <a:spLocks noGrp="1" noRot="1" noChangeAspect="1" noMove="1" noResize="1" noEditPoints="1" noAdjustHandles="1" noChangeArrowheads="1" noChangeShapeType="1" noTextEdit="1"/>
              </p:cNvSpPr>
              <p:nvPr>
                <p:ph idx="1"/>
              </p:nvPr>
            </p:nvSpPr>
            <p:spPr>
              <a:blipFill>
                <a:blip r:embed="rId3"/>
                <a:stretch>
                  <a:fillRect l="-333"/>
                </a:stretch>
              </a:blipFill>
            </p:spPr>
            <p:txBody>
              <a:bodyPr/>
              <a:lstStyle/>
              <a:p>
                <a:r>
                  <a:rPr lang="zh-CN" altLang="en-US">
                    <a:noFill/>
                  </a:rPr>
                  <a:t> </a:t>
                </a:r>
              </a:p>
            </p:txBody>
          </p:sp>
        </mc:Fallback>
      </mc:AlternateContent>
      <p:graphicFrame>
        <p:nvGraphicFramePr>
          <p:cNvPr id="6" name="对象 5">
            <a:extLst>
              <a:ext uri="{FF2B5EF4-FFF2-40B4-BE49-F238E27FC236}">
                <a16:creationId xmlns:a16="http://schemas.microsoft.com/office/drawing/2014/main" id="{D83B0AB2-3A2E-4F25-A0C4-14EF8BDF41DD}"/>
              </a:ext>
            </a:extLst>
          </p:cNvPr>
          <p:cNvGraphicFramePr>
            <a:graphicFrameLocks noChangeAspect="1"/>
          </p:cNvGraphicFramePr>
          <p:nvPr>
            <p:extLst>
              <p:ext uri="{D42A27DB-BD31-4B8C-83A1-F6EECF244321}">
                <p14:modId xmlns:p14="http://schemas.microsoft.com/office/powerpoint/2010/main" val="1514147061"/>
              </p:ext>
            </p:extLst>
          </p:nvPr>
        </p:nvGraphicFramePr>
        <p:xfrm>
          <a:off x="4295489" y="3163842"/>
          <a:ext cx="2958264" cy="2962323"/>
        </p:xfrm>
        <a:graphic>
          <a:graphicData uri="http://schemas.openxmlformats.org/presentationml/2006/ole">
            <mc:AlternateContent xmlns:mc="http://schemas.openxmlformats.org/markup-compatibility/2006">
              <mc:Choice xmlns:v="urn:schemas-microsoft-com:vml" Requires="v">
                <p:oleObj name="Graph" r:id="rId4" imgW="3470209" imgH="3475338" progId="Origin95.Graph">
                  <p:embed/>
                </p:oleObj>
              </mc:Choice>
              <mc:Fallback>
                <p:oleObj name="Graph" r:id="rId4" imgW="3470209" imgH="3475338" progId="Origin95.Graph">
                  <p:embed/>
                  <p:pic>
                    <p:nvPicPr>
                      <p:cNvPr id="6" name="对象 5">
                        <a:extLst>
                          <a:ext uri="{FF2B5EF4-FFF2-40B4-BE49-F238E27FC236}">
                            <a16:creationId xmlns:a16="http://schemas.microsoft.com/office/drawing/2014/main" id="{D83B0AB2-3A2E-4F25-A0C4-14EF8BDF41DD}"/>
                          </a:ext>
                        </a:extLst>
                      </p:cNvPr>
                      <p:cNvPicPr/>
                      <p:nvPr/>
                    </p:nvPicPr>
                    <p:blipFill>
                      <a:blip r:embed="rId5"/>
                      <a:stretch>
                        <a:fillRect/>
                      </a:stretch>
                    </p:blipFill>
                    <p:spPr>
                      <a:xfrm>
                        <a:off x="4295489" y="3163842"/>
                        <a:ext cx="2958264" cy="2962323"/>
                      </a:xfrm>
                      <a:prstGeom prst="rect">
                        <a:avLst/>
                      </a:prstGeom>
                    </p:spPr>
                  </p:pic>
                </p:oleObj>
              </mc:Fallback>
            </mc:AlternateContent>
          </a:graphicData>
        </a:graphic>
      </p:graphicFrame>
      <p:pic>
        <p:nvPicPr>
          <p:cNvPr id="7" name="图片 6">
            <a:extLst>
              <a:ext uri="{FF2B5EF4-FFF2-40B4-BE49-F238E27FC236}">
                <a16:creationId xmlns:a16="http://schemas.microsoft.com/office/drawing/2014/main" id="{17D45EE1-6D6A-4F3D-B734-9231B39F7833}"/>
              </a:ext>
            </a:extLst>
          </p:cNvPr>
          <p:cNvPicPr>
            <a:picLocks noChangeAspect="1"/>
          </p:cNvPicPr>
          <p:nvPr/>
        </p:nvPicPr>
        <p:blipFill>
          <a:blip r:embed="rId6"/>
          <a:stretch>
            <a:fillRect/>
          </a:stretch>
        </p:blipFill>
        <p:spPr>
          <a:xfrm>
            <a:off x="7858699" y="3672690"/>
            <a:ext cx="2958456" cy="2054975"/>
          </a:xfrm>
          <a:prstGeom prst="rect">
            <a:avLst/>
          </a:prstGeom>
        </p:spPr>
      </p:pic>
      <p:cxnSp>
        <p:nvCxnSpPr>
          <p:cNvPr id="8" name="直接连接符 7">
            <a:extLst>
              <a:ext uri="{FF2B5EF4-FFF2-40B4-BE49-F238E27FC236}">
                <a16:creationId xmlns:a16="http://schemas.microsoft.com/office/drawing/2014/main" id="{9F9ACACD-5B96-428A-BFD7-14CC96D551B2}"/>
              </a:ext>
            </a:extLst>
          </p:cNvPr>
          <p:cNvCxnSpPr>
            <a:cxnSpLocks/>
          </p:cNvCxnSpPr>
          <p:nvPr/>
        </p:nvCxnSpPr>
        <p:spPr>
          <a:xfrm>
            <a:off x="9756939" y="3747528"/>
            <a:ext cx="0" cy="17145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F59528E-515E-4CB9-8CEF-57CA26B9AA18}"/>
                  </a:ext>
                </a:extLst>
              </p:cNvPr>
              <p:cNvSpPr txBox="1"/>
              <p:nvPr/>
            </p:nvSpPr>
            <p:spPr>
              <a:xfrm>
                <a:off x="9582109" y="3353638"/>
                <a:ext cx="276225" cy="3938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zh-CN" altLang="en-US" i="1" smtClean="0">
                              <a:latin typeface="Cambria Math" panose="02040503050406030204" pitchFamily="18" charset="0"/>
                            </a:rPr>
                            <m:t>𝜒</m:t>
                          </m:r>
                        </m:sub>
                      </m:sSub>
                    </m:oMath>
                  </m:oMathPara>
                </a14:m>
                <a:endParaRPr lang="zh-CN" altLang="en-US" dirty="0"/>
              </a:p>
            </p:txBody>
          </p:sp>
        </mc:Choice>
        <mc:Fallback xmlns="">
          <p:sp>
            <p:nvSpPr>
              <p:cNvPr id="9" name="文本框 8">
                <a:extLst>
                  <a:ext uri="{FF2B5EF4-FFF2-40B4-BE49-F238E27FC236}">
                    <a16:creationId xmlns:a16="http://schemas.microsoft.com/office/drawing/2014/main" id="{AF59528E-515E-4CB9-8CEF-57CA26B9AA18}"/>
                  </a:ext>
                </a:extLst>
              </p:cNvPr>
              <p:cNvSpPr txBox="1">
                <a:spLocks noRot="1" noChangeAspect="1" noMove="1" noResize="1" noEditPoints="1" noAdjustHandles="1" noChangeArrowheads="1" noChangeShapeType="1" noTextEdit="1"/>
              </p:cNvSpPr>
              <p:nvPr/>
            </p:nvSpPr>
            <p:spPr>
              <a:xfrm>
                <a:off x="9582109" y="3353638"/>
                <a:ext cx="276225" cy="393890"/>
              </a:xfrm>
              <a:prstGeom prst="rect">
                <a:avLst/>
              </a:prstGeom>
              <a:blipFill>
                <a:blip r:embed="rId7"/>
                <a:stretch>
                  <a:fillRect r="-28889" b="-46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08F102C-4B67-4637-A565-5483DD6274C2}"/>
                  </a:ext>
                </a:extLst>
              </p:cNvPr>
              <p:cNvSpPr txBox="1"/>
              <p:nvPr/>
            </p:nvSpPr>
            <p:spPr>
              <a:xfrm>
                <a:off x="8462571" y="5648614"/>
                <a:ext cx="2057400" cy="307777"/>
              </a:xfrm>
              <a:prstGeom prst="rect">
                <a:avLst/>
              </a:prstGeom>
              <a:noFill/>
            </p:spPr>
            <p:txBody>
              <a:bodyPr wrap="square" rtlCol="0">
                <a:spAutoFit/>
              </a:bodyPr>
              <a:lstStyle/>
              <a:p>
                <a:r>
                  <a:rPr lang="zh-CN" altLang="en-US" sz="1400" dirty="0"/>
                  <a:t>不同温度下</a:t>
                </a:r>
                <a14:m>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𝜒</m:t>
                        </m:r>
                      </m:e>
                      <m:sub>
                        <m:r>
                          <a:rPr lang="en-US" altLang="zh-CN" sz="1400" b="0" i="1" smtClean="0">
                            <a:latin typeface="Cambria Math" panose="02040503050406030204" pitchFamily="18" charset="0"/>
                          </a:rPr>
                          <m:t>4</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𝑡</m:t>
                        </m:r>
                      </m:e>
                    </m:d>
                  </m:oMath>
                </a14:m>
                <a:r>
                  <a:rPr lang="zh-CN" altLang="en-US" sz="1400" dirty="0"/>
                  <a:t>示意图</a:t>
                </a:r>
              </a:p>
            </p:txBody>
          </p:sp>
        </mc:Choice>
        <mc:Fallback xmlns="">
          <p:sp>
            <p:nvSpPr>
              <p:cNvPr id="10" name="文本框 9">
                <a:extLst>
                  <a:ext uri="{FF2B5EF4-FFF2-40B4-BE49-F238E27FC236}">
                    <a16:creationId xmlns:a16="http://schemas.microsoft.com/office/drawing/2014/main" id="{508F102C-4B67-4637-A565-5483DD6274C2}"/>
                  </a:ext>
                </a:extLst>
              </p:cNvPr>
              <p:cNvSpPr txBox="1">
                <a:spLocks noRot="1" noChangeAspect="1" noMove="1" noResize="1" noEditPoints="1" noAdjustHandles="1" noChangeArrowheads="1" noChangeShapeType="1" noTextEdit="1"/>
              </p:cNvSpPr>
              <p:nvPr/>
            </p:nvSpPr>
            <p:spPr>
              <a:xfrm>
                <a:off x="8462571" y="5648614"/>
                <a:ext cx="2057400" cy="307777"/>
              </a:xfrm>
              <a:prstGeom prst="rect">
                <a:avLst/>
              </a:prstGeom>
              <a:blipFill>
                <a:blip r:embed="rId8"/>
                <a:stretch>
                  <a:fillRect l="-888" t="-6000" b="-18000"/>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5DB3344B-2356-4174-8D45-FF0C5D6E2CC3}"/>
              </a:ext>
            </a:extLst>
          </p:cNvPr>
          <p:cNvSpPr txBox="1"/>
          <p:nvPr/>
        </p:nvSpPr>
        <p:spPr>
          <a:xfrm>
            <a:off x="457201" y="6581005"/>
            <a:ext cx="6870335" cy="276999"/>
          </a:xfrm>
          <a:prstGeom prst="rect">
            <a:avLst/>
          </a:prstGeom>
          <a:noFill/>
        </p:spPr>
        <p:txBody>
          <a:bodyPr wrap="square" rtlCol="0">
            <a:spAutoFit/>
          </a:bodyPr>
          <a:lstStyle/>
          <a:p>
            <a:pPr algn="just"/>
            <a:r>
              <a:rPr lang="en-US" altLang="zh-CN" sz="1200" kern="100" dirty="0">
                <a:latin typeface="Times New Roman" panose="02020603050405020304" pitchFamily="18" charset="0"/>
                <a:ea typeface="等线" panose="02010600030101010101" pitchFamily="2" charset="-122"/>
                <a:cs typeface="Times New Roman" panose="02020603050405020304" pitchFamily="18" charset="0"/>
              </a:rPr>
              <a:t>S. C. </a:t>
            </a:r>
            <a:r>
              <a:rPr lang="en-US" altLang="zh-CN" sz="1200" kern="100" dirty="0" err="1">
                <a:latin typeface="Times New Roman" panose="02020603050405020304" pitchFamily="18" charset="0"/>
                <a:ea typeface="等线" panose="02010600030101010101" pitchFamily="2" charset="-122"/>
                <a:cs typeface="Times New Roman" panose="02020603050405020304" pitchFamily="18" charset="0"/>
              </a:rPr>
              <a:t>Glotzer</a:t>
            </a:r>
            <a:r>
              <a:rPr lang="en-US" altLang="zh-CN" sz="1200"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1200" i="1" kern="100" dirty="0">
                <a:latin typeface="Times New Roman" panose="02020603050405020304" pitchFamily="18" charset="0"/>
                <a:ea typeface="等线" panose="02010600030101010101" pitchFamily="2" charset="-122"/>
                <a:cs typeface="Times New Roman" panose="02020603050405020304" pitchFamily="18" charset="0"/>
              </a:rPr>
              <a:t>et al</a:t>
            </a:r>
            <a:r>
              <a:rPr lang="en-US" altLang="zh-CN" sz="1200" kern="100" dirty="0">
                <a:latin typeface="Times New Roman" panose="02020603050405020304" pitchFamily="18" charset="0"/>
                <a:ea typeface="等线" panose="02010600030101010101" pitchFamily="2" charset="-122"/>
                <a:cs typeface="Times New Roman" panose="02020603050405020304" pitchFamily="18" charset="0"/>
              </a:rPr>
              <a:t>., J. Chem. Phys. 119, 7372 (2003)</a:t>
            </a:r>
            <a:r>
              <a:rPr lang="zh-CN" altLang="en-US" sz="1200" kern="100" dirty="0">
                <a:latin typeface="Times New Roman" panose="02020603050405020304" pitchFamily="18" charset="0"/>
                <a:ea typeface="等线" panose="02010600030101010101" pitchFamily="2" charset="-122"/>
                <a:cs typeface="Times New Roman" panose="02020603050405020304" pitchFamily="18" charset="0"/>
              </a:rPr>
              <a:t>；</a:t>
            </a:r>
            <a:r>
              <a:rPr lang="nb-NO" altLang="zh-CN" sz="1200" kern="100" dirty="0">
                <a:latin typeface="Times New Roman" panose="02020603050405020304" pitchFamily="18" charset="0"/>
                <a:ea typeface="等线" panose="02010600030101010101" pitchFamily="2" charset="-122"/>
                <a:cs typeface="Times New Roman" panose="02020603050405020304" pitchFamily="18" charset="0"/>
              </a:rPr>
              <a:t>G. Biroli, et al., Phys. Rev. Lett. 102, 088001 (2009).</a:t>
            </a:r>
          </a:p>
        </p:txBody>
      </p:sp>
      <p:pic>
        <p:nvPicPr>
          <p:cNvPr id="4" name="图片 3">
            <a:extLst>
              <a:ext uri="{FF2B5EF4-FFF2-40B4-BE49-F238E27FC236}">
                <a16:creationId xmlns:a16="http://schemas.microsoft.com/office/drawing/2014/main" id="{1ECE7460-6739-E54A-B0B4-1563A5DB513E}"/>
              </a:ext>
            </a:extLst>
          </p:cNvPr>
          <p:cNvPicPr/>
          <p:nvPr/>
        </p:nvPicPr>
        <p:blipFill>
          <a:blip r:embed="rId9"/>
          <a:stretch>
            <a:fillRect/>
          </a:stretch>
        </p:blipFill>
        <p:spPr>
          <a:xfrm>
            <a:off x="1389942" y="3677018"/>
            <a:ext cx="1691352" cy="1572939"/>
          </a:xfrm>
          <a:prstGeom prst="rect">
            <a:avLst/>
          </a:prstGeom>
        </p:spPr>
      </p:pic>
      <p:cxnSp>
        <p:nvCxnSpPr>
          <p:cNvPr id="5" name="连接符: 曲线 4">
            <a:extLst>
              <a:ext uri="{FF2B5EF4-FFF2-40B4-BE49-F238E27FC236}">
                <a16:creationId xmlns:a16="http://schemas.microsoft.com/office/drawing/2014/main" id="{07A7ADB5-9914-8208-63CD-5549AC804699}"/>
              </a:ext>
            </a:extLst>
          </p:cNvPr>
          <p:cNvCxnSpPr/>
          <p:nvPr/>
        </p:nvCxnSpPr>
        <p:spPr>
          <a:xfrm rot="5400000" flipH="1" flipV="1">
            <a:off x="2241369" y="3756861"/>
            <a:ext cx="595619" cy="587229"/>
          </a:xfrm>
          <a:prstGeom prst="curved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9EC9C55E-F0DE-E4C8-314A-63491FEC83B1}"/>
              </a:ext>
            </a:extLst>
          </p:cNvPr>
          <p:cNvPicPr>
            <a:picLocks noChangeAspect="1"/>
          </p:cNvPicPr>
          <p:nvPr/>
        </p:nvPicPr>
        <p:blipFill>
          <a:blip r:embed="rId10"/>
          <a:stretch>
            <a:fillRect/>
          </a:stretch>
        </p:blipFill>
        <p:spPr>
          <a:xfrm>
            <a:off x="2717150" y="3429000"/>
            <a:ext cx="316401" cy="316401"/>
          </a:xfrm>
          <a:prstGeom prst="rect">
            <a:avLst/>
          </a:prstGeom>
        </p:spPr>
      </p:pic>
      <p:sp>
        <p:nvSpPr>
          <p:cNvPr id="13" name="文本框 12">
            <a:extLst>
              <a:ext uri="{FF2B5EF4-FFF2-40B4-BE49-F238E27FC236}">
                <a16:creationId xmlns:a16="http://schemas.microsoft.com/office/drawing/2014/main" id="{4128114A-8512-4259-EC42-AB944421EB77}"/>
              </a:ext>
            </a:extLst>
          </p:cNvPr>
          <p:cNvSpPr txBox="1"/>
          <p:nvPr/>
        </p:nvSpPr>
        <p:spPr>
          <a:xfrm>
            <a:off x="916040" y="5404499"/>
            <a:ext cx="2659047" cy="646331"/>
          </a:xfrm>
          <a:prstGeom prst="rect">
            <a:avLst/>
          </a:prstGeom>
          <a:noFill/>
        </p:spPr>
        <p:txBody>
          <a:bodyPr wrap="square" rtlCol="0">
            <a:spAutoFit/>
          </a:bodyPr>
          <a:lstStyle/>
          <a:p>
            <a:pPr algn="ctr"/>
            <a:r>
              <a:rPr lang="zh-CN" altLang="en-US" dirty="0"/>
              <a:t>笼跳跃：粒子发生显著非仿射位移跳出笼子</a:t>
            </a:r>
          </a:p>
        </p:txBody>
      </p:sp>
    </p:spTree>
    <p:extLst>
      <p:ext uri="{BB962C8B-B14F-4D97-AF65-F5344CB8AC3E}">
        <p14:creationId xmlns:p14="http://schemas.microsoft.com/office/powerpoint/2010/main" val="324604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0C3C80-4CD7-416C-B909-8976FA96871C}"/>
              </a:ext>
            </a:extLst>
          </p:cNvPr>
          <p:cNvSpPr>
            <a:spLocks noGrp="1"/>
          </p:cNvSpPr>
          <p:nvPr>
            <p:ph type="title"/>
          </p:nvPr>
        </p:nvSpPr>
        <p:spPr/>
        <p:txBody>
          <a:bodyPr/>
          <a:lstStyle/>
          <a:p>
            <a:r>
              <a:rPr lang="zh-CN" altLang="en-US" dirty="0"/>
              <a:t>刻画流动中的不均匀：随流团簇</a:t>
            </a:r>
          </a:p>
        </p:txBody>
      </p:sp>
      <p:sp>
        <p:nvSpPr>
          <p:cNvPr id="3" name="内容占位符 2">
            <a:extLst>
              <a:ext uri="{FF2B5EF4-FFF2-40B4-BE49-F238E27FC236}">
                <a16:creationId xmlns:a16="http://schemas.microsoft.com/office/drawing/2014/main" id="{C43BC53F-BFED-414E-9635-D7750BF0F8A8}"/>
              </a:ext>
            </a:extLst>
          </p:cNvPr>
          <p:cNvSpPr>
            <a:spLocks noGrp="1"/>
          </p:cNvSpPr>
          <p:nvPr>
            <p:ph idx="1"/>
          </p:nvPr>
        </p:nvSpPr>
        <p:spPr>
          <a:xfrm>
            <a:off x="609600" y="1187544"/>
            <a:ext cx="10972800" cy="4632379"/>
          </a:xfrm>
        </p:spPr>
        <p:txBody>
          <a:bodyPr/>
          <a:lstStyle/>
          <a:p>
            <a:pPr>
              <a:lnSpc>
                <a:spcPct val="150000"/>
              </a:lnSpc>
            </a:pPr>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随流团簇划分与分析：</a:t>
            </a:r>
            <a:endPar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None/>
            </a:pPr>
            <a:endPar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graphicFrame>
        <p:nvGraphicFramePr>
          <p:cNvPr id="4" name="对象 3">
            <a:extLst>
              <a:ext uri="{FF2B5EF4-FFF2-40B4-BE49-F238E27FC236}">
                <a16:creationId xmlns:a16="http://schemas.microsoft.com/office/drawing/2014/main" id="{1BABAC00-A55C-4019-B309-F193C4D86E31}"/>
              </a:ext>
            </a:extLst>
          </p:cNvPr>
          <p:cNvGraphicFramePr>
            <a:graphicFrameLocks noChangeAspect="1"/>
          </p:cNvGraphicFramePr>
          <p:nvPr>
            <p:extLst>
              <p:ext uri="{D42A27DB-BD31-4B8C-83A1-F6EECF244321}">
                <p14:modId xmlns:p14="http://schemas.microsoft.com/office/powerpoint/2010/main" val="3098804858"/>
              </p:ext>
            </p:extLst>
          </p:nvPr>
        </p:nvGraphicFramePr>
        <p:xfrm>
          <a:off x="950037" y="2585061"/>
          <a:ext cx="2958264" cy="2962323"/>
        </p:xfrm>
        <a:graphic>
          <a:graphicData uri="http://schemas.openxmlformats.org/presentationml/2006/ole">
            <mc:AlternateContent xmlns:mc="http://schemas.openxmlformats.org/markup-compatibility/2006">
              <mc:Choice xmlns:v="urn:schemas-microsoft-com:vml" Requires="v">
                <p:oleObj name="Graph" r:id="rId3" imgW="3470209" imgH="3475338" progId="Origin95.Graph">
                  <p:embed/>
                </p:oleObj>
              </mc:Choice>
              <mc:Fallback>
                <p:oleObj name="Graph" r:id="rId3" imgW="3470209" imgH="3475338" progId="Origin95.Graph">
                  <p:embed/>
                  <p:pic>
                    <p:nvPicPr>
                      <p:cNvPr id="4" name="对象 3">
                        <a:extLst>
                          <a:ext uri="{FF2B5EF4-FFF2-40B4-BE49-F238E27FC236}">
                            <a16:creationId xmlns:a16="http://schemas.microsoft.com/office/drawing/2014/main" id="{1BABAC00-A55C-4019-B309-F193C4D86E31}"/>
                          </a:ext>
                        </a:extLst>
                      </p:cNvPr>
                      <p:cNvPicPr/>
                      <p:nvPr/>
                    </p:nvPicPr>
                    <p:blipFill>
                      <a:blip r:embed="rId4"/>
                      <a:stretch>
                        <a:fillRect/>
                      </a:stretch>
                    </p:blipFill>
                    <p:spPr>
                      <a:xfrm>
                        <a:off x="950037" y="2585061"/>
                        <a:ext cx="2958264" cy="2962323"/>
                      </a:xfrm>
                      <a:prstGeom prst="rect">
                        <a:avLst/>
                      </a:prstGeom>
                    </p:spPr>
                  </p:pic>
                </p:oleObj>
              </mc:Fallback>
            </mc:AlternateContent>
          </a:graphicData>
        </a:graphic>
      </p:graphicFrame>
      <p:sp>
        <p:nvSpPr>
          <p:cNvPr id="8" name="矩形: 圆角 7">
            <a:extLst>
              <a:ext uri="{FF2B5EF4-FFF2-40B4-BE49-F238E27FC236}">
                <a16:creationId xmlns:a16="http://schemas.microsoft.com/office/drawing/2014/main" id="{D6222BE1-2211-4663-BB5D-81A0A28092B7}"/>
              </a:ext>
            </a:extLst>
          </p:cNvPr>
          <p:cNvSpPr/>
          <p:nvPr/>
        </p:nvSpPr>
        <p:spPr>
          <a:xfrm>
            <a:off x="1134424" y="5532629"/>
            <a:ext cx="2589489" cy="77877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依据笼跳跃空间密度分布，划分</a:t>
            </a:r>
            <a:r>
              <a:rPr lang="zh-CN" altLang="en-US" b="1" dirty="0">
                <a:solidFill>
                  <a:srgbClr val="FF0000"/>
                </a:solidFill>
              </a:rPr>
              <a:t>动态聚集区</a:t>
            </a:r>
          </a:p>
        </p:txBody>
      </p:sp>
      <p:sp>
        <p:nvSpPr>
          <p:cNvPr id="9" name="椭圆 8">
            <a:extLst>
              <a:ext uri="{FF2B5EF4-FFF2-40B4-BE49-F238E27FC236}">
                <a16:creationId xmlns:a16="http://schemas.microsoft.com/office/drawing/2014/main" id="{91CF0116-ED88-44DE-A983-28FA646DA932}"/>
              </a:ext>
            </a:extLst>
          </p:cNvPr>
          <p:cNvSpPr>
            <a:spLocks noChangeAspect="1"/>
          </p:cNvSpPr>
          <p:nvPr/>
        </p:nvSpPr>
        <p:spPr>
          <a:xfrm>
            <a:off x="2603241" y="3238269"/>
            <a:ext cx="859414" cy="85941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7423F130-9C99-43E9-9C57-B806AB502319}"/>
              </a:ext>
            </a:extLst>
          </p:cNvPr>
          <p:cNvSpPr/>
          <p:nvPr/>
        </p:nvSpPr>
        <p:spPr>
          <a:xfrm>
            <a:off x="2659224" y="3340361"/>
            <a:ext cx="643812" cy="683873"/>
          </a:xfrm>
          <a:custGeom>
            <a:avLst/>
            <a:gdLst>
              <a:gd name="connsiteX0" fmla="*/ 1391096 w 1544063"/>
              <a:gd name="connsiteY0" fmla="*/ 891 h 1448691"/>
              <a:gd name="connsiteX1" fmla="*/ 1267271 w 1544063"/>
              <a:gd name="connsiteY1" fmla="*/ 19941 h 1448691"/>
              <a:gd name="connsiteX2" fmla="*/ 1238696 w 1544063"/>
              <a:gd name="connsiteY2" fmla="*/ 38991 h 1448691"/>
              <a:gd name="connsiteX3" fmla="*/ 1210121 w 1544063"/>
              <a:gd name="connsiteY3" fmla="*/ 67566 h 1448691"/>
              <a:gd name="connsiteX4" fmla="*/ 1133921 w 1544063"/>
              <a:gd name="connsiteY4" fmla="*/ 77091 h 1448691"/>
              <a:gd name="connsiteX5" fmla="*/ 1048196 w 1544063"/>
              <a:gd name="connsiteY5" fmla="*/ 143766 h 1448691"/>
              <a:gd name="connsiteX6" fmla="*/ 1000571 w 1544063"/>
              <a:gd name="connsiteY6" fmla="*/ 153291 h 1448691"/>
              <a:gd name="connsiteX7" fmla="*/ 952946 w 1544063"/>
              <a:gd name="connsiteY7" fmla="*/ 200916 h 1448691"/>
              <a:gd name="connsiteX8" fmla="*/ 895796 w 1544063"/>
              <a:gd name="connsiteY8" fmla="*/ 239016 h 1448691"/>
              <a:gd name="connsiteX9" fmla="*/ 867221 w 1544063"/>
              <a:gd name="connsiteY9" fmla="*/ 258066 h 1448691"/>
              <a:gd name="connsiteX10" fmla="*/ 676721 w 1544063"/>
              <a:gd name="connsiteY10" fmla="*/ 277116 h 1448691"/>
              <a:gd name="connsiteX11" fmla="*/ 648146 w 1544063"/>
              <a:gd name="connsiteY11" fmla="*/ 286641 h 1448691"/>
              <a:gd name="connsiteX12" fmla="*/ 610046 w 1544063"/>
              <a:gd name="connsiteY12" fmla="*/ 296166 h 1448691"/>
              <a:gd name="connsiteX13" fmla="*/ 600521 w 1544063"/>
              <a:gd name="connsiteY13" fmla="*/ 343791 h 1448691"/>
              <a:gd name="connsiteX14" fmla="*/ 543371 w 1544063"/>
              <a:gd name="connsiteY14" fmla="*/ 381891 h 1448691"/>
              <a:gd name="connsiteX15" fmla="*/ 495746 w 1544063"/>
              <a:gd name="connsiteY15" fmla="*/ 467616 h 1448691"/>
              <a:gd name="connsiteX16" fmla="*/ 476696 w 1544063"/>
              <a:gd name="connsiteY16" fmla="*/ 496191 h 1448691"/>
              <a:gd name="connsiteX17" fmla="*/ 448121 w 1544063"/>
              <a:gd name="connsiteY17" fmla="*/ 515241 h 1448691"/>
              <a:gd name="connsiteX18" fmla="*/ 381446 w 1544063"/>
              <a:gd name="connsiteY18" fmla="*/ 562866 h 1448691"/>
              <a:gd name="connsiteX19" fmla="*/ 333821 w 1544063"/>
              <a:gd name="connsiteY19" fmla="*/ 610491 h 1448691"/>
              <a:gd name="connsiteX20" fmla="*/ 276671 w 1544063"/>
              <a:gd name="connsiteY20" fmla="*/ 658116 h 1448691"/>
              <a:gd name="connsiteX21" fmla="*/ 248096 w 1544063"/>
              <a:gd name="connsiteY21" fmla="*/ 667641 h 1448691"/>
              <a:gd name="connsiteX22" fmla="*/ 219521 w 1544063"/>
              <a:gd name="connsiteY22" fmla="*/ 686691 h 1448691"/>
              <a:gd name="connsiteX23" fmla="*/ 162371 w 1544063"/>
              <a:gd name="connsiteY23" fmla="*/ 696216 h 1448691"/>
              <a:gd name="connsiteX24" fmla="*/ 133796 w 1544063"/>
              <a:gd name="connsiteY24" fmla="*/ 705741 h 1448691"/>
              <a:gd name="connsiteX25" fmla="*/ 124271 w 1544063"/>
              <a:gd name="connsiteY25" fmla="*/ 753366 h 1448691"/>
              <a:gd name="connsiteX26" fmla="*/ 95696 w 1544063"/>
              <a:gd name="connsiteY26" fmla="*/ 772416 h 1448691"/>
              <a:gd name="connsiteX27" fmla="*/ 48071 w 1544063"/>
              <a:gd name="connsiteY27" fmla="*/ 781941 h 1448691"/>
              <a:gd name="connsiteX28" fmla="*/ 19496 w 1544063"/>
              <a:gd name="connsiteY28" fmla="*/ 791466 h 1448691"/>
              <a:gd name="connsiteX29" fmla="*/ 446 w 1544063"/>
              <a:gd name="connsiteY29" fmla="*/ 820041 h 1448691"/>
              <a:gd name="connsiteX30" fmla="*/ 29021 w 1544063"/>
              <a:gd name="connsiteY30" fmla="*/ 905766 h 1448691"/>
              <a:gd name="connsiteX31" fmla="*/ 86171 w 1544063"/>
              <a:gd name="connsiteY31" fmla="*/ 943866 h 1448691"/>
              <a:gd name="connsiteX32" fmla="*/ 143321 w 1544063"/>
              <a:gd name="connsiteY32" fmla="*/ 981966 h 1448691"/>
              <a:gd name="connsiteX33" fmla="*/ 200471 w 1544063"/>
              <a:gd name="connsiteY33" fmla="*/ 1001016 h 1448691"/>
              <a:gd name="connsiteX34" fmla="*/ 286196 w 1544063"/>
              <a:gd name="connsiteY34" fmla="*/ 1067691 h 1448691"/>
              <a:gd name="connsiteX35" fmla="*/ 314771 w 1544063"/>
              <a:gd name="connsiteY35" fmla="*/ 1105791 h 1448691"/>
              <a:gd name="connsiteX36" fmla="*/ 343346 w 1544063"/>
              <a:gd name="connsiteY36" fmla="*/ 1172466 h 1448691"/>
              <a:gd name="connsiteX37" fmla="*/ 371921 w 1544063"/>
              <a:gd name="connsiteY37" fmla="*/ 1181991 h 1448691"/>
              <a:gd name="connsiteX38" fmla="*/ 400496 w 1544063"/>
              <a:gd name="connsiteY38" fmla="*/ 1201041 h 1448691"/>
              <a:gd name="connsiteX39" fmla="*/ 524321 w 1544063"/>
              <a:gd name="connsiteY39" fmla="*/ 1181991 h 1448691"/>
              <a:gd name="connsiteX40" fmla="*/ 552896 w 1544063"/>
              <a:gd name="connsiteY40" fmla="*/ 1172466 h 1448691"/>
              <a:gd name="connsiteX41" fmla="*/ 590996 w 1544063"/>
              <a:gd name="connsiteY41" fmla="*/ 1162941 h 1448691"/>
              <a:gd name="connsiteX42" fmla="*/ 638621 w 1544063"/>
              <a:gd name="connsiteY42" fmla="*/ 1172466 h 1448691"/>
              <a:gd name="connsiteX43" fmla="*/ 657671 w 1544063"/>
              <a:gd name="connsiteY43" fmla="*/ 1229616 h 1448691"/>
              <a:gd name="connsiteX44" fmla="*/ 676721 w 1544063"/>
              <a:gd name="connsiteY44" fmla="*/ 1258191 h 1448691"/>
              <a:gd name="connsiteX45" fmla="*/ 695771 w 1544063"/>
              <a:gd name="connsiteY45" fmla="*/ 1315341 h 1448691"/>
              <a:gd name="connsiteX46" fmla="*/ 724346 w 1544063"/>
              <a:gd name="connsiteY46" fmla="*/ 1334391 h 1448691"/>
              <a:gd name="connsiteX47" fmla="*/ 810071 w 1544063"/>
              <a:gd name="connsiteY47" fmla="*/ 1286766 h 1448691"/>
              <a:gd name="connsiteX48" fmla="*/ 838646 w 1544063"/>
              <a:gd name="connsiteY48" fmla="*/ 1277241 h 1448691"/>
              <a:gd name="connsiteX49" fmla="*/ 1000571 w 1544063"/>
              <a:gd name="connsiteY49" fmla="*/ 1286766 h 1448691"/>
              <a:gd name="connsiteX50" fmla="*/ 1057721 w 1544063"/>
              <a:gd name="connsiteY50" fmla="*/ 1305816 h 1448691"/>
              <a:gd name="connsiteX51" fmla="*/ 1095821 w 1544063"/>
              <a:gd name="connsiteY51" fmla="*/ 1315341 h 1448691"/>
              <a:gd name="connsiteX52" fmla="*/ 1114871 w 1544063"/>
              <a:gd name="connsiteY52" fmla="*/ 1343916 h 1448691"/>
              <a:gd name="connsiteX53" fmla="*/ 1133921 w 1544063"/>
              <a:gd name="connsiteY53" fmla="*/ 1401066 h 1448691"/>
              <a:gd name="connsiteX54" fmla="*/ 1191071 w 1544063"/>
              <a:gd name="connsiteY54" fmla="*/ 1448691 h 1448691"/>
              <a:gd name="connsiteX55" fmla="*/ 1257746 w 1544063"/>
              <a:gd name="connsiteY55" fmla="*/ 1420116 h 1448691"/>
              <a:gd name="connsiteX56" fmla="*/ 1305371 w 1544063"/>
              <a:gd name="connsiteY56" fmla="*/ 1334391 h 1448691"/>
              <a:gd name="connsiteX57" fmla="*/ 1324421 w 1544063"/>
              <a:gd name="connsiteY57" fmla="*/ 1305816 h 1448691"/>
              <a:gd name="connsiteX58" fmla="*/ 1333946 w 1544063"/>
              <a:gd name="connsiteY58" fmla="*/ 1277241 h 1448691"/>
              <a:gd name="connsiteX59" fmla="*/ 1362521 w 1544063"/>
              <a:gd name="connsiteY59" fmla="*/ 1258191 h 1448691"/>
              <a:gd name="connsiteX60" fmla="*/ 1410146 w 1544063"/>
              <a:gd name="connsiteY60" fmla="*/ 1210566 h 1448691"/>
              <a:gd name="connsiteX61" fmla="*/ 1429196 w 1544063"/>
              <a:gd name="connsiteY61" fmla="*/ 1181991 h 1448691"/>
              <a:gd name="connsiteX62" fmla="*/ 1457771 w 1544063"/>
              <a:gd name="connsiteY62" fmla="*/ 1153416 h 1448691"/>
              <a:gd name="connsiteX63" fmla="*/ 1486346 w 1544063"/>
              <a:gd name="connsiteY63" fmla="*/ 1048641 h 1448691"/>
              <a:gd name="connsiteX64" fmla="*/ 1495871 w 1544063"/>
              <a:gd name="connsiteY64" fmla="*/ 943866 h 1448691"/>
              <a:gd name="connsiteX65" fmla="*/ 1505396 w 1544063"/>
              <a:gd name="connsiteY65" fmla="*/ 877191 h 1448691"/>
              <a:gd name="connsiteX66" fmla="*/ 1524446 w 1544063"/>
              <a:gd name="connsiteY66" fmla="*/ 696216 h 1448691"/>
              <a:gd name="connsiteX67" fmla="*/ 1495871 w 1544063"/>
              <a:gd name="connsiteY67" fmla="*/ 515241 h 1448691"/>
              <a:gd name="connsiteX68" fmla="*/ 1476821 w 1544063"/>
              <a:gd name="connsiteY68" fmla="*/ 486666 h 1448691"/>
              <a:gd name="connsiteX69" fmla="*/ 1486346 w 1544063"/>
              <a:gd name="connsiteY69" fmla="*/ 448566 h 1448691"/>
              <a:gd name="connsiteX70" fmla="*/ 1505396 w 1544063"/>
              <a:gd name="connsiteY70" fmla="*/ 381891 h 1448691"/>
              <a:gd name="connsiteX71" fmla="*/ 1533971 w 1544063"/>
              <a:gd name="connsiteY71" fmla="*/ 286641 h 1448691"/>
              <a:gd name="connsiteX72" fmla="*/ 1533971 w 1544063"/>
              <a:gd name="connsiteY72" fmla="*/ 143766 h 1448691"/>
              <a:gd name="connsiteX73" fmla="*/ 1524446 w 1544063"/>
              <a:gd name="connsiteY73" fmla="*/ 115191 h 1448691"/>
              <a:gd name="connsiteX74" fmla="*/ 1467296 w 1544063"/>
              <a:gd name="connsiteY74" fmla="*/ 67566 h 1448691"/>
              <a:gd name="connsiteX75" fmla="*/ 1438721 w 1544063"/>
              <a:gd name="connsiteY75" fmla="*/ 38991 h 1448691"/>
              <a:gd name="connsiteX76" fmla="*/ 1391096 w 1544063"/>
              <a:gd name="connsiteY76" fmla="*/ 891 h 144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44063" h="1448691">
                <a:moveTo>
                  <a:pt x="1391096" y="891"/>
                </a:moveTo>
                <a:cubicBezTo>
                  <a:pt x="1362521" y="-2284"/>
                  <a:pt x="1301598" y="2778"/>
                  <a:pt x="1267271" y="19941"/>
                </a:cubicBezTo>
                <a:cubicBezTo>
                  <a:pt x="1257032" y="25061"/>
                  <a:pt x="1247490" y="31662"/>
                  <a:pt x="1238696" y="38991"/>
                </a:cubicBezTo>
                <a:cubicBezTo>
                  <a:pt x="1228348" y="47615"/>
                  <a:pt x="1222780" y="62963"/>
                  <a:pt x="1210121" y="67566"/>
                </a:cubicBezTo>
                <a:cubicBezTo>
                  <a:pt x="1186064" y="76314"/>
                  <a:pt x="1159321" y="73916"/>
                  <a:pt x="1133921" y="77091"/>
                </a:cubicBezTo>
                <a:cubicBezTo>
                  <a:pt x="1085811" y="125201"/>
                  <a:pt x="1096314" y="131736"/>
                  <a:pt x="1048196" y="143766"/>
                </a:cubicBezTo>
                <a:cubicBezTo>
                  <a:pt x="1032490" y="147693"/>
                  <a:pt x="1016446" y="150116"/>
                  <a:pt x="1000571" y="153291"/>
                </a:cubicBezTo>
                <a:cubicBezTo>
                  <a:pt x="886271" y="229491"/>
                  <a:pt x="1054546" y="112016"/>
                  <a:pt x="952946" y="200916"/>
                </a:cubicBezTo>
                <a:cubicBezTo>
                  <a:pt x="935716" y="215993"/>
                  <a:pt x="914846" y="226316"/>
                  <a:pt x="895796" y="239016"/>
                </a:cubicBezTo>
                <a:cubicBezTo>
                  <a:pt x="886271" y="245366"/>
                  <a:pt x="878327" y="255290"/>
                  <a:pt x="867221" y="258066"/>
                </a:cubicBezTo>
                <a:cubicBezTo>
                  <a:pt x="779742" y="279936"/>
                  <a:pt x="842186" y="266774"/>
                  <a:pt x="676721" y="277116"/>
                </a:cubicBezTo>
                <a:cubicBezTo>
                  <a:pt x="667196" y="280291"/>
                  <a:pt x="657800" y="283883"/>
                  <a:pt x="648146" y="286641"/>
                </a:cubicBezTo>
                <a:cubicBezTo>
                  <a:pt x="635559" y="290237"/>
                  <a:pt x="618427" y="286109"/>
                  <a:pt x="610046" y="296166"/>
                </a:cubicBezTo>
                <a:cubicBezTo>
                  <a:pt x="599682" y="308603"/>
                  <a:pt x="610460" y="331012"/>
                  <a:pt x="600521" y="343791"/>
                </a:cubicBezTo>
                <a:cubicBezTo>
                  <a:pt x="586465" y="361863"/>
                  <a:pt x="543371" y="381891"/>
                  <a:pt x="543371" y="381891"/>
                </a:cubicBezTo>
                <a:cubicBezTo>
                  <a:pt x="526606" y="432186"/>
                  <a:pt x="539415" y="402112"/>
                  <a:pt x="495746" y="467616"/>
                </a:cubicBezTo>
                <a:cubicBezTo>
                  <a:pt x="489396" y="477141"/>
                  <a:pt x="486221" y="489841"/>
                  <a:pt x="476696" y="496191"/>
                </a:cubicBezTo>
                <a:cubicBezTo>
                  <a:pt x="467171" y="502541"/>
                  <a:pt x="456915" y="507912"/>
                  <a:pt x="448121" y="515241"/>
                </a:cubicBezTo>
                <a:cubicBezTo>
                  <a:pt x="390198" y="563510"/>
                  <a:pt x="451946" y="527616"/>
                  <a:pt x="381446" y="562866"/>
                </a:cubicBezTo>
                <a:cubicBezTo>
                  <a:pt x="346521" y="615253"/>
                  <a:pt x="381446" y="570804"/>
                  <a:pt x="333821" y="610491"/>
                </a:cubicBezTo>
                <a:cubicBezTo>
                  <a:pt x="302223" y="636823"/>
                  <a:pt x="312144" y="640379"/>
                  <a:pt x="276671" y="658116"/>
                </a:cubicBezTo>
                <a:cubicBezTo>
                  <a:pt x="267691" y="662606"/>
                  <a:pt x="257076" y="663151"/>
                  <a:pt x="248096" y="667641"/>
                </a:cubicBezTo>
                <a:cubicBezTo>
                  <a:pt x="237857" y="672761"/>
                  <a:pt x="230381" y="683071"/>
                  <a:pt x="219521" y="686691"/>
                </a:cubicBezTo>
                <a:cubicBezTo>
                  <a:pt x="201199" y="692798"/>
                  <a:pt x="181224" y="692026"/>
                  <a:pt x="162371" y="696216"/>
                </a:cubicBezTo>
                <a:cubicBezTo>
                  <a:pt x="152570" y="698394"/>
                  <a:pt x="143321" y="702566"/>
                  <a:pt x="133796" y="705741"/>
                </a:cubicBezTo>
                <a:cubicBezTo>
                  <a:pt x="130621" y="721616"/>
                  <a:pt x="132303" y="739310"/>
                  <a:pt x="124271" y="753366"/>
                </a:cubicBezTo>
                <a:cubicBezTo>
                  <a:pt x="118591" y="763305"/>
                  <a:pt x="106415" y="768396"/>
                  <a:pt x="95696" y="772416"/>
                </a:cubicBezTo>
                <a:cubicBezTo>
                  <a:pt x="80537" y="778100"/>
                  <a:pt x="63777" y="778014"/>
                  <a:pt x="48071" y="781941"/>
                </a:cubicBezTo>
                <a:cubicBezTo>
                  <a:pt x="38331" y="784376"/>
                  <a:pt x="29021" y="788291"/>
                  <a:pt x="19496" y="791466"/>
                </a:cubicBezTo>
                <a:cubicBezTo>
                  <a:pt x="13146" y="800991"/>
                  <a:pt x="1710" y="808663"/>
                  <a:pt x="446" y="820041"/>
                </a:cubicBezTo>
                <a:cubicBezTo>
                  <a:pt x="-2296" y="844720"/>
                  <a:pt x="7645" y="887062"/>
                  <a:pt x="29021" y="905766"/>
                </a:cubicBezTo>
                <a:cubicBezTo>
                  <a:pt x="46251" y="920843"/>
                  <a:pt x="86171" y="943866"/>
                  <a:pt x="86171" y="943866"/>
                </a:cubicBezTo>
                <a:cubicBezTo>
                  <a:pt x="114275" y="986023"/>
                  <a:pt x="92065" y="966589"/>
                  <a:pt x="143321" y="981966"/>
                </a:cubicBezTo>
                <a:cubicBezTo>
                  <a:pt x="162555" y="987736"/>
                  <a:pt x="200471" y="1001016"/>
                  <a:pt x="200471" y="1001016"/>
                </a:cubicBezTo>
                <a:cubicBezTo>
                  <a:pt x="264721" y="1065266"/>
                  <a:pt x="232063" y="1049647"/>
                  <a:pt x="286196" y="1067691"/>
                </a:cubicBezTo>
                <a:cubicBezTo>
                  <a:pt x="295721" y="1080391"/>
                  <a:pt x="307671" y="1091592"/>
                  <a:pt x="314771" y="1105791"/>
                </a:cubicBezTo>
                <a:cubicBezTo>
                  <a:pt x="330023" y="1136296"/>
                  <a:pt x="314454" y="1149352"/>
                  <a:pt x="343346" y="1172466"/>
                </a:cubicBezTo>
                <a:cubicBezTo>
                  <a:pt x="351186" y="1178738"/>
                  <a:pt x="362941" y="1177501"/>
                  <a:pt x="371921" y="1181991"/>
                </a:cubicBezTo>
                <a:cubicBezTo>
                  <a:pt x="382160" y="1187111"/>
                  <a:pt x="390971" y="1194691"/>
                  <a:pt x="400496" y="1201041"/>
                </a:cubicBezTo>
                <a:cubicBezTo>
                  <a:pt x="446765" y="1195257"/>
                  <a:pt x="480686" y="1192900"/>
                  <a:pt x="524321" y="1181991"/>
                </a:cubicBezTo>
                <a:cubicBezTo>
                  <a:pt x="534061" y="1179556"/>
                  <a:pt x="543242" y="1175224"/>
                  <a:pt x="552896" y="1172466"/>
                </a:cubicBezTo>
                <a:cubicBezTo>
                  <a:pt x="565483" y="1168870"/>
                  <a:pt x="578296" y="1166116"/>
                  <a:pt x="590996" y="1162941"/>
                </a:cubicBezTo>
                <a:cubicBezTo>
                  <a:pt x="606871" y="1166116"/>
                  <a:pt x="627173" y="1161018"/>
                  <a:pt x="638621" y="1172466"/>
                </a:cubicBezTo>
                <a:cubicBezTo>
                  <a:pt x="652820" y="1186665"/>
                  <a:pt x="646532" y="1212908"/>
                  <a:pt x="657671" y="1229616"/>
                </a:cubicBezTo>
                <a:cubicBezTo>
                  <a:pt x="664021" y="1239141"/>
                  <a:pt x="672072" y="1247730"/>
                  <a:pt x="676721" y="1258191"/>
                </a:cubicBezTo>
                <a:cubicBezTo>
                  <a:pt x="684876" y="1276541"/>
                  <a:pt x="679063" y="1304202"/>
                  <a:pt x="695771" y="1315341"/>
                </a:cubicBezTo>
                <a:lnTo>
                  <a:pt x="724346" y="1334391"/>
                </a:lnTo>
                <a:cubicBezTo>
                  <a:pt x="767120" y="1291617"/>
                  <a:pt x="740142" y="1310076"/>
                  <a:pt x="810071" y="1286766"/>
                </a:cubicBezTo>
                <a:lnTo>
                  <a:pt x="838646" y="1277241"/>
                </a:lnTo>
                <a:cubicBezTo>
                  <a:pt x="892621" y="1280416"/>
                  <a:pt x="946957" y="1279773"/>
                  <a:pt x="1000571" y="1286766"/>
                </a:cubicBezTo>
                <a:cubicBezTo>
                  <a:pt x="1020483" y="1289363"/>
                  <a:pt x="1038240" y="1300946"/>
                  <a:pt x="1057721" y="1305816"/>
                </a:cubicBezTo>
                <a:lnTo>
                  <a:pt x="1095821" y="1315341"/>
                </a:lnTo>
                <a:cubicBezTo>
                  <a:pt x="1102171" y="1324866"/>
                  <a:pt x="1110222" y="1333455"/>
                  <a:pt x="1114871" y="1343916"/>
                </a:cubicBezTo>
                <a:cubicBezTo>
                  <a:pt x="1123026" y="1362266"/>
                  <a:pt x="1119722" y="1386867"/>
                  <a:pt x="1133921" y="1401066"/>
                </a:cubicBezTo>
                <a:cubicBezTo>
                  <a:pt x="1170591" y="1437736"/>
                  <a:pt x="1151288" y="1422169"/>
                  <a:pt x="1191071" y="1448691"/>
                </a:cubicBezTo>
                <a:cubicBezTo>
                  <a:pt x="1216206" y="1442407"/>
                  <a:pt x="1239328" y="1441165"/>
                  <a:pt x="1257746" y="1420116"/>
                </a:cubicBezTo>
                <a:cubicBezTo>
                  <a:pt x="1327822" y="1340029"/>
                  <a:pt x="1277026" y="1391081"/>
                  <a:pt x="1305371" y="1334391"/>
                </a:cubicBezTo>
                <a:cubicBezTo>
                  <a:pt x="1310491" y="1324152"/>
                  <a:pt x="1319301" y="1316055"/>
                  <a:pt x="1324421" y="1305816"/>
                </a:cubicBezTo>
                <a:cubicBezTo>
                  <a:pt x="1328911" y="1296836"/>
                  <a:pt x="1327674" y="1285081"/>
                  <a:pt x="1333946" y="1277241"/>
                </a:cubicBezTo>
                <a:cubicBezTo>
                  <a:pt x="1341097" y="1268302"/>
                  <a:pt x="1352996" y="1264541"/>
                  <a:pt x="1362521" y="1258191"/>
                </a:cubicBezTo>
                <a:cubicBezTo>
                  <a:pt x="1413321" y="1181991"/>
                  <a:pt x="1346646" y="1274066"/>
                  <a:pt x="1410146" y="1210566"/>
                </a:cubicBezTo>
                <a:cubicBezTo>
                  <a:pt x="1418241" y="1202471"/>
                  <a:pt x="1421867" y="1190785"/>
                  <a:pt x="1429196" y="1181991"/>
                </a:cubicBezTo>
                <a:cubicBezTo>
                  <a:pt x="1437820" y="1171643"/>
                  <a:pt x="1448246" y="1162941"/>
                  <a:pt x="1457771" y="1153416"/>
                </a:cubicBezTo>
                <a:cubicBezTo>
                  <a:pt x="1481941" y="1080907"/>
                  <a:pt x="1472883" y="1115957"/>
                  <a:pt x="1486346" y="1048641"/>
                </a:cubicBezTo>
                <a:cubicBezTo>
                  <a:pt x="1489521" y="1013716"/>
                  <a:pt x="1491998" y="978721"/>
                  <a:pt x="1495871" y="943866"/>
                </a:cubicBezTo>
                <a:cubicBezTo>
                  <a:pt x="1498350" y="921553"/>
                  <a:pt x="1503363" y="899549"/>
                  <a:pt x="1505396" y="877191"/>
                </a:cubicBezTo>
                <a:cubicBezTo>
                  <a:pt x="1521732" y="697492"/>
                  <a:pt x="1501715" y="787139"/>
                  <a:pt x="1524446" y="696216"/>
                </a:cubicBezTo>
                <a:cubicBezTo>
                  <a:pt x="1522024" y="664724"/>
                  <a:pt x="1523820" y="557164"/>
                  <a:pt x="1495871" y="515241"/>
                </a:cubicBezTo>
                <a:lnTo>
                  <a:pt x="1476821" y="486666"/>
                </a:lnTo>
                <a:cubicBezTo>
                  <a:pt x="1479996" y="473966"/>
                  <a:pt x="1482750" y="461153"/>
                  <a:pt x="1486346" y="448566"/>
                </a:cubicBezTo>
                <a:cubicBezTo>
                  <a:pt x="1498450" y="406201"/>
                  <a:pt x="1495470" y="431519"/>
                  <a:pt x="1505396" y="381891"/>
                </a:cubicBezTo>
                <a:cubicBezTo>
                  <a:pt x="1521208" y="302829"/>
                  <a:pt x="1503378" y="347828"/>
                  <a:pt x="1533971" y="286641"/>
                </a:cubicBezTo>
                <a:cubicBezTo>
                  <a:pt x="1546265" y="212878"/>
                  <a:pt x="1548543" y="231199"/>
                  <a:pt x="1533971" y="143766"/>
                </a:cubicBezTo>
                <a:cubicBezTo>
                  <a:pt x="1532320" y="133862"/>
                  <a:pt x="1530015" y="123545"/>
                  <a:pt x="1524446" y="115191"/>
                </a:cubicBezTo>
                <a:cubicBezTo>
                  <a:pt x="1503575" y="83885"/>
                  <a:pt x="1493652" y="89530"/>
                  <a:pt x="1467296" y="67566"/>
                </a:cubicBezTo>
                <a:cubicBezTo>
                  <a:pt x="1456948" y="58942"/>
                  <a:pt x="1450417" y="45674"/>
                  <a:pt x="1438721" y="38991"/>
                </a:cubicBezTo>
                <a:cubicBezTo>
                  <a:pt x="1427355" y="32496"/>
                  <a:pt x="1419671" y="4066"/>
                  <a:pt x="1391096" y="8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B958F43E-8980-4F58-BAD7-7F4379252FB7}"/>
              </a:ext>
            </a:extLst>
          </p:cNvPr>
          <p:cNvSpPr>
            <a:spLocks noChangeAspect="1"/>
          </p:cNvSpPr>
          <p:nvPr/>
        </p:nvSpPr>
        <p:spPr>
          <a:xfrm>
            <a:off x="4714226" y="2904935"/>
            <a:ext cx="1694557" cy="1800000"/>
          </a:xfrm>
          <a:custGeom>
            <a:avLst/>
            <a:gdLst>
              <a:gd name="connsiteX0" fmla="*/ 1391096 w 1544063"/>
              <a:gd name="connsiteY0" fmla="*/ 891 h 1448691"/>
              <a:gd name="connsiteX1" fmla="*/ 1267271 w 1544063"/>
              <a:gd name="connsiteY1" fmla="*/ 19941 h 1448691"/>
              <a:gd name="connsiteX2" fmla="*/ 1238696 w 1544063"/>
              <a:gd name="connsiteY2" fmla="*/ 38991 h 1448691"/>
              <a:gd name="connsiteX3" fmla="*/ 1210121 w 1544063"/>
              <a:gd name="connsiteY3" fmla="*/ 67566 h 1448691"/>
              <a:gd name="connsiteX4" fmla="*/ 1133921 w 1544063"/>
              <a:gd name="connsiteY4" fmla="*/ 77091 h 1448691"/>
              <a:gd name="connsiteX5" fmla="*/ 1048196 w 1544063"/>
              <a:gd name="connsiteY5" fmla="*/ 143766 h 1448691"/>
              <a:gd name="connsiteX6" fmla="*/ 1000571 w 1544063"/>
              <a:gd name="connsiteY6" fmla="*/ 153291 h 1448691"/>
              <a:gd name="connsiteX7" fmla="*/ 952946 w 1544063"/>
              <a:gd name="connsiteY7" fmla="*/ 200916 h 1448691"/>
              <a:gd name="connsiteX8" fmla="*/ 895796 w 1544063"/>
              <a:gd name="connsiteY8" fmla="*/ 239016 h 1448691"/>
              <a:gd name="connsiteX9" fmla="*/ 867221 w 1544063"/>
              <a:gd name="connsiteY9" fmla="*/ 258066 h 1448691"/>
              <a:gd name="connsiteX10" fmla="*/ 676721 w 1544063"/>
              <a:gd name="connsiteY10" fmla="*/ 277116 h 1448691"/>
              <a:gd name="connsiteX11" fmla="*/ 648146 w 1544063"/>
              <a:gd name="connsiteY11" fmla="*/ 286641 h 1448691"/>
              <a:gd name="connsiteX12" fmla="*/ 610046 w 1544063"/>
              <a:gd name="connsiteY12" fmla="*/ 296166 h 1448691"/>
              <a:gd name="connsiteX13" fmla="*/ 600521 w 1544063"/>
              <a:gd name="connsiteY13" fmla="*/ 343791 h 1448691"/>
              <a:gd name="connsiteX14" fmla="*/ 543371 w 1544063"/>
              <a:gd name="connsiteY14" fmla="*/ 381891 h 1448691"/>
              <a:gd name="connsiteX15" fmla="*/ 495746 w 1544063"/>
              <a:gd name="connsiteY15" fmla="*/ 467616 h 1448691"/>
              <a:gd name="connsiteX16" fmla="*/ 476696 w 1544063"/>
              <a:gd name="connsiteY16" fmla="*/ 496191 h 1448691"/>
              <a:gd name="connsiteX17" fmla="*/ 448121 w 1544063"/>
              <a:gd name="connsiteY17" fmla="*/ 515241 h 1448691"/>
              <a:gd name="connsiteX18" fmla="*/ 381446 w 1544063"/>
              <a:gd name="connsiteY18" fmla="*/ 562866 h 1448691"/>
              <a:gd name="connsiteX19" fmla="*/ 333821 w 1544063"/>
              <a:gd name="connsiteY19" fmla="*/ 610491 h 1448691"/>
              <a:gd name="connsiteX20" fmla="*/ 276671 w 1544063"/>
              <a:gd name="connsiteY20" fmla="*/ 658116 h 1448691"/>
              <a:gd name="connsiteX21" fmla="*/ 248096 w 1544063"/>
              <a:gd name="connsiteY21" fmla="*/ 667641 h 1448691"/>
              <a:gd name="connsiteX22" fmla="*/ 219521 w 1544063"/>
              <a:gd name="connsiteY22" fmla="*/ 686691 h 1448691"/>
              <a:gd name="connsiteX23" fmla="*/ 162371 w 1544063"/>
              <a:gd name="connsiteY23" fmla="*/ 696216 h 1448691"/>
              <a:gd name="connsiteX24" fmla="*/ 133796 w 1544063"/>
              <a:gd name="connsiteY24" fmla="*/ 705741 h 1448691"/>
              <a:gd name="connsiteX25" fmla="*/ 124271 w 1544063"/>
              <a:gd name="connsiteY25" fmla="*/ 753366 h 1448691"/>
              <a:gd name="connsiteX26" fmla="*/ 95696 w 1544063"/>
              <a:gd name="connsiteY26" fmla="*/ 772416 h 1448691"/>
              <a:gd name="connsiteX27" fmla="*/ 48071 w 1544063"/>
              <a:gd name="connsiteY27" fmla="*/ 781941 h 1448691"/>
              <a:gd name="connsiteX28" fmla="*/ 19496 w 1544063"/>
              <a:gd name="connsiteY28" fmla="*/ 791466 h 1448691"/>
              <a:gd name="connsiteX29" fmla="*/ 446 w 1544063"/>
              <a:gd name="connsiteY29" fmla="*/ 820041 h 1448691"/>
              <a:gd name="connsiteX30" fmla="*/ 29021 w 1544063"/>
              <a:gd name="connsiteY30" fmla="*/ 905766 h 1448691"/>
              <a:gd name="connsiteX31" fmla="*/ 86171 w 1544063"/>
              <a:gd name="connsiteY31" fmla="*/ 943866 h 1448691"/>
              <a:gd name="connsiteX32" fmla="*/ 143321 w 1544063"/>
              <a:gd name="connsiteY32" fmla="*/ 981966 h 1448691"/>
              <a:gd name="connsiteX33" fmla="*/ 200471 w 1544063"/>
              <a:gd name="connsiteY33" fmla="*/ 1001016 h 1448691"/>
              <a:gd name="connsiteX34" fmla="*/ 286196 w 1544063"/>
              <a:gd name="connsiteY34" fmla="*/ 1067691 h 1448691"/>
              <a:gd name="connsiteX35" fmla="*/ 314771 w 1544063"/>
              <a:gd name="connsiteY35" fmla="*/ 1105791 h 1448691"/>
              <a:gd name="connsiteX36" fmla="*/ 343346 w 1544063"/>
              <a:gd name="connsiteY36" fmla="*/ 1172466 h 1448691"/>
              <a:gd name="connsiteX37" fmla="*/ 371921 w 1544063"/>
              <a:gd name="connsiteY37" fmla="*/ 1181991 h 1448691"/>
              <a:gd name="connsiteX38" fmla="*/ 400496 w 1544063"/>
              <a:gd name="connsiteY38" fmla="*/ 1201041 h 1448691"/>
              <a:gd name="connsiteX39" fmla="*/ 524321 w 1544063"/>
              <a:gd name="connsiteY39" fmla="*/ 1181991 h 1448691"/>
              <a:gd name="connsiteX40" fmla="*/ 552896 w 1544063"/>
              <a:gd name="connsiteY40" fmla="*/ 1172466 h 1448691"/>
              <a:gd name="connsiteX41" fmla="*/ 590996 w 1544063"/>
              <a:gd name="connsiteY41" fmla="*/ 1162941 h 1448691"/>
              <a:gd name="connsiteX42" fmla="*/ 638621 w 1544063"/>
              <a:gd name="connsiteY42" fmla="*/ 1172466 h 1448691"/>
              <a:gd name="connsiteX43" fmla="*/ 657671 w 1544063"/>
              <a:gd name="connsiteY43" fmla="*/ 1229616 h 1448691"/>
              <a:gd name="connsiteX44" fmla="*/ 676721 w 1544063"/>
              <a:gd name="connsiteY44" fmla="*/ 1258191 h 1448691"/>
              <a:gd name="connsiteX45" fmla="*/ 695771 w 1544063"/>
              <a:gd name="connsiteY45" fmla="*/ 1315341 h 1448691"/>
              <a:gd name="connsiteX46" fmla="*/ 724346 w 1544063"/>
              <a:gd name="connsiteY46" fmla="*/ 1334391 h 1448691"/>
              <a:gd name="connsiteX47" fmla="*/ 810071 w 1544063"/>
              <a:gd name="connsiteY47" fmla="*/ 1286766 h 1448691"/>
              <a:gd name="connsiteX48" fmla="*/ 838646 w 1544063"/>
              <a:gd name="connsiteY48" fmla="*/ 1277241 h 1448691"/>
              <a:gd name="connsiteX49" fmla="*/ 1000571 w 1544063"/>
              <a:gd name="connsiteY49" fmla="*/ 1286766 h 1448691"/>
              <a:gd name="connsiteX50" fmla="*/ 1057721 w 1544063"/>
              <a:gd name="connsiteY50" fmla="*/ 1305816 h 1448691"/>
              <a:gd name="connsiteX51" fmla="*/ 1095821 w 1544063"/>
              <a:gd name="connsiteY51" fmla="*/ 1315341 h 1448691"/>
              <a:gd name="connsiteX52" fmla="*/ 1114871 w 1544063"/>
              <a:gd name="connsiteY52" fmla="*/ 1343916 h 1448691"/>
              <a:gd name="connsiteX53" fmla="*/ 1133921 w 1544063"/>
              <a:gd name="connsiteY53" fmla="*/ 1401066 h 1448691"/>
              <a:gd name="connsiteX54" fmla="*/ 1191071 w 1544063"/>
              <a:gd name="connsiteY54" fmla="*/ 1448691 h 1448691"/>
              <a:gd name="connsiteX55" fmla="*/ 1257746 w 1544063"/>
              <a:gd name="connsiteY55" fmla="*/ 1420116 h 1448691"/>
              <a:gd name="connsiteX56" fmla="*/ 1305371 w 1544063"/>
              <a:gd name="connsiteY56" fmla="*/ 1334391 h 1448691"/>
              <a:gd name="connsiteX57" fmla="*/ 1324421 w 1544063"/>
              <a:gd name="connsiteY57" fmla="*/ 1305816 h 1448691"/>
              <a:gd name="connsiteX58" fmla="*/ 1333946 w 1544063"/>
              <a:gd name="connsiteY58" fmla="*/ 1277241 h 1448691"/>
              <a:gd name="connsiteX59" fmla="*/ 1362521 w 1544063"/>
              <a:gd name="connsiteY59" fmla="*/ 1258191 h 1448691"/>
              <a:gd name="connsiteX60" fmla="*/ 1410146 w 1544063"/>
              <a:gd name="connsiteY60" fmla="*/ 1210566 h 1448691"/>
              <a:gd name="connsiteX61" fmla="*/ 1429196 w 1544063"/>
              <a:gd name="connsiteY61" fmla="*/ 1181991 h 1448691"/>
              <a:gd name="connsiteX62" fmla="*/ 1457771 w 1544063"/>
              <a:gd name="connsiteY62" fmla="*/ 1153416 h 1448691"/>
              <a:gd name="connsiteX63" fmla="*/ 1486346 w 1544063"/>
              <a:gd name="connsiteY63" fmla="*/ 1048641 h 1448691"/>
              <a:gd name="connsiteX64" fmla="*/ 1495871 w 1544063"/>
              <a:gd name="connsiteY64" fmla="*/ 943866 h 1448691"/>
              <a:gd name="connsiteX65" fmla="*/ 1505396 w 1544063"/>
              <a:gd name="connsiteY65" fmla="*/ 877191 h 1448691"/>
              <a:gd name="connsiteX66" fmla="*/ 1524446 w 1544063"/>
              <a:gd name="connsiteY66" fmla="*/ 696216 h 1448691"/>
              <a:gd name="connsiteX67" fmla="*/ 1495871 w 1544063"/>
              <a:gd name="connsiteY67" fmla="*/ 515241 h 1448691"/>
              <a:gd name="connsiteX68" fmla="*/ 1476821 w 1544063"/>
              <a:gd name="connsiteY68" fmla="*/ 486666 h 1448691"/>
              <a:gd name="connsiteX69" fmla="*/ 1486346 w 1544063"/>
              <a:gd name="connsiteY69" fmla="*/ 448566 h 1448691"/>
              <a:gd name="connsiteX70" fmla="*/ 1505396 w 1544063"/>
              <a:gd name="connsiteY70" fmla="*/ 381891 h 1448691"/>
              <a:gd name="connsiteX71" fmla="*/ 1533971 w 1544063"/>
              <a:gd name="connsiteY71" fmla="*/ 286641 h 1448691"/>
              <a:gd name="connsiteX72" fmla="*/ 1533971 w 1544063"/>
              <a:gd name="connsiteY72" fmla="*/ 143766 h 1448691"/>
              <a:gd name="connsiteX73" fmla="*/ 1524446 w 1544063"/>
              <a:gd name="connsiteY73" fmla="*/ 115191 h 1448691"/>
              <a:gd name="connsiteX74" fmla="*/ 1467296 w 1544063"/>
              <a:gd name="connsiteY74" fmla="*/ 67566 h 1448691"/>
              <a:gd name="connsiteX75" fmla="*/ 1438721 w 1544063"/>
              <a:gd name="connsiteY75" fmla="*/ 38991 h 1448691"/>
              <a:gd name="connsiteX76" fmla="*/ 1391096 w 1544063"/>
              <a:gd name="connsiteY76" fmla="*/ 891 h 144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44063" h="1448691">
                <a:moveTo>
                  <a:pt x="1391096" y="891"/>
                </a:moveTo>
                <a:cubicBezTo>
                  <a:pt x="1362521" y="-2284"/>
                  <a:pt x="1301598" y="2778"/>
                  <a:pt x="1267271" y="19941"/>
                </a:cubicBezTo>
                <a:cubicBezTo>
                  <a:pt x="1257032" y="25061"/>
                  <a:pt x="1247490" y="31662"/>
                  <a:pt x="1238696" y="38991"/>
                </a:cubicBezTo>
                <a:cubicBezTo>
                  <a:pt x="1228348" y="47615"/>
                  <a:pt x="1222780" y="62963"/>
                  <a:pt x="1210121" y="67566"/>
                </a:cubicBezTo>
                <a:cubicBezTo>
                  <a:pt x="1186064" y="76314"/>
                  <a:pt x="1159321" y="73916"/>
                  <a:pt x="1133921" y="77091"/>
                </a:cubicBezTo>
                <a:cubicBezTo>
                  <a:pt x="1085811" y="125201"/>
                  <a:pt x="1096314" y="131736"/>
                  <a:pt x="1048196" y="143766"/>
                </a:cubicBezTo>
                <a:cubicBezTo>
                  <a:pt x="1032490" y="147693"/>
                  <a:pt x="1016446" y="150116"/>
                  <a:pt x="1000571" y="153291"/>
                </a:cubicBezTo>
                <a:cubicBezTo>
                  <a:pt x="886271" y="229491"/>
                  <a:pt x="1054546" y="112016"/>
                  <a:pt x="952946" y="200916"/>
                </a:cubicBezTo>
                <a:cubicBezTo>
                  <a:pt x="935716" y="215993"/>
                  <a:pt x="914846" y="226316"/>
                  <a:pt x="895796" y="239016"/>
                </a:cubicBezTo>
                <a:cubicBezTo>
                  <a:pt x="886271" y="245366"/>
                  <a:pt x="878327" y="255290"/>
                  <a:pt x="867221" y="258066"/>
                </a:cubicBezTo>
                <a:cubicBezTo>
                  <a:pt x="779742" y="279936"/>
                  <a:pt x="842186" y="266774"/>
                  <a:pt x="676721" y="277116"/>
                </a:cubicBezTo>
                <a:cubicBezTo>
                  <a:pt x="667196" y="280291"/>
                  <a:pt x="657800" y="283883"/>
                  <a:pt x="648146" y="286641"/>
                </a:cubicBezTo>
                <a:cubicBezTo>
                  <a:pt x="635559" y="290237"/>
                  <a:pt x="618427" y="286109"/>
                  <a:pt x="610046" y="296166"/>
                </a:cubicBezTo>
                <a:cubicBezTo>
                  <a:pt x="599682" y="308603"/>
                  <a:pt x="610460" y="331012"/>
                  <a:pt x="600521" y="343791"/>
                </a:cubicBezTo>
                <a:cubicBezTo>
                  <a:pt x="586465" y="361863"/>
                  <a:pt x="543371" y="381891"/>
                  <a:pt x="543371" y="381891"/>
                </a:cubicBezTo>
                <a:cubicBezTo>
                  <a:pt x="526606" y="432186"/>
                  <a:pt x="539415" y="402112"/>
                  <a:pt x="495746" y="467616"/>
                </a:cubicBezTo>
                <a:cubicBezTo>
                  <a:pt x="489396" y="477141"/>
                  <a:pt x="486221" y="489841"/>
                  <a:pt x="476696" y="496191"/>
                </a:cubicBezTo>
                <a:cubicBezTo>
                  <a:pt x="467171" y="502541"/>
                  <a:pt x="456915" y="507912"/>
                  <a:pt x="448121" y="515241"/>
                </a:cubicBezTo>
                <a:cubicBezTo>
                  <a:pt x="390198" y="563510"/>
                  <a:pt x="451946" y="527616"/>
                  <a:pt x="381446" y="562866"/>
                </a:cubicBezTo>
                <a:cubicBezTo>
                  <a:pt x="346521" y="615253"/>
                  <a:pt x="381446" y="570804"/>
                  <a:pt x="333821" y="610491"/>
                </a:cubicBezTo>
                <a:cubicBezTo>
                  <a:pt x="302223" y="636823"/>
                  <a:pt x="312144" y="640379"/>
                  <a:pt x="276671" y="658116"/>
                </a:cubicBezTo>
                <a:cubicBezTo>
                  <a:pt x="267691" y="662606"/>
                  <a:pt x="257076" y="663151"/>
                  <a:pt x="248096" y="667641"/>
                </a:cubicBezTo>
                <a:cubicBezTo>
                  <a:pt x="237857" y="672761"/>
                  <a:pt x="230381" y="683071"/>
                  <a:pt x="219521" y="686691"/>
                </a:cubicBezTo>
                <a:cubicBezTo>
                  <a:pt x="201199" y="692798"/>
                  <a:pt x="181224" y="692026"/>
                  <a:pt x="162371" y="696216"/>
                </a:cubicBezTo>
                <a:cubicBezTo>
                  <a:pt x="152570" y="698394"/>
                  <a:pt x="143321" y="702566"/>
                  <a:pt x="133796" y="705741"/>
                </a:cubicBezTo>
                <a:cubicBezTo>
                  <a:pt x="130621" y="721616"/>
                  <a:pt x="132303" y="739310"/>
                  <a:pt x="124271" y="753366"/>
                </a:cubicBezTo>
                <a:cubicBezTo>
                  <a:pt x="118591" y="763305"/>
                  <a:pt x="106415" y="768396"/>
                  <a:pt x="95696" y="772416"/>
                </a:cubicBezTo>
                <a:cubicBezTo>
                  <a:pt x="80537" y="778100"/>
                  <a:pt x="63777" y="778014"/>
                  <a:pt x="48071" y="781941"/>
                </a:cubicBezTo>
                <a:cubicBezTo>
                  <a:pt x="38331" y="784376"/>
                  <a:pt x="29021" y="788291"/>
                  <a:pt x="19496" y="791466"/>
                </a:cubicBezTo>
                <a:cubicBezTo>
                  <a:pt x="13146" y="800991"/>
                  <a:pt x="1710" y="808663"/>
                  <a:pt x="446" y="820041"/>
                </a:cubicBezTo>
                <a:cubicBezTo>
                  <a:pt x="-2296" y="844720"/>
                  <a:pt x="7645" y="887062"/>
                  <a:pt x="29021" y="905766"/>
                </a:cubicBezTo>
                <a:cubicBezTo>
                  <a:pt x="46251" y="920843"/>
                  <a:pt x="86171" y="943866"/>
                  <a:pt x="86171" y="943866"/>
                </a:cubicBezTo>
                <a:cubicBezTo>
                  <a:pt x="114275" y="986023"/>
                  <a:pt x="92065" y="966589"/>
                  <a:pt x="143321" y="981966"/>
                </a:cubicBezTo>
                <a:cubicBezTo>
                  <a:pt x="162555" y="987736"/>
                  <a:pt x="200471" y="1001016"/>
                  <a:pt x="200471" y="1001016"/>
                </a:cubicBezTo>
                <a:cubicBezTo>
                  <a:pt x="264721" y="1065266"/>
                  <a:pt x="232063" y="1049647"/>
                  <a:pt x="286196" y="1067691"/>
                </a:cubicBezTo>
                <a:cubicBezTo>
                  <a:pt x="295721" y="1080391"/>
                  <a:pt x="307671" y="1091592"/>
                  <a:pt x="314771" y="1105791"/>
                </a:cubicBezTo>
                <a:cubicBezTo>
                  <a:pt x="330023" y="1136296"/>
                  <a:pt x="314454" y="1149352"/>
                  <a:pt x="343346" y="1172466"/>
                </a:cubicBezTo>
                <a:cubicBezTo>
                  <a:pt x="351186" y="1178738"/>
                  <a:pt x="362941" y="1177501"/>
                  <a:pt x="371921" y="1181991"/>
                </a:cubicBezTo>
                <a:cubicBezTo>
                  <a:pt x="382160" y="1187111"/>
                  <a:pt x="390971" y="1194691"/>
                  <a:pt x="400496" y="1201041"/>
                </a:cubicBezTo>
                <a:cubicBezTo>
                  <a:pt x="446765" y="1195257"/>
                  <a:pt x="480686" y="1192900"/>
                  <a:pt x="524321" y="1181991"/>
                </a:cubicBezTo>
                <a:cubicBezTo>
                  <a:pt x="534061" y="1179556"/>
                  <a:pt x="543242" y="1175224"/>
                  <a:pt x="552896" y="1172466"/>
                </a:cubicBezTo>
                <a:cubicBezTo>
                  <a:pt x="565483" y="1168870"/>
                  <a:pt x="578296" y="1166116"/>
                  <a:pt x="590996" y="1162941"/>
                </a:cubicBezTo>
                <a:cubicBezTo>
                  <a:pt x="606871" y="1166116"/>
                  <a:pt x="627173" y="1161018"/>
                  <a:pt x="638621" y="1172466"/>
                </a:cubicBezTo>
                <a:cubicBezTo>
                  <a:pt x="652820" y="1186665"/>
                  <a:pt x="646532" y="1212908"/>
                  <a:pt x="657671" y="1229616"/>
                </a:cubicBezTo>
                <a:cubicBezTo>
                  <a:pt x="664021" y="1239141"/>
                  <a:pt x="672072" y="1247730"/>
                  <a:pt x="676721" y="1258191"/>
                </a:cubicBezTo>
                <a:cubicBezTo>
                  <a:pt x="684876" y="1276541"/>
                  <a:pt x="679063" y="1304202"/>
                  <a:pt x="695771" y="1315341"/>
                </a:cubicBezTo>
                <a:lnTo>
                  <a:pt x="724346" y="1334391"/>
                </a:lnTo>
                <a:cubicBezTo>
                  <a:pt x="767120" y="1291617"/>
                  <a:pt x="740142" y="1310076"/>
                  <a:pt x="810071" y="1286766"/>
                </a:cubicBezTo>
                <a:lnTo>
                  <a:pt x="838646" y="1277241"/>
                </a:lnTo>
                <a:cubicBezTo>
                  <a:pt x="892621" y="1280416"/>
                  <a:pt x="946957" y="1279773"/>
                  <a:pt x="1000571" y="1286766"/>
                </a:cubicBezTo>
                <a:cubicBezTo>
                  <a:pt x="1020483" y="1289363"/>
                  <a:pt x="1038240" y="1300946"/>
                  <a:pt x="1057721" y="1305816"/>
                </a:cubicBezTo>
                <a:lnTo>
                  <a:pt x="1095821" y="1315341"/>
                </a:lnTo>
                <a:cubicBezTo>
                  <a:pt x="1102171" y="1324866"/>
                  <a:pt x="1110222" y="1333455"/>
                  <a:pt x="1114871" y="1343916"/>
                </a:cubicBezTo>
                <a:cubicBezTo>
                  <a:pt x="1123026" y="1362266"/>
                  <a:pt x="1119722" y="1386867"/>
                  <a:pt x="1133921" y="1401066"/>
                </a:cubicBezTo>
                <a:cubicBezTo>
                  <a:pt x="1170591" y="1437736"/>
                  <a:pt x="1151288" y="1422169"/>
                  <a:pt x="1191071" y="1448691"/>
                </a:cubicBezTo>
                <a:cubicBezTo>
                  <a:pt x="1216206" y="1442407"/>
                  <a:pt x="1239328" y="1441165"/>
                  <a:pt x="1257746" y="1420116"/>
                </a:cubicBezTo>
                <a:cubicBezTo>
                  <a:pt x="1327822" y="1340029"/>
                  <a:pt x="1277026" y="1391081"/>
                  <a:pt x="1305371" y="1334391"/>
                </a:cubicBezTo>
                <a:cubicBezTo>
                  <a:pt x="1310491" y="1324152"/>
                  <a:pt x="1319301" y="1316055"/>
                  <a:pt x="1324421" y="1305816"/>
                </a:cubicBezTo>
                <a:cubicBezTo>
                  <a:pt x="1328911" y="1296836"/>
                  <a:pt x="1327674" y="1285081"/>
                  <a:pt x="1333946" y="1277241"/>
                </a:cubicBezTo>
                <a:cubicBezTo>
                  <a:pt x="1341097" y="1268302"/>
                  <a:pt x="1352996" y="1264541"/>
                  <a:pt x="1362521" y="1258191"/>
                </a:cubicBezTo>
                <a:cubicBezTo>
                  <a:pt x="1413321" y="1181991"/>
                  <a:pt x="1346646" y="1274066"/>
                  <a:pt x="1410146" y="1210566"/>
                </a:cubicBezTo>
                <a:cubicBezTo>
                  <a:pt x="1418241" y="1202471"/>
                  <a:pt x="1421867" y="1190785"/>
                  <a:pt x="1429196" y="1181991"/>
                </a:cubicBezTo>
                <a:cubicBezTo>
                  <a:pt x="1437820" y="1171643"/>
                  <a:pt x="1448246" y="1162941"/>
                  <a:pt x="1457771" y="1153416"/>
                </a:cubicBezTo>
                <a:cubicBezTo>
                  <a:pt x="1481941" y="1080907"/>
                  <a:pt x="1472883" y="1115957"/>
                  <a:pt x="1486346" y="1048641"/>
                </a:cubicBezTo>
                <a:cubicBezTo>
                  <a:pt x="1489521" y="1013716"/>
                  <a:pt x="1491998" y="978721"/>
                  <a:pt x="1495871" y="943866"/>
                </a:cubicBezTo>
                <a:cubicBezTo>
                  <a:pt x="1498350" y="921553"/>
                  <a:pt x="1503363" y="899549"/>
                  <a:pt x="1505396" y="877191"/>
                </a:cubicBezTo>
                <a:cubicBezTo>
                  <a:pt x="1521732" y="697492"/>
                  <a:pt x="1501715" y="787139"/>
                  <a:pt x="1524446" y="696216"/>
                </a:cubicBezTo>
                <a:cubicBezTo>
                  <a:pt x="1522024" y="664724"/>
                  <a:pt x="1523820" y="557164"/>
                  <a:pt x="1495871" y="515241"/>
                </a:cubicBezTo>
                <a:lnTo>
                  <a:pt x="1476821" y="486666"/>
                </a:lnTo>
                <a:cubicBezTo>
                  <a:pt x="1479996" y="473966"/>
                  <a:pt x="1482750" y="461153"/>
                  <a:pt x="1486346" y="448566"/>
                </a:cubicBezTo>
                <a:cubicBezTo>
                  <a:pt x="1498450" y="406201"/>
                  <a:pt x="1495470" y="431519"/>
                  <a:pt x="1505396" y="381891"/>
                </a:cubicBezTo>
                <a:cubicBezTo>
                  <a:pt x="1521208" y="302829"/>
                  <a:pt x="1503378" y="347828"/>
                  <a:pt x="1533971" y="286641"/>
                </a:cubicBezTo>
                <a:cubicBezTo>
                  <a:pt x="1546265" y="212878"/>
                  <a:pt x="1548543" y="231199"/>
                  <a:pt x="1533971" y="143766"/>
                </a:cubicBezTo>
                <a:cubicBezTo>
                  <a:pt x="1532320" y="133862"/>
                  <a:pt x="1530015" y="123545"/>
                  <a:pt x="1524446" y="115191"/>
                </a:cubicBezTo>
                <a:cubicBezTo>
                  <a:pt x="1503575" y="83885"/>
                  <a:pt x="1493652" y="89530"/>
                  <a:pt x="1467296" y="67566"/>
                </a:cubicBezTo>
                <a:cubicBezTo>
                  <a:pt x="1456948" y="58942"/>
                  <a:pt x="1450417" y="45674"/>
                  <a:pt x="1438721" y="38991"/>
                </a:cubicBezTo>
                <a:cubicBezTo>
                  <a:pt x="1427355" y="32496"/>
                  <a:pt x="1419671" y="4066"/>
                  <a:pt x="1391096" y="89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右 11">
            <a:extLst>
              <a:ext uri="{FF2B5EF4-FFF2-40B4-BE49-F238E27FC236}">
                <a16:creationId xmlns:a16="http://schemas.microsoft.com/office/drawing/2014/main" id="{103AEF73-3EB1-48C3-964D-FF5ACB84E147}"/>
              </a:ext>
            </a:extLst>
          </p:cNvPr>
          <p:cNvSpPr/>
          <p:nvPr/>
        </p:nvSpPr>
        <p:spPr>
          <a:xfrm>
            <a:off x="3478971" y="3486029"/>
            <a:ext cx="793102" cy="36389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70EB36D6-64FC-4D0F-AB1F-13E7670E23F4}"/>
              </a:ext>
            </a:extLst>
          </p:cNvPr>
          <p:cNvSpPr>
            <a:spLocks noChangeAspect="1"/>
          </p:cNvSpPr>
          <p:nvPr/>
        </p:nvSpPr>
        <p:spPr>
          <a:xfrm>
            <a:off x="6850936" y="2904935"/>
            <a:ext cx="1909269" cy="1800000"/>
          </a:xfrm>
          <a:custGeom>
            <a:avLst/>
            <a:gdLst>
              <a:gd name="connsiteX0" fmla="*/ 180975 w 1333647"/>
              <a:gd name="connsiteY0" fmla="*/ 600096 h 1257321"/>
              <a:gd name="connsiteX1" fmla="*/ 171450 w 1333647"/>
              <a:gd name="connsiteY1" fmla="*/ 647721 h 1257321"/>
              <a:gd name="connsiteX2" fmla="*/ 114300 w 1333647"/>
              <a:gd name="connsiteY2" fmla="*/ 666771 h 1257321"/>
              <a:gd name="connsiteX3" fmla="*/ 85725 w 1333647"/>
              <a:gd name="connsiteY3" fmla="*/ 685821 h 1257321"/>
              <a:gd name="connsiteX4" fmla="*/ 0 w 1333647"/>
              <a:gd name="connsiteY4" fmla="*/ 704871 h 1257321"/>
              <a:gd name="connsiteX5" fmla="*/ 38100 w 1333647"/>
              <a:gd name="connsiteY5" fmla="*/ 790596 h 1257321"/>
              <a:gd name="connsiteX6" fmla="*/ 66675 w 1333647"/>
              <a:gd name="connsiteY6" fmla="*/ 828696 h 1257321"/>
              <a:gd name="connsiteX7" fmla="*/ 95250 w 1333647"/>
              <a:gd name="connsiteY7" fmla="*/ 847746 h 1257321"/>
              <a:gd name="connsiteX8" fmla="*/ 200025 w 1333647"/>
              <a:gd name="connsiteY8" fmla="*/ 838221 h 1257321"/>
              <a:gd name="connsiteX9" fmla="*/ 247650 w 1333647"/>
              <a:gd name="connsiteY9" fmla="*/ 847746 h 1257321"/>
              <a:gd name="connsiteX10" fmla="*/ 266700 w 1333647"/>
              <a:gd name="connsiteY10" fmla="*/ 904896 h 1257321"/>
              <a:gd name="connsiteX11" fmla="*/ 276225 w 1333647"/>
              <a:gd name="connsiteY11" fmla="*/ 933471 h 1257321"/>
              <a:gd name="connsiteX12" fmla="*/ 285750 w 1333647"/>
              <a:gd name="connsiteY12" fmla="*/ 962046 h 1257321"/>
              <a:gd name="connsiteX13" fmla="*/ 295275 w 1333647"/>
              <a:gd name="connsiteY13" fmla="*/ 1019196 h 1257321"/>
              <a:gd name="connsiteX14" fmla="*/ 314325 w 1333647"/>
              <a:gd name="connsiteY14" fmla="*/ 1047771 h 1257321"/>
              <a:gd name="connsiteX15" fmla="*/ 323850 w 1333647"/>
              <a:gd name="connsiteY15" fmla="*/ 1076346 h 1257321"/>
              <a:gd name="connsiteX16" fmla="*/ 352425 w 1333647"/>
              <a:gd name="connsiteY16" fmla="*/ 1104921 h 1257321"/>
              <a:gd name="connsiteX17" fmla="*/ 381000 w 1333647"/>
              <a:gd name="connsiteY17" fmla="*/ 1123971 h 1257321"/>
              <a:gd name="connsiteX18" fmla="*/ 485775 w 1333647"/>
              <a:gd name="connsiteY18" fmla="*/ 1152546 h 1257321"/>
              <a:gd name="connsiteX19" fmla="*/ 514350 w 1333647"/>
              <a:gd name="connsiteY19" fmla="*/ 1171596 h 1257321"/>
              <a:gd name="connsiteX20" fmla="*/ 590550 w 1333647"/>
              <a:gd name="connsiteY20" fmla="*/ 1190646 h 1257321"/>
              <a:gd name="connsiteX21" fmla="*/ 619125 w 1333647"/>
              <a:gd name="connsiteY21" fmla="*/ 1209696 h 1257321"/>
              <a:gd name="connsiteX22" fmla="*/ 676275 w 1333647"/>
              <a:gd name="connsiteY22" fmla="*/ 1228746 h 1257321"/>
              <a:gd name="connsiteX23" fmla="*/ 762000 w 1333647"/>
              <a:gd name="connsiteY23" fmla="*/ 1219221 h 1257321"/>
              <a:gd name="connsiteX24" fmla="*/ 800100 w 1333647"/>
              <a:gd name="connsiteY24" fmla="*/ 1162071 h 1257321"/>
              <a:gd name="connsiteX25" fmla="*/ 885825 w 1333647"/>
              <a:gd name="connsiteY25" fmla="*/ 1171596 h 1257321"/>
              <a:gd name="connsiteX26" fmla="*/ 914400 w 1333647"/>
              <a:gd name="connsiteY26" fmla="*/ 1190646 h 1257321"/>
              <a:gd name="connsiteX27" fmla="*/ 962025 w 1333647"/>
              <a:gd name="connsiteY27" fmla="*/ 1200171 h 1257321"/>
              <a:gd name="connsiteX28" fmla="*/ 1104900 w 1333647"/>
              <a:gd name="connsiteY28" fmla="*/ 1228746 h 1257321"/>
              <a:gd name="connsiteX29" fmla="*/ 1143000 w 1333647"/>
              <a:gd name="connsiteY29" fmla="*/ 1238271 h 1257321"/>
              <a:gd name="connsiteX30" fmla="*/ 1200150 w 1333647"/>
              <a:gd name="connsiteY30" fmla="*/ 1257321 h 1257321"/>
              <a:gd name="connsiteX31" fmla="*/ 1276350 w 1333647"/>
              <a:gd name="connsiteY31" fmla="*/ 1238271 h 1257321"/>
              <a:gd name="connsiteX32" fmla="*/ 1295400 w 1333647"/>
              <a:gd name="connsiteY32" fmla="*/ 1209696 h 1257321"/>
              <a:gd name="connsiteX33" fmla="*/ 1323975 w 1333647"/>
              <a:gd name="connsiteY33" fmla="*/ 1181121 h 1257321"/>
              <a:gd name="connsiteX34" fmla="*/ 1333500 w 1333647"/>
              <a:gd name="connsiteY34" fmla="*/ 1143021 h 1257321"/>
              <a:gd name="connsiteX35" fmla="*/ 1295400 w 1333647"/>
              <a:gd name="connsiteY35" fmla="*/ 1057296 h 1257321"/>
              <a:gd name="connsiteX36" fmla="*/ 1276350 w 1333647"/>
              <a:gd name="connsiteY36" fmla="*/ 990621 h 1257321"/>
              <a:gd name="connsiteX37" fmla="*/ 1285875 w 1333647"/>
              <a:gd name="connsiteY37" fmla="*/ 885846 h 1257321"/>
              <a:gd name="connsiteX38" fmla="*/ 1304925 w 1333647"/>
              <a:gd name="connsiteY38" fmla="*/ 857271 h 1257321"/>
              <a:gd name="connsiteX39" fmla="*/ 1333500 w 1333647"/>
              <a:gd name="connsiteY39" fmla="*/ 800121 h 1257321"/>
              <a:gd name="connsiteX40" fmla="*/ 1323975 w 1333647"/>
              <a:gd name="connsiteY40" fmla="*/ 704871 h 1257321"/>
              <a:gd name="connsiteX41" fmla="*/ 1314450 w 1333647"/>
              <a:gd name="connsiteY41" fmla="*/ 666771 h 1257321"/>
              <a:gd name="connsiteX42" fmla="*/ 1257300 w 1333647"/>
              <a:gd name="connsiteY42" fmla="*/ 619146 h 1257321"/>
              <a:gd name="connsiteX43" fmla="*/ 1209675 w 1333647"/>
              <a:gd name="connsiteY43" fmla="*/ 571521 h 1257321"/>
              <a:gd name="connsiteX44" fmla="*/ 1152525 w 1333647"/>
              <a:gd name="connsiteY44" fmla="*/ 523896 h 1257321"/>
              <a:gd name="connsiteX45" fmla="*/ 1143000 w 1333647"/>
              <a:gd name="connsiteY45" fmla="*/ 495321 h 1257321"/>
              <a:gd name="connsiteX46" fmla="*/ 1171575 w 1333647"/>
              <a:gd name="connsiteY46" fmla="*/ 485796 h 1257321"/>
              <a:gd name="connsiteX47" fmla="*/ 1200150 w 1333647"/>
              <a:gd name="connsiteY47" fmla="*/ 428646 h 1257321"/>
              <a:gd name="connsiteX48" fmla="*/ 1028700 w 1333647"/>
              <a:gd name="connsiteY48" fmla="*/ 390546 h 1257321"/>
              <a:gd name="connsiteX49" fmla="*/ 1019175 w 1333647"/>
              <a:gd name="connsiteY49" fmla="*/ 352446 h 1257321"/>
              <a:gd name="connsiteX50" fmla="*/ 1028700 w 1333647"/>
              <a:gd name="connsiteY50" fmla="*/ 276246 h 1257321"/>
              <a:gd name="connsiteX51" fmla="*/ 1057275 w 1333647"/>
              <a:gd name="connsiteY51" fmla="*/ 266721 h 1257321"/>
              <a:gd name="connsiteX52" fmla="*/ 1095375 w 1333647"/>
              <a:gd name="connsiteY52" fmla="*/ 209571 h 1257321"/>
              <a:gd name="connsiteX53" fmla="*/ 1114425 w 1333647"/>
              <a:gd name="connsiteY53" fmla="*/ 180996 h 1257321"/>
              <a:gd name="connsiteX54" fmla="*/ 1133475 w 1333647"/>
              <a:gd name="connsiteY54" fmla="*/ 123846 h 1257321"/>
              <a:gd name="connsiteX55" fmla="*/ 1066800 w 1333647"/>
              <a:gd name="connsiteY55" fmla="*/ 85746 h 1257321"/>
              <a:gd name="connsiteX56" fmla="*/ 1009650 w 1333647"/>
              <a:gd name="connsiteY56" fmla="*/ 66696 h 1257321"/>
              <a:gd name="connsiteX57" fmla="*/ 971550 w 1333647"/>
              <a:gd name="connsiteY57" fmla="*/ 57171 h 1257321"/>
              <a:gd name="connsiteX58" fmla="*/ 942975 w 1333647"/>
              <a:gd name="connsiteY58" fmla="*/ 47646 h 1257321"/>
              <a:gd name="connsiteX59" fmla="*/ 885825 w 1333647"/>
              <a:gd name="connsiteY59" fmla="*/ 38121 h 1257321"/>
              <a:gd name="connsiteX60" fmla="*/ 876300 w 1333647"/>
              <a:gd name="connsiteY60" fmla="*/ 9546 h 1257321"/>
              <a:gd name="connsiteX61" fmla="*/ 790575 w 1333647"/>
              <a:gd name="connsiteY61" fmla="*/ 19071 h 1257321"/>
              <a:gd name="connsiteX62" fmla="*/ 695325 w 1333647"/>
              <a:gd name="connsiteY62" fmla="*/ 76221 h 1257321"/>
              <a:gd name="connsiteX63" fmla="*/ 638175 w 1333647"/>
              <a:gd name="connsiteY63" fmla="*/ 85746 h 1257321"/>
              <a:gd name="connsiteX64" fmla="*/ 600075 w 1333647"/>
              <a:gd name="connsiteY64" fmla="*/ 123846 h 1257321"/>
              <a:gd name="connsiteX65" fmla="*/ 590550 w 1333647"/>
              <a:gd name="connsiteY65" fmla="*/ 152421 h 1257321"/>
              <a:gd name="connsiteX66" fmla="*/ 533400 w 1333647"/>
              <a:gd name="connsiteY66" fmla="*/ 180996 h 1257321"/>
              <a:gd name="connsiteX67" fmla="*/ 495300 w 1333647"/>
              <a:gd name="connsiteY67" fmla="*/ 190521 h 1257321"/>
              <a:gd name="connsiteX68" fmla="*/ 466725 w 1333647"/>
              <a:gd name="connsiteY68" fmla="*/ 200046 h 1257321"/>
              <a:gd name="connsiteX69" fmla="*/ 342900 w 1333647"/>
              <a:gd name="connsiteY69" fmla="*/ 209571 h 1257321"/>
              <a:gd name="connsiteX70" fmla="*/ 314325 w 1333647"/>
              <a:gd name="connsiteY70" fmla="*/ 228621 h 1257321"/>
              <a:gd name="connsiteX71" fmla="*/ 304800 w 1333647"/>
              <a:gd name="connsiteY71" fmla="*/ 266721 h 1257321"/>
              <a:gd name="connsiteX72" fmla="*/ 285750 w 1333647"/>
              <a:gd name="connsiteY72" fmla="*/ 323871 h 1257321"/>
              <a:gd name="connsiteX73" fmla="*/ 276225 w 1333647"/>
              <a:gd name="connsiteY73" fmla="*/ 352446 h 1257321"/>
              <a:gd name="connsiteX74" fmla="*/ 257175 w 1333647"/>
              <a:gd name="connsiteY74" fmla="*/ 381021 h 1257321"/>
              <a:gd name="connsiteX75" fmla="*/ 161925 w 1333647"/>
              <a:gd name="connsiteY75" fmla="*/ 438171 h 1257321"/>
              <a:gd name="connsiteX76" fmla="*/ 152400 w 1333647"/>
              <a:gd name="connsiteY76" fmla="*/ 466746 h 1257321"/>
              <a:gd name="connsiteX77" fmla="*/ 171450 w 1333647"/>
              <a:gd name="connsiteY77" fmla="*/ 600096 h 1257321"/>
              <a:gd name="connsiteX78" fmla="*/ 180975 w 1333647"/>
              <a:gd name="connsiteY78" fmla="*/ 600096 h 125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33647" h="1257321">
                <a:moveTo>
                  <a:pt x="180975" y="600096"/>
                </a:moveTo>
                <a:cubicBezTo>
                  <a:pt x="180975" y="608033"/>
                  <a:pt x="182898" y="636273"/>
                  <a:pt x="171450" y="647721"/>
                </a:cubicBezTo>
                <a:cubicBezTo>
                  <a:pt x="157251" y="661920"/>
                  <a:pt x="131008" y="655632"/>
                  <a:pt x="114300" y="666771"/>
                </a:cubicBezTo>
                <a:cubicBezTo>
                  <a:pt x="104775" y="673121"/>
                  <a:pt x="95964" y="680701"/>
                  <a:pt x="85725" y="685821"/>
                </a:cubicBezTo>
                <a:cubicBezTo>
                  <a:pt x="62277" y="697545"/>
                  <a:pt x="21950" y="701213"/>
                  <a:pt x="0" y="704871"/>
                </a:cubicBezTo>
                <a:cubicBezTo>
                  <a:pt x="19360" y="762952"/>
                  <a:pt x="9798" y="750973"/>
                  <a:pt x="38100" y="790596"/>
                </a:cubicBezTo>
                <a:cubicBezTo>
                  <a:pt x="47327" y="803514"/>
                  <a:pt x="55450" y="817471"/>
                  <a:pt x="66675" y="828696"/>
                </a:cubicBezTo>
                <a:cubicBezTo>
                  <a:pt x="74770" y="836791"/>
                  <a:pt x="85725" y="841396"/>
                  <a:pt x="95250" y="847746"/>
                </a:cubicBezTo>
                <a:cubicBezTo>
                  <a:pt x="130175" y="844571"/>
                  <a:pt x="164956" y="838221"/>
                  <a:pt x="200025" y="838221"/>
                </a:cubicBezTo>
                <a:cubicBezTo>
                  <a:pt x="216214" y="838221"/>
                  <a:pt x="236202" y="836298"/>
                  <a:pt x="247650" y="847746"/>
                </a:cubicBezTo>
                <a:cubicBezTo>
                  <a:pt x="261849" y="861945"/>
                  <a:pt x="260350" y="885846"/>
                  <a:pt x="266700" y="904896"/>
                </a:cubicBezTo>
                <a:lnTo>
                  <a:pt x="276225" y="933471"/>
                </a:lnTo>
                <a:cubicBezTo>
                  <a:pt x="279400" y="942996"/>
                  <a:pt x="284099" y="952142"/>
                  <a:pt x="285750" y="962046"/>
                </a:cubicBezTo>
                <a:cubicBezTo>
                  <a:pt x="288925" y="981096"/>
                  <a:pt x="289168" y="1000874"/>
                  <a:pt x="295275" y="1019196"/>
                </a:cubicBezTo>
                <a:cubicBezTo>
                  <a:pt x="298895" y="1030056"/>
                  <a:pt x="309205" y="1037532"/>
                  <a:pt x="314325" y="1047771"/>
                </a:cubicBezTo>
                <a:cubicBezTo>
                  <a:pt x="318815" y="1056751"/>
                  <a:pt x="318281" y="1067992"/>
                  <a:pt x="323850" y="1076346"/>
                </a:cubicBezTo>
                <a:cubicBezTo>
                  <a:pt x="331322" y="1087554"/>
                  <a:pt x="342077" y="1096297"/>
                  <a:pt x="352425" y="1104921"/>
                </a:cubicBezTo>
                <a:cubicBezTo>
                  <a:pt x="361219" y="1112250"/>
                  <a:pt x="370539" y="1119322"/>
                  <a:pt x="381000" y="1123971"/>
                </a:cubicBezTo>
                <a:cubicBezTo>
                  <a:pt x="420550" y="1141549"/>
                  <a:pt x="445031" y="1144397"/>
                  <a:pt x="485775" y="1152546"/>
                </a:cubicBezTo>
                <a:cubicBezTo>
                  <a:pt x="495300" y="1158896"/>
                  <a:pt x="503631" y="1167576"/>
                  <a:pt x="514350" y="1171596"/>
                </a:cubicBezTo>
                <a:cubicBezTo>
                  <a:pt x="557824" y="1187899"/>
                  <a:pt x="555296" y="1173019"/>
                  <a:pt x="590550" y="1190646"/>
                </a:cubicBezTo>
                <a:cubicBezTo>
                  <a:pt x="600789" y="1195766"/>
                  <a:pt x="608664" y="1205047"/>
                  <a:pt x="619125" y="1209696"/>
                </a:cubicBezTo>
                <a:cubicBezTo>
                  <a:pt x="637475" y="1217851"/>
                  <a:pt x="676275" y="1228746"/>
                  <a:pt x="676275" y="1228746"/>
                </a:cubicBezTo>
                <a:cubicBezTo>
                  <a:pt x="704850" y="1225571"/>
                  <a:pt x="736686" y="1232852"/>
                  <a:pt x="762000" y="1219221"/>
                </a:cubicBezTo>
                <a:cubicBezTo>
                  <a:pt x="782159" y="1208366"/>
                  <a:pt x="800100" y="1162071"/>
                  <a:pt x="800100" y="1162071"/>
                </a:cubicBezTo>
                <a:cubicBezTo>
                  <a:pt x="828675" y="1165246"/>
                  <a:pt x="857933" y="1164623"/>
                  <a:pt x="885825" y="1171596"/>
                </a:cubicBezTo>
                <a:cubicBezTo>
                  <a:pt x="896931" y="1174372"/>
                  <a:pt x="903681" y="1186626"/>
                  <a:pt x="914400" y="1190646"/>
                </a:cubicBezTo>
                <a:cubicBezTo>
                  <a:pt x="929559" y="1196330"/>
                  <a:pt x="946406" y="1195911"/>
                  <a:pt x="962025" y="1200171"/>
                </a:cubicBezTo>
                <a:cubicBezTo>
                  <a:pt x="1078110" y="1231831"/>
                  <a:pt x="953888" y="1211967"/>
                  <a:pt x="1104900" y="1228746"/>
                </a:cubicBezTo>
                <a:cubicBezTo>
                  <a:pt x="1117600" y="1231921"/>
                  <a:pt x="1130461" y="1234509"/>
                  <a:pt x="1143000" y="1238271"/>
                </a:cubicBezTo>
                <a:cubicBezTo>
                  <a:pt x="1162234" y="1244041"/>
                  <a:pt x="1200150" y="1257321"/>
                  <a:pt x="1200150" y="1257321"/>
                </a:cubicBezTo>
                <a:cubicBezTo>
                  <a:pt x="1202522" y="1256847"/>
                  <a:pt x="1266587" y="1246081"/>
                  <a:pt x="1276350" y="1238271"/>
                </a:cubicBezTo>
                <a:cubicBezTo>
                  <a:pt x="1285289" y="1231120"/>
                  <a:pt x="1288071" y="1218490"/>
                  <a:pt x="1295400" y="1209696"/>
                </a:cubicBezTo>
                <a:cubicBezTo>
                  <a:pt x="1304024" y="1199348"/>
                  <a:pt x="1314450" y="1190646"/>
                  <a:pt x="1323975" y="1181121"/>
                </a:cubicBezTo>
                <a:cubicBezTo>
                  <a:pt x="1327150" y="1168421"/>
                  <a:pt x="1334803" y="1156047"/>
                  <a:pt x="1333500" y="1143021"/>
                </a:cubicBezTo>
                <a:cubicBezTo>
                  <a:pt x="1327357" y="1081587"/>
                  <a:pt x="1316167" y="1098830"/>
                  <a:pt x="1295400" y="1057296"/>
                </a:cubicBezTo>
                <a:cubicBezTo>
                  <a:pt x="1288568" y="1043631"/>
                  <a:pt x="1279402" y="1002828"/>
                  <a:pt x="1276350" y="990621"/>
                </a:cubicBezTo>
                <a:cubicBezTo>
                  <a:pt x="1279525" y="955696"/>
                  <a:pt x="1278527" y="920137"/>
                  <a:pt x="1285875" y="885846"/>
                </a:cubicBezTo>
                <a:cubicBezTo>
                  <a:pt x="1288274" y="874652"/>
                  <a:pt x="1299805" y="867510"/>
                  <a:pt x="1304925" y="857271"/>
                </a:cubicBezTo>
                <a:cubicBezTo>
                  <a:pt x="1344360" y="778401"/>
                  <a:pt x="1278905" y="882013"/>
                  <a:pt x="1333500" y="800121"/>
                </a:cubicBezTo>
                <a:cubicBezTo>
                  <a:pt x="1330325" y="768371"/>
                  <a:pt x="1328488" y="736459"/>
                  <a:pt x="1323975" y="704871"/>
                </a:cubicBezTo>
                <a:cubicBezTo>
                  <a:pt x="1322124" y="691912"/>
                  <a:pt x="1320945" y="678137"/>
                  <a:pt x="1314450" y="666771"/>
                </a:cubicBezTo>
                <a:cubicBezTo>
                  <a:pt x="1303167" y="647026"/>
                  <a:pt x="1275508" y="631285"/>
                  <a:pt x="1257300" y="619146"/>
                </a:cubicBezTo>
                <a:cubicBezTo>
                  <a:pt x="1222375" y="566759"/>
                  <a:pt x="1257300" y="611208"/>
                  <a:pt x="1209675" y="571521"/>
                </a:cubicBezTo>
                <a:cubicBezTo>
                  <a:pt x="1136336" y="510405"/>
                  <a:pt x="1223471" y="571194"/>
                  <a:pt x="1152525" y="523896"/>
                </a:cubicBezTo>
                <a:cubicBezTo>
                  <a:pt x="1149350" y="514371"/>
                  <a:pt x="1138510" y="504301"/>
                  <a:pt x="1143000" y="495321"/>
                </a:cubicBezTo>
                <a:cubicBezTo>
                  <a:pt x="1147490" y="486341"/>
                  <a:pt x="1163735" y="492068"/>
                  <a:pt x="1171575" y="485796"/>
                </a:cubicBezTo>
                <a:cubicBezTo>
                  <a:pt x="1188361" y="472367"/>
                  <a:pt x="1193875" y="447470"/>
                  <a:pt x="1200150" y="428646"/>
                </a:cubicBezTo>
                <a:cubicBezTo>
                  <a:pt x="1170959" y="341073"/>
                  <a:pt x="1214478" y="442151"/>
                  <a:pt x="1028700" y="390546"/>
                </a:cubicBezTo>
                <a:cubicBezTo>
                  <a:pt x="1016087" y="387042"/>
                  <a:pt x="1022350" y="365146"/>
                  <a:pt x="1019175" y="352446"/>
                </a:cubicBezTo>
                <a:cubicBezTo>
                  <a:pt x="1022350" y="327046"/>
                  <a:pt x="1018304" y="299637"/>
                  <a:pt x="1028700" y="276246"/>
                </a:cubicBezTo>
                <a:cubicBezTo>
                  <a:pt x="1032778" y="267071"/>
                  <a:pt x="1050175" y="273821"/>
                  <a:pt x="1057275" y="266721"/>
                </a:cubicBezTo>
                <a:cubicBezTo>
                  <a:pt x="1073464" y="250532"/>
                  <a:pt x="1082675" y="228621"/>
                  <a:pt x="1095375" y="209571"/>
                </a:cubicBezTo>
                <a:cubicBezTo>
                  <a:pt x="1101725" y="200046"/>
                  <a:pt x="1110805" y="191856"/>
                  <a:pt x="1114425" y="180996"/>
                </a:cubicBezTo>
                <a:lnTo>
                  <a:pt x="1133475" y="123846"/>
                </a:lnTo>
                <a:cubicBezTo>
                  <a:pt x="1116786" y="73780"/>
                  <a:pt x="1135886" y="103017"/>
                  <a:pt x="1066800" y="85746"/>
                </a:cubicBezTo>
                <a:cubicBezTo>
                  <a:pt x="1047319" y="80876"/>
                  <a:pt x="1028884" y="72466"/>
                  <a:pt x="1009650" y="66696"/>
                </a:cubicBezTo>
                <a:cubicBezTo>
                  <a:pt x="997111" y="62934"/>
                  <a:pt x="984137" y="60767"/>
                  <a:pt x="971550" y="57171"/>
                </a:cubicBezTo>
                <a:cubicBezTo>
                  <a:pt x="961896" y="54413"/>
                  <a:pt x="952776" y="49824"/>
                  <a:pt x="942975" y="47646"/>
                </a:cubicBezTo>
                <a:cubicBezTo>
                  <a:pt x="924122" y="43456"/>
                  <a:pt x="904875" y="41296"/>
                  <a:pt x="885825" y="38121"/>
                </a:cubicBezTo>
                <a:cubicBezTo>
                  <a:pt x="882650" y="28596"/>
                  <a:pt x="883400" y="16646"/>
                  <a:pt x="876300" y="9546"/>
                </a:cubicBezTo>
                <a:cubicBezTo>
                  <a:pt x="854392" y="-12362"/>
                  <a:pt x="805815" y="8911"/>
                  <a:pt x="790575" y="19071"/>
                </a:cubicBezTo>
                <a:cubicBezTo>
                  <a:pt x="773131" y="30700"/>
                  <a:pt x="721951" y="68233"/>
                  <a:pt x="695325" y="76221"/>
                </a:cubicBezTo>
                <a:cubicBezTo>
                  <a:pt x="676827" y="81770"/>
                  <a:pt x="657225" y="82571"/>
                  <a:pt x="638175" y="85746"/>
                </a:cubicBezTo>
                <a:cubicBezTo>
                  <a:pt x="612775" y="161946"/>
                  <a:pt x="650875" y="73046"/>
                  <a:pt x="600075" y="123846"/>
                </a:cubicBezTo>
                <a:cubicBezTo>
                  <a:pt x="592975" y="130946"/>
                  <a:pt x="596822" y="144581"/>
                  <a:pt x="590550" y="152421"/>
                </a:cubicBezTo>
                <a:cubicBezTo>
                  <a:pt x="578181" y="167882"/>
                  <a:pt x="551294" y="175883"/>
                  <a:pt x="533400" y="180996"/>
                </a:cubicBezTo>
                <a:cubicBezTo>
                  <a:pt x="520813" y="184592"/>
                  <a:pt x="507887" y="186925"/>
                  <a:pt x="495300" y="190521"/>
                </a:cubicBezTo>
                <a:cubicBezTo>
                  <a:pt x="485646" y="193279"/>
                  <a:pt x="476688" y="198801"/>
                  <a:pt x="466725" y="200046"/>
                </a:cubicBezTo>
                <a:cubicBezTo>
                  <a:pt x="425648" y="205181"/>
                  <a:pt x="384175" y="206396"/>
                  <a:pt x="342900" y="209571"/>
                </a:cubicBezTo>
                <a:cubicBezTo>
                  <a:pt x="333375" y="215921"/>
                  <a:pt x="320675" y="219096"/>
                  <a:pt x="314325" y="228621"/>
                </a:cubicBezTo>
                <a:cubicBezTo>
                  <a:pt x="307063" y="239513"/>
                  <a:pt x="308562" y="254182"/>
                  <a:pt x="304800" y="266721"/>
                </a:cubicBezTo>
                <a:cubicBezTo>
                  <a:pt x="299030" y="285955"/>
                  <a:pt x="292100" y="304821"/>
                  <a:pt x="285750" y="323871"/>
                </a:cubicBezTo>
                <a:cubicBezTo>
                  <a:pt x="282575" y="333396"/>
                  <a:pt x="281794" y="344092"/>
                  <a:pt x="276225" y="352446"/>
                </a:cubicBezTo>
                <a:cubicBezTo>
                  <a:pt x="269875" y="361971"/>
                  <a:pt x="265790" y="373483"/>
                  <a:pt x="257175" y="381021"/>
                </a:cubicBezTo>
                <a:cubicBezTo>
                  <a:pt x="226524" y="407840"/>
                  <a:pt x="196742" y="420762"/>
                  <a:pt x="161925" y="438171"/>
                </a:cubicBezTo>
                <a:cubicBezTo>
                  <a:pt x="158750" y="447696"/>
                  <a:pt x="152400" y="456706"/>
                  <a:pt x="152400" y="466746"/>
                </a:cubicBezTo>
                <a:cubicBezTo>
                  <a:pt x="152400" y="519433"/>
                  <a:pt x="153822" y="556027"/>
                  <a:pt x="171450" y="600096"/>
                </a:cubicBezTo>
                <a:cubicBezTo>
                  <a:pt x="174087" y="606688"/>
                  <a:pt x="180975" y="592159"/>
                  <a:pt x="180975" y="60009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CA3FEF2C-DB5F-42CC-865E-5D2F92D2A671}"/>
              </a:ext>
            </a:extLst>
          </p:cNvPr>
          <p:cNvSpPr>
            <a:spLocks noChangeAspect="1"/>
          </p:cNvSpPr>
          <p:nvPr/>
        </p:nvSpPr>
        <p:spPr>
          <a:xfrm>
            <a:off x="9202358" y="2904935"/>
            <a:ext cx="1895326" cy="1800000"/>
          </a:xfrm>
          <a:custGeom>
            <a:avLst/>
            <a:gdLst>
              <a:gd name="connsiteX0" fmla="*/ 180975 w 1324164"/>
              <a:gd name="connsiteY0" fmla="*/ 38100 h 1257565"/>
              <a:gd name="connsiteX1" fmla="*/ 171450 w 1324164"/>
              <a:gd name="connsiteY1" fmla="*/ 85725 h 1257565"/>
              <a:gd name="connsiteX2" fmla="*/ 180975 w 1324164"/>
              <a:gd name="connsiteY2" fmla="*/ 114300 h 1257565"/>
              <a:gd name="connsiteX3" fmla="*/ 161925 w 1324164"/>
              <a:gd name="connsiteY3" fmla="*/ 219075 h 1257565"/>
              <a:gd name="connsiteX4" fmla="*/ 133350 w 1324164"/>
              <a:gd name="connsiteY4" fmla="*/ 247650 h 1257565"/>
              <a:gd name="connsiteX5" fmla="*/ 171450 w 1324164"/>
              <a:gd name="connsiteY5" fmla="*/ 295275 h 1257565"/>
              <a:gd name="connsiteX6" fmla="*/ 209550 w 1324164"/>
              <a:gd name="connsiteY6" fmla="*/ 333375 h 1257565"/>
              <a:gd name="connsiteX7" fmla="*/ 238125 w 1324164"/>
              <a:gd name="connsiteY7" fmla="*/ 371475 h 1257565"/>
              <a:gd name="connsiteX8" fmla="*/ 171450 w 1324164"/>
              <a:gd name="connsiteY8" fmla="*/ 381000 h 1257565"/>
              <a:gd name="connsiteX9" fmla="*/ 85725 w 1324164"/>
              <a:gd name="connsiteY9" fmla="*/ 390525 h 1257565"/>
              <a:gd name="connsiteX10" fmla="*/ 57150 w 1324164"/>
              <a:gd name="connsiteY10" fmla="*/ 438150 h 1257565"/>
              <a:gd name="connsiteX11" fmla="*/ 85725 w 1324164"/>
              <a:gd name="connsiteY11" fmla="*/ 466725 h 1257565"/>
              <a:gd name="connsiteX12" fmla="*/ 28575 w 1324164"/>
              <a:gd name="connsiteY12" fmla="*/ 504825 h 1257565"/>
              <a:gd name="connsiteX13" fmla="*/ 0 w 1324164"/>
              <a:gd name="connsiteY13" fmla="*/ 561975 h 1257565"/>
              <a:gd name="connsiteX14" fmla="*/ 9525 w 1324164"/>
              <a:gd name="connsiteY14" fmla="*/ 590550 h 1257565"/>
              <a:gd name="connsiteX15" fmla="*/ 66675 w 1324164"/>
              <a:gd name="connsiteY15" fmla="*/ 628650 h 1257565"/>
              <a:gd name="connsiteX16" fmla="*/ 85725 w 1324164"/>
              <a:gd name="connsiteY16" fmla="*/ 657225 h 1257565"/>
              <a:gd name="connsiteX17" fmla="*/ 95250 w 1324164"/>
              <a:gd name="connsiteY17" fmla="*/ 733425 h 1257565"/>
              <a:gd name="connsiteX18" fmla="*/ 123825 w 1324164"/>
              <a:gd name="connsiteY18" fmla="*/ 752475 h 1257565"/>
              <a:gd name="connsiteX19" fmla="*/ 142875 w 1324164"/>
              <a:gd name="connsiteY19" fmla="*/ 781050 h 1257565"/>
              <a:gd name="connsiteX20" fmla="*/ 123825 w 1324164"/>
              <a:gd name="connsiteY20" fmla="*/ 914400 h 1257565"/>
              <a:gd name="connsiteX21" fmla="*/ 133350 w 1324164"/>
              <a:gd name="connsiteY21" fmla="*/ 990600 h 1257565"/>
              <a:gd name="connsiteX22" fmla="*/ 161925 w 1324164"/>
              <a:gd name="connsiteY22" fmla="*/ 1009650 h 1257565"/>
              <a:gd name="connsiteX23" fmla="*/ 171450 w 1324164"/>
              <a:gd name="connsiteY23" fmla="*/ 1047750 h 1257565"/>
              <a:gd name="connsiteX24" fmla="*/ 161925 w 1324164"/>
              <a:gd name="connsiteY24" fmla="*/ 1095375 h 1257565"/>
              <a:gd name="connsiteX25" fmla="*/ 133350 w 1324164"/>
              <a:gd name="connsiteY25" fmla="*/ 1104900 h 1257565"/>
              <a:gd name="connsiteX26" fmla="*/ 104775 w 1324164"/>
              <a:gd name="connsiteY26" fmla="*/ 1133475 h 1257565"/>
              <a:gd name="connsiteX27" fmla="*/ 95250 w 1324164"/>
              <a:gd name="connsiteY27" fmla="*/ 1162050 h 1257565"/>
              <a:gd name="connsiteX28" fmla="*/ 209550 w 1324164"/>
              <a:gd name="connsiteY28" fmla="*/ 1200150 h 1257565"/>
              <a:gd name="connsiteX29" fmla="*/ 361950 w 1324164"/>
              <a:gd name="connsiteY29" fmla="*/ 1219200 h 1257565"/>
              <a:gd name="connsiteX30" fmla="*/ 390525 w 1324164"/>
              <a:gd name="connsiteY30" fmla="*/ 1247775 h 1257565"/>
              <a:gd name="connsiteX31" fmla="*/ 666750 w 1324164"/>
              <a:gd name="connsiteY31" fmla="*/ 1247775 h 1257565"/>
              <a:gd name="connsiteX32" fmla="*/ 704850 w 1324164"/>
              <a:gd name="connsiteY32" fmla="*/ 1238250 h 1257565"/>
              <a:gd name="connsiteX33" fmla="*/ 742950 w 1324164"/>
              <a:gd name="connsiteY33" fmla="*/ 1219200 h 1257565"/>
              <a:gd name="connsiteX34" fmla="*/ 885825 w 1324164"/>
              <a:gd name="connsiteY34" fmla="*/ 1200150 h 1257565"/>
              <a:gd name="connsiteX35" fmla="*/ 914400 w 1324164"/>
              <a:gd name="connsiteY35" fmla="*/ 1190625 h 1257565"/>
              <a:gd name="connsiteX36" fmla="*/ 1019175 w 1324164"/>
              <a:gd name="connsiteY36" fmla="*/ 1171575 h 1257565"/>
              <a:gd name="connsiteX37" fmla="*/ 1095375 w 1324164"/>
              <a:gd name="connsiteY37" fmla="*/ 1152525 h 1257565"/>
              <a:gd name="connsiteX38" fmla="*/ 1123950 w 1324164"/>
              <a:gd name="connsiteY38" fmla="*/ 1133475 h 1257565"/>
              <a:gd name="connsiteX39" fmla="*/ 1200150 w 1324164"/>
              <a:gd name="connsiteY39" fmla="*/ 1114425 h 1257565"/>
              <a:gd name="connsiteX40" fmla="*/ 1285875 w 1324164"/>
              <a:gd name="connsiteY40" fmla="*/ 1076325 h 1257565"/>
              <a:gd name="connsiteX41" fmla="*/ 1314450 w 1324164"/>
              <a:gd name="connsiteY41" fmla="*/ 1066800 h 1257565"/>
              <a:gd name="connsiteX42" fmla="*/ 1323975 w 1324164"/>
              <a:gd name="connsiteY42" fmla="*/ 962025 h 1257565"/>
              <a:gd name="connsiteX43" fmla="*/ 1295400 w 1324164"/>
              <a:gd name="connsiteY43" fmla="*/ 838200 h 1257565"/>
              <a:gd name="connsiteX44" fmla="*/ 1266825 w 1324164"/>
              <a:gd name="connsiteY44" fmla="*/ 819150 h 1257565"/>
              <a:gd name="connsiteX45" fmla="*/ 1228725 w 1324164"/>
              <a:gd name="connsiteY45" fmla="*/ 762000 h 1257565"/>
              <a:gd name="connsiteX46" fmla="*/ 1209675 w 1324164"/>
              <a:gd name="connsiteY46" fmla="*/ 733425 h 1257565"/>
              <a:gd name="connsiteX47" fmla="*/ 1219200 w 1324164"/>
              <a:gd name="connsiteY47" fmla="*/ 704850 h 1257565"/>
              <a:gd name="connsiteX48" fmla="*/ 1238250 w 1324164"/>
              <a:gd name="connsiteY48" fmla="*/ 619125 h 1257565"/>
              <a:gd name="connsiteX49" fmla="*/ 1228725 w 1324164"/>
              <a:gd name="connsiteY49" fmla="*/ 571500 h 1257565"/>
              <a:gd name="connsiteX50" fmla="*/ 1171575 w 1324164"/>
              <a:gd name="connsiteY50" fmla="*/ 552450 h 1257565"/>
              <a:gd name="connsiteX51" fmla="*/ 1143000 w 1324164"/>
              <a:gd name="connsiteY51" fmla="*/ 533400 h 1257565"/>
              <a:gd name="connsiteX52" fmla="*/ 1085850 w 1324164"/>
              <a:gd name="connsiteY52" fmla="*/ 523875 h 1257565"/>
              <a:gd name="connsiteX53" fmla="*/ 1085850 w 1324164"/>
              <a:gd name="connsiteY53" fmla="*/ 361950 h 1257565"/>
              <a:gd name="connsiteX54" fmla="*/ 1047750 w 1324164"/>
              <a:gd name="connsiteY54" fmla="*/ 323850 h 1257565"/>
              <a:gd name="connsiteX55" fmla="*/ 1019175 w 1324164"/>
              <a:gd name="connsiteY55" fmla="*/ 304800 h 1257565"/>
              <a:gd name="connsiteX56" fmla="*/ 904875 w 1324164"/>
              <a:gd name="connsiteY56" fmla="*/ 285750 h 1257565"/>
              <a:gd name="connsiteX57" fmla="*/ 838200 w 1324164"/>
              <a:gd name="connsiteY57" fmla="*/ 266700 h 1257565"/>
              <a:gd name="connsiteX58" fmla="*/ 781050 w 1324164"/>
              <a:gd name="connsiteY58" fmla="*/ 219075 h 1257565"/>
              <a:gd name="connsiteX59" fmla="*/ 723900 w 1324164"/>
              <a:gd name="connsiteY59" fmla="*/ 209550 h 1257565"/>
              <a:gd name="connsiteX60" fmla="*/ 695325 w 1324164"/>
              <a:gd name="connsiteY60" fmla="*/ 200025 h 1257565"/>
              <a:gd name="connsiteX61" fmla="*/ 628650 w 1324164"/>
              <a:gd name="connsiteY61" fmla="*/ 180975 h 1257565"/>
              <a:gd name="connsiteX62" fmla="*/ 600075 w 1324164"/>
              <a:gd name="connsiteY62" fmla="*/ 152400 h 1257565"/>
              <a:gd name="connsiteX63" fmla="*/ 590550 w 1324164"/>
              <a:gd name="connsiteY63" fmla="*/ 123825 h 1257565"/>
              <a:gd name="connsiteX64" fmla="*/ 561975 w 1324164"/>
              <a:gd name="connsiteY64" fmla="*/ 104775 h 1257565"/>
              <a:gd name="connsiteX65" fmla="*/ 504825 w 1324164"/>
              <a:gd name="connsiteY65" fmla="*/ 57150 h 1257565"/>
              <a:gd name="connsiteX66" fmla="*/ 457200 w 1324164"/>
              <a:gd name="connsiteY66" fmla="*/ 47625 h 1257565"/>
              <a:gd name="connsiteX67" fmla="*/ 400050 w 1324164"/>
              <a:gd name="connsiteY67" fmla="*/ 19050 h 1257565"/>
              <a:gd name="connsiteX68" fmla="*/ 361950 w 1324164"/>
              <a:gd name="connsiteY68" fmla="*/ 9525 h 1257565"/>
              <a:gd name="connsiteX69" fmla="*/ 333375 w 1324164"/>
              <a:gd name="connsiteY69" fmla="*/ 0 h 1257565"/>
              <a:gd name="connsiteX70" fmla="*/ 180975 w 1324164"/>
              <a:gd name="connsiteY70" fmla="*/ 38100 h 125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24164" h="1257565">
                <a:moveTo>
                  <a:pt x="180975" y="38100"/>
                </a:moveTo>
                <a:cubicBezTo>
                  <a:pt x="153987" y="52388"/>
                  <a:pt x="171450" y="69536"/>
                  <a:pt x="171450" y="85725"/>
                </a:cubicBezTo>
                <a:cubicBezTo>
                  <a:pt x="171450" y="95765"/>
                  <a:pt x="180975" y="104260"/>
                  <a:pt x="180975" y="114300"/>
                </a:cubicBezTo>
                <a:cubicBezTo>
                  <a:pt x="180975" y="116925"/>
                  <a:pt x="175320" y="198982"/>
                  <a:pt x="161925" y="219075"/>
                </a:cubicBezTo>
                <a:cubicBezTo>
                  <a:pt x="154453" y="230283"/>
                  <a:pt x="142875" y="238125"/>
                  <a:pt x="133350" y="247650"/>
                </a:cubicBezTo>
                <a:cubicBezTo>
                  <a:pt x="157188" y="343001"/>
                  <a:pt x="121346" y="245171"/>
                  <a:pt x="171450" y="295275"/>
                </a:cubicBezTo>
                <a:cubicBezTo>
                  <a:pt x="222250" y="346075"/>
                  <a:pt x="133350" y="307975"/>
                  <a:pt x="209550" y="333375"/>
                </a:cubicBezTo>
                <a:cubicBezTo>
                  <a:pt x="219075" y="346075"/>
                  <a:pt x="248042" y="359079"/>
                  <a:pt x="238125" y="371475"/>
                </a:cubicBezTo>
                <a:cubicBezTo>
                  <a:pt x="224100" y="389006"/>
                  <a:pt x="193727" y="378215"/>
                  <a:pt x="171450" y="381000"/>
                </a:cubicBezTo>
                <a:cubicBezTo>
                  <a:pt x="142921" y="384566"/>
                  <a:pt x="114300" y="387350"/>
                  <a:pt x="85725" y="390525"/>
                </a:cubicBezTo>
                <a:cubicBezTo>
                  <a:pt x="20221" y="434194"/>
                  <a:pt x="6855" y="421385"/>
                  <a:pt x="57150" y="438150"/>
                </a:cubicBezTo>
                <a:cubicBezTo>
                  <a:pt x="66675" y="447675"/>
                  <a:pt x="91031" y="454344"/>
                  <a:pt x="85725" y="466725"/>
                </a:cubicBezTo>
                <a:cubicBezTo>
                  <a:pt x="76706" y="487769"/>
                  <a:pt x="28575" y="504825"/>
                  <a:pt x="28575" y="504825"/>
                </a:cubicBezTo>
                <a:cubicBezTo>
                  <a:pt x="18943" y="519272"/>
                  <a:pt x="0" y="542257"/>
                  <a:pt x="0" y="561975"/>
                </a:cubicBezTo>
                <a:cubicBezTo>
                  <a:pt x="0" y="572015"/>
                  <a:pt x="2425" y="583450"/>
                  <a:pt x="9525" y="590550"/>
                </a:cubicBezTo>
                <a:cubicBezTo>
                  <a:pt x="25714" y="606739"/>
                  <a:pt x="66675" y="628650"/>
                  <a:pt x="66675" y="628650"/>
                </a:cubicBezTo>
                <a:cubicBezTo>
                  <a:pt x="73025" y="638175"/>
                  <a:pt x="82713" y="646181"/>
                  <a:pt x="85725" y="657225"/>
                </a:cubicBezTo>
                <a:cubicBezTo>
                  <a:pt x="92460" y="681921"/>
                  <a:pt x="85743" y="709658"/>
                  <a:pt x="95250" y="733425"/>
                </a:cubicBezTo>
                <a:cubicBezTo>
                  <a:pt x="99502" y="744054"/>
                  <a:pt x="114300" y="746125"/>
                  <a:pt x="123825" y="752475"/>
                </a:cubicBezTo>
                <a:cubicBezTo>
                  <a:pt x="130175" y="762000"/>
                  <a:pt x="142059" y="769631"/>
                  <a:pt x="142875" y="781050"/>
                </a:cubicBezTo>
                <a:cubicBezTo>
                  <a:pt x="147785" y="849792"/>
                  <a:pt x="140047" y="865735"/>
                  <a:pt x="123825" y="914400"/>
                </a:cubicBezTo>
                <a:cubicBezTo>
                  <a:pt x="127000" y="939800"/>
                  <a:pt x="123843" y="966833"/>
                  <a:pt x="133350" y="990600"/>
                </a:cubicBezTo>
                <a:cubicBezTo>
                  <a:pt x="137602" y="1001229"/>
                  <a:pt x="155575" y="1000125"/>
                  <a:pt x="161925" y="1009650"/>
                </a:cubicBezTo>
                <a:cubicBezTo>
                  <a:pt x="169187" y="1020542"/>
                  <a:pt x="168275" y="1035050"/>
                  <a:pt x="171450" y="1047750"/>
                </a:cubicBezTo>
                <a:cubicBezTo>
                  <a:pt x="168275" y="1063625"/>
                  <a:pt x="170905" y="1081905"/>
                  <a:pt x="161925" y="1095375"/>
                </a:cubicBezTo>
                <a:cubicBezTo>
                  <a:pt x="156356" y="1103729"/>
                  <a:pt x="141704" y="1099331"/>
                  <a:pt x="133350" y="1104900"/>
                </a:cubicBezTo>
                <a:cubicBezTo>
                  <a:pt x="122142" y="1112372"/>
                  <a:pt x="114300" y="1123950"/>
                  <a:pt x="104775" y="1133475"/>
                </a:cubicBezTo>
                <a:cubicBezTo>
                  <a:pt x="101600" y="1143000"/>
                  <a:pt x="95250" y="1152010"/>
                  <a:pt x="95250" y="1162050"/>
                </a:cubicBezTo>
                <a:cubicBezTo>
                  <a:pt x="95250" y="1222132"/>
                  <a:pt x="166780" y="1195873"/>
                  <a:pt x="209550" y="1200150"/>
                </a:cubicBezTo>
                <a:cubicBezTo>
                  <a:pt x="289578" y="1208153"/>
                  <a:pt x="288685" y="1208734"/>
                  <a:pt x="361950" y="1219200"/>
                </a:cubicBezTo>
                <a:cubicBezTo>
                  <a:pt x="371475" y="1228725"/>
                  <a:pt x="377457" y="1244508"/>
                  <a:pt x="390525" y="1247775"/>
                </a:cubicBezTo>
                <a:cubicBezTo>
                  <a:pt x="468412" y="1267247"/>
                  <a:pt x="591914" y="1252452"/>
                  <a:pt x="666750" y="1247775"/>
                </a:cubicBezTo>
                <a:cubicBezTo>
                  <a:pt x="679450" y="1244600"/>
                  <a:pt x="692593" y="1242847"/>
                  <a:pt x="704850" y="1238250"/>
                </a:cubicBezTo>
                <a:cubicBezTo>
                  <a:pt x="718145" y="1233264"/>
                  <a:pt x="729350" y="1223280"/>
                  <a:pt x="742950" y="1219200"/>
                </a:cubicBezTo>
                <a:cubicBezTo>
                  <a:pt x="768100" y="1211655"/>
                  <a:pt x="870763" y="1201824"/>
                  <a:pt x="885825" y="1200150"/>
                </a:cubicBezTo>
                <a:cubicBezTo>
                  <a:pt x="895350" y="1196975"/>
                  <a:pt x="904660" y="1193060"/>
                  <a:pt x="914400" y="1190625"/>
                </a:cubicBezTo>
                <a:cubicBezTo>
                  <a:pt x="969500" y="1176850"/>
                  <a:pt x="959730" y="1184313"/>
                  <a:pt x="1019175" y="1171575"/>
                </a:cubicBezTo>
                <a:cubicBezTo>
                  <a:pt x="1044776" y="1166089"/>
                  <a:pt x="1095375" y="1152525"/>
                  <a:pt x="1095375" y="1152525"/>
                </a:cubicBezTo>
                <a:cubicBezTo>
                  <a:pt x="1104900" y="1146175"/>
                  <a:pt x="1113711" y="1138595"/>
                  <a:pt x="1123950" y="1133475"/>
                </a:cubicBezTo>
                <a:cubicBezTo>
                  <a:pt x="1143476" y="1123712"/>
                  <a:pt x="1182036" y="1118048"/>
                  <a:pt x="1200150" y="1114425"/>
                </a:cubicBezTo>
                <a:cubicBezTo>
                  <a:pt x="1245433" y="1084236"/>
                  <a:pt x="1217865" y="1098995"/>
                  <a:pt x="1285875" y="1076325"/>
                </a:cubicBezTo>
                <a:lnTo>
                  <a:pt x="1314450" y="1066800"/>
                </a:lnTo>
                <a:cubicBezTo>
                  <a:pt x="1317625" y="1031875"/>
                  <a:pt x="1323975" y="997094"/>
                  <a:pt x="1323975" y="962025"/>
                </a:cubicBezTo>
                <a:cubicBezTo>
                  <a:pt x="1323975" y="917265"/>
                  <a:pt x="1328324" y="871124"/>
                  <a:pt x="1295400" y="838200"/>
                </a:cubicBezTo>
                <a:cubicBezTo>
                  <a:pt x="1287305" y="830105"/>
                  <a:pt x="1276350" y="825500"/>
                  <a:pt x="1266825" y="819150"/>
                </a:cubicBezTo>
                <a:lnTo>
                  <a:pt x="1228725" y="762000"/>
                </a:lnTo>
                <a:lnTo>
                  <a:pt x="1209675" y="733425"/>
                </a:lnTo>
                <a:cubicBezTo>
                  <a:pt x="1212850" y="723900"/>
                  <a:pt x="1216442" y="714504"/>
                  <a:pt x="1219200" y="704850"/>
                </a:cubicBezTo>
                <a:cubicBezTo>
                  <a:pt x="1228168" y="673463"/>
                  <a:pt x="1231703" y="651861"/>
                  <a:pt x="1238250" y="619125"/>
                </a:cubicBezTo>
                <a:cubicBezTo>
                  <a:pt x="1235075" y="603250"/>
                  <a:pt x="1240173" y="582948"/>
                  <a:pt x="1228725" y="571500"/>
                </a:cubicBezTo>
                <a:cubicBezTo>
                  <a:pt x="1214526" y="557301"/>
                  <a:pt x="1188283" y="563589"/>
                  <a:pt x="1171575" y="552450"/>
                </a:cubicBezTo>
                <a:cubicBezTo>
                  <a:pt x="1162050" y="546100"/>
                  <a:pt x="1153860" y="537020"/>
                  <a:pt x="1143000" y="533400"/>
                </a:cubicBezTo>
                <a:cubicBezTo>
                  <a:pt x="1124678" y="527293"/>
                  <a:pt x="1104900" y="527050"/>
                  <a:pt x="1085850" y="523875"/>
                </a:cubicBezTo>
                <a:cubicBezTo>
                  <a:pt x="1059926" y="446102"/>
                  <a:pt x="1085850" y="536036"/>
                  <a:pt x="1085850" y="361950"/>
                </a:cubicBezTo>
                <a:cubicBezTo>
                  <a:pt x="1085850" y="323850"/>
                  <a:pt x="1073150" y="336550"/>
                  <a:pt x="1047750" y="323850"/>
                </a:cubicBezTo>
                <a:cubicBezTo>
                  <a:pt x="1037511" y="318730"/>
                  <a:pt x="1029414" y="309920"/>
                  <a:pt x="1019175" y="304800"/>
                </a:cubicBezTo>
                <a:cubicBezTo>
                  <a:pt x="987260" y="288843"/>
                  <a:pt x="932037" y="288768"/>
                  <a:pt x="904875" y="285750"/>
                </a:cubicBezTo>
                <a:cubicBezTo>
                  <a:pt x="899794" y="284480"/>
                  <a:pt x="846399" y="272166"/>
                  <a:pt x="838200" y="266700"/>
                </a:cubicBezTo>
                <a:cubicBezTo>
                  <a:pt x="811673" y="249015"/>
                  <a:pt x="812213" y="229463"/>
                  <a:pt x="781050" y="219075"/>
                </a:cubicBezTo>
                <a:cubicBezTo>
                  <a:pt x="762728" y="212968"/>
                  <a:pt x="742753" y="213740"/>
                  <a:pt x="723900" y="209550"/>
                </a:cubicBezTo>
                <a:cubicBezTo>
                  <a:pt x="714099" y="207372"/>
                  <a:pt x="704979" y="202783"/>
                  <a:pt x="695325" y="200025"/>
                </a:cubicBezTo>
                <a:cubicBezTo>
                  <a:pt x="611604" y="176105"/>
                  <a:pt x="697163" y="203813"/>
                  <a:pt x="628650" y="180975"/>
                </a:cubicBezTo>
                <a:cubicBezTo>
                  <a:pt x="619125" y="171450"/>
                  <a:pt x="607547" y="163608"/>
                  <a:pt x="600075" y="152400"/>
                </a:cubicBezTo>
                <a:cubicBezTo>
                  <a:pt x="594506" y="144046"/>
                  <a:pt x="596822" y="131665"/>
                  <a:pt x="590550" y="123825"/>
                </a:cubicBezTo>
                <a:cubicBezTo>
                  <a:pt x="583399" y="114886"/>
                  <a:pt x="570769" y="112104"/>
                  <a:pt x="561975" y="104775"/>
                </a:cubicBezTo>
                <a:cubicBezTo>
                  <a:pt x="541761" y="87930"/>
                  <a:pt x="530624" y="66824"/>
                  <a:pt x="504825" y="57150"/>
                </a:cubicBezTo>
                <a:cubicBezTo>
                  <a:pt x="489666" y="51466"/>
                  <a:pt x="472906" y="51552"/>
                  <a:pt x="457200" y="47625"/>
                </a:cubicBezTo>
                <a:cubicBezTo>
                  <a:pt x="392983" y="31571"/>
                  <a:pt x="465235" y="46986"/>
                  <a:pt x="400050" y="19050"/>
                </a:cubicBezTo>
                <a:cubicBezTo>
                  <a:pt x="388018" y="13893"/>
                  <a:pt x="374537" y="13121"/>
                  <a:pt x="361950" y="9525"/>
                </a:cubicBezTo>
                <a:cubicBezTo>
                  <a:pt x="352296" y="6767"/>
                  <a:pt x="342900" y="3175"/>
                  <a:pt x="333375" y="0"/>
                </a:cubicBezTo>
                <a:cubicBezTo>
                  <a:pt x="212747" y="10052"/>
                  <a:pt x="207963" y="23812"/>
                  <a:pt x="180975" y="381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6E876DA4-8CF0-42E5-89E4-658B82AD50C1}"/>
              </a:ext>
            </a:extLst>
          </p:cNvPr>
          <p:cNvSpPr/>
          <p:nvPr/>
        </p:nvSpPr>
        <p:spPr>
          <a:xfrm>
            <a:off x="4654242" y="2405447"/>
            <a:ext cx="6383458" cy="37775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F9B7D147-9DA2-4324-86C1-44FCC2189683}"/>
              </a:ext>
            </a:extLst>
          </p:cNvPr>
          <p:cNvSpPr/>
          <p:nvPr/>
        </p:nvSpPr>
        <p:spPr>
          <a:xfrm rot="10800000">
            <a:off x="4654242" y="5104330"/>
            <a:ext cx="6383458" cy="37775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182BCFE4-A235-4F56-A66D-68F1CCEB96CD}"/>
              </a:ext>
            </a:extLst>
          </p:cNvPr>
          <p:cNvSpPr/>
          <p:nvPr/>
        </p:nvSpPr>
        <p:spPr>
          <a:xfrm>
            <a:off x="6453132" y="1336983"/>
            <a:ext cx="2749226" cy="77877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lnSpc>
                <a:spcPct val="150000"/>
              </a:lnSpc>
              <a:spcBef>
                <a:spcPct val="20000"/>
              </a:spcBef>
              <a:spcAft>
                <a:spcPct val="0"/>
              </a:spcAft>
            </a:pPr>
            <a:r>
              <a:rPr lang="zh-CN" altLang="en-US"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依据周期性边界条件，仿射</a:t>
            </a:r>
            <a:r>
              <a:rPr lang="zh-CN" altLang="en-US"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回溯</a:t>
            </a:r>
            <a:r>
              <a:rPr lang="zh-CN" altLang="en-US"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动态聚集区边界</a:t>
            </a:r>
            <a:endParaRPr lang="en-US" altLang="zh-CN"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圆角 21">
            <a:extLst>
              <a:ext uri="{FF2B5EF4-FFF2-40B4-BE49-F238E27FC236}">
                <a16:creationId xmlns:a16="http://schemas.microsoft.com/office/drawing/2014/main" id="{D88B553C-CE1B-45F1-95EC-1A6FEA6C9271}"/>
              </a:ext>
            </a:extLst>
          </p:cNvPr>
          <p:cNvSpPr/>
          <p:nvPr/>
        </p:nvSpPr>
        <p:spPr>
          <a:xfrm>
            <a:off x="6308989" y="5848222"/>
            <a:ext cx="3073963" cy="77877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lnSpc>
                <a:spcPct val="150000"/>
              </a:lnSpc>
              <a:spcBef>
                <a:spcPct val="20000"/>
              </a:spcBef>
              <a:spcAft>
                <a:spcPct val="0"/>
              </a:spcAft>
            </a:pPr>
            <a:r>
              <a:rPr lang="zh-CN" altLang="en-US"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按照实际模拟随流演化，边界圈定团簇即为</a:t>
            </a:r>
            <a:r>
              <a:rPr lang="zh-CN" altLang="en-US"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随流团簇</a:t>
            </a:r>
            <a:endParaRPr lang="en-US" altLang="zh-CN"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4" name="直接箭头连接符 23">
            <a:extLst>
              <a:ext uri="{FF2B5EF4-FFF2-40B4-BE49-F238E27FC236}">
                <a16:creationId xmlns:a16="http://schemas.microsoft.com/office/drawing/2014/main" id="{03B42360-B798-4040-A4AA-CC0DAFF39880}"/>
              </a:ext>
            </a:extLst>
          </p:cNvPr>
          <p:cNvCxnSpPr>
            <a:cxnSpLocks/>
          </p:cNvCxnSpPr>
          <p:nvPr/>
        </p:nvCxnSpPr>
        <p:spPr>
          <a:xfrm flipH="1" flipV="1">
            <a:off x="4714226" y="4870579"/>
            <a:ext cx="6249243" cy="93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AB49342-2D5E-4CD7-B018-10B8607FF6AB}"/>
              </a:ext>
            </a:extLst>
          </p:cNvPr>
          <p:cNvCxnSpPr/>
          <p:nvPr/>
        </p:nvCxnSpPr>
        <p:spPr>
          <a:xfrm>
            <a:off x="5654351" y="4704935"/>
            <a:ext cx="0" cy="174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A2A66498-958B-4AA1-B15E-9ED8C437AE9C}"/>
              </a:ext>
            </a:extLst>
          </p:cNvPr>
          <p:cNvCxnSpPr/>
          <p:nvPr/>
        </p:nvCxnSpPr>
        <p:spPr>
          <a:xfrm>
            <a:off x="7990115" y="4704935"/>
            <a:ext cx="0" cy="174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8660CE38-C0B8-45CF-965B-548F770F3E8A}"/>
              </a:ext>
            </a:extLst>
          </p:cNvPr>
          <p:cNvCxnSpPr/>
          <p:nvPr/>
        </p:nvCxnSpPr>
        <p:spPr>
          <a:xfrm>
            <a:off x="10248122" y="4704935"/>
            <a:ext cx="0" cy="174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6F8F947A-1347-4EAB-B77A-68F9E8F4F61F}"/>
                  </a:ext>
                </a:extLst>
              </p:cNvPr>
              <p:cNvSpPr txBox="1"/>
              <p:nvPr/>
            </p:nvSpPr>
            <p:spPr>
              <a:xfrm>
                <a:off x="5505061" y="4776511"/>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30" name="文本框 29">
                <a:extLst>
                  <a:ext uri="{FF2B5EF4-FFF2-40B4-BE49-F238E27FC236}">
                    <a16:creationId xmlns:a16="http://schemas.microsoft.com/office/drawing/2014/main" id="{6F8F947A-1347-4EAB-B77A-68F9E8F4F61F}"/>
                  </a:ext>
                </a:extLst>
              </p:cNvPr>
              <p:cNvSpPr txBox="1">
                <a:spLocks noRot="1" noChangeAspect="1" noMove="1" noResize="1" noEditPoints="1" noAdjustHandles="1" noChangeArrowheads="1" noChangeShapeType="1" noTextEdit="1"/>
              </p:cNvSpPr>
              <p:nvPr/>
            </p:nvSpPr>
            <p:spPr>
              <a:xfrm>
                <a:off x="5505061" y="4776511"/>
                <a:ext cx="298579" cy="369332"/>
              </a:xfrm>
              <a:prstGeom prst="rect">
                <a:avLst/>
              </a:prstGeom>
              <a:blipFill>
                <a:blip r:embed="rId6"/>
                <a:stretch>
                  <a:fillRect r="-12245"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9CAE3DB0-9747-44B4-8E3F-697DB59512B0}"/>
                  </a:ext>
                </a:extLst>
              </p:cNvPr>
              <p:cNvSpPr txBox="1"/>
              <p:nvPr/>
            </p:nvSpPr>
            <p:spPr>
              <a:xfrm>
                <a:off x="7840825" y="4784003"/>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31" name="文本框 30">
                <a:extLst>
                  <a:ext uri="{FF2B5EF4-FFF2-40B4-BE49-F238E27FC236}">
                    <a16:creationId xmlns:a16="http://schemas.microsoft.com/office/drawing/2014/main" id="{9CAE3DB0-9747-44B4-8E3F-697DB59512B0}"/>
                  </a:ext>
                </a:extLst>
              </p:cNvPr>
              <p:cNvSpPr txBox="1">
                <a:spLocks noRot="1" noChangeAspect="1" noMove="1" noResize="1" noEditPoints="1" noAdjustHandles="1" noChangeArrowheads="1" noChangeShapeType="1" noTextEdit="1"/>
              </p:cNvSpPr>
              <p:nvPr/>
            </p:nvSpPr>
            <p:spPr>
              <a:xfrm>
                <a:off x="7840825" y="4784003"/>
                <a:ext cx="298579" cy="369332"/>
              </a:xfrm>
              <a:prstGeom prst="rect">
                <a:avLst/>
              </a:prstGeom>
              <a:blipFill>
                <a:blip r:embed="rId7"/>
                <a:stretch>
                  <a:fillRect r="-10204"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57F58A43-02A6-4764-AA5E-682C8B2F2A8A}"/>
                  </a:ext>
                </a:extLst>
              </p:cNvPr>
              <p:cNvSpPr txBox="1"/>
              <p:nvPr/>
            </p:nvSpPr>
            <p:spPr>
              <a:xfrm>
                <a:off x="10098832" y="4784003"/>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32" name="文本框 31">
                <a:extLst>
                  <a:ext uri="{FF2B5EF4-FFF2-40B4-BE49-F238E27FC236}">
                    <a16:creationId xmlns:a16="http://schemas.microsoft.com/office/drawing/2014/main" id="{57F58A43-02A6-4764-AA5E-682C8B2F2A8A}"/>
                  </a:ext>
                </a:extLst>
              </p:cNvPr>
              <p:cNvSpPr txBox="1">
                <a:spLocks noRot="1" noChangeAspect="1" noMove="1" noResize="1" noEditPoints="1" noAdjustHandles="1" noChangeArrowheads="1" noChangeShapeType="1" noTextEdit="1"/>
              </p:cNvSpPr>
              <p:nvPr/>
            </p:nvSpPr>
            <p:spPr>
              <a:xfrm>
                <a:off x="10098832" y="4784003"/>
                <a:ext cx="298579" cy="369332"/>
              </a:xfrm>
              <a:prstGeom prst="rect">
                <a:avLst/>
              </a:prstGeom>
              <a:blipFill>
                <a:blip r:embed="rId8"/>
                <a:stretch>
                  <a:fillRect r="-10204"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7D9786A-5A4D-4D0F-9725-8321B40F3A05}"/>
                  </a:ext>
                </a:extLst>
              </p:cNvPr>
              <p:cNvSpPr txBox="1"/>
              <p:nvPr/>
            </p:nvSpPr>
            <p:spPr>
              <a:xfrm>
                <a:off x="11074595" y="4666704"/>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oMath>
                  </m:oMathPara>
                </a14:m>
                <a:endParaRPr lang="zh-CN" altLang="en-US" dirty="0"/>
              </a:p>
            </p:txBody>
          </p:sp>
        </mc:Choice>
        <mc:Fallback xmlns="">
          <p:sp>
            <p:nvSpPr>
              <p:cNvPr id="33" name="文本框 32">
                <a:extLst>
                  <a:ext uri="{FF2B5EF4-FFF2-40B4-BE49-F238E27FC236}">
                    <a16:creationId xmlns:a16="http://schemas.microsoft.com/office/drawing/2014/main" id="{F7D9786A-5A4D-4D0F-9725-8321B40F3A05}"/>
                  </a:ext>
                </a:extLst>
              </p:cNvPr>
              <p:cNvSpPr txBox="1">
                <a:spLocks noRot="1" noChangeAspect="1" noMove="1" noResize="1" noEditPoints="1" noAdjustHandles="1" noChangeArrowheads="1" noChangeShapeType="1" noTextEdit="1"/>
              </p:cNvSpPr>
              <p:nvPr/>
            </p:nvSpPr>
            <p:spPr>
              <a:xfrm>
                <a:off x="11074595" y="4666704"/>
                <a:ext cx="298579" cy="369332"/>
              </a:xfrm>
              <a:prstGeom prst="rect">
                <a:avLst/>
              </a:prstGeom>
              <a:blipFill>
                <a:blip r:embed="rId9"/>
                <a:stretch>
                  <a:fillRect/>
                </a:stretch>
              </a:blipFill>
            </p:spPr>
            <p:txBody>
              <a:bodyPr/>
              <a:lstStyle/>
              <a:p>
                <a:r>
                  <a:rPr lang="zh-CN" altLang="en-US">
                    <a:noFill/>
                  </a:rPr>
                  <a:t> </a:t>
                </a:r>
              </a:p>
            </p:txBody>
          </p:sp>
        </mc:Fallback>
      </mc:AlternateContent>
      <p:sp>
        <p:nvSpPr>
          <p:cNvPr id="36" name="文本框 35">
            <a:extLst>
              <a:ext uri="{FF2B5EF4-FFF2-40B4-BE49-F238E27FC236}">
                <a16:creationId xmlns:a16="http://schemas.microsoft.com/office/drawing/2014/main" id="{598EAB23-0B1A-48C8-8E6C-2840C89F1984}"/>
              </a:ext>
            </a:extLst>
          </p:cNvPr>
          <p:cNvSpPr txBox="1"/>
          <p:nvPr/>
        </p:nvSpPr>
        <p:spPr>
          <a:xfrm>
            <a:off x="7366277" y="5439668"/>
            <a:ext cx="1183341" cy="369332"/>
          </a:xfrm>
          <a:prstGeom prst="rect">
            <a:avLst/>
          </a:prstGeom>
          <a:noFill/>
        </p:spPr>
        <p:txBody>
          <a:bodyPr wrap="square" rtlCol="0">
            <a:spAutoFit/>
          </a:bodyPr>
          <a:lstStyle/>
          <a:p>
            <a:r>
              <a:rPr lang="zh-CN" altLang="en-US" b="1" dirty="0"/>
              <a:t>随流演化</a:t>
            </a:r>
          </a:p>
        </p:txBody>
      </p:sp>
      <p:sp>
        <p:nvSpPr>
          <p:cNvPr id="37" name="文本框 36">
            <a:extLst>
              <a:ext uri="{FF2B5EF4-FFF2-40B4-BE49-F238E27FC236}">
                <a16:creationId xmlns:a16="http://schemas.microsoft.com/office/drawing/2014/main" id="{EF2C6865-09B0-4E81-B548-C73D6526EFB6}"/>
              </a:ext>
            </a:extLst>
          </p:cNvPr>
          <p:cNvSpPr txBox="1"/>
          <p:nvPr/>
        </p:nvSpPr>
        <p:spPr>
          <a:xfrm>
            <a:off x="7362583" y="2144053"/>
            <a:ext cx="1183341" cy="369332"/>
          </a:xfrm>
          <a:prstGeom prst="rect">
            <a:avLst/>
          </a:prstGeom>
          <a:noFill/>
        </p:spPr>
        <p:txBody>
          <a:bodyPr wrap="square" rtlCol="0">
            <a:spAutoFit/>
          </a:bodyPr>
          <a:lstStyle/>
          <a:p>
            <a:pPr algn="ctr"/>
            <a:r>
              <a:rPr lang="zh-CN" altLang="en-US" b="1" dirty="0"/>
              <a:t>回溯</a:t>
            </a:r>
          </a:p>
        </p:txBody>
      </p:sp>
      <p:pic>
        <p:nvPicPr>
          <p:cNvPr id="39" name="图片 38">
            <a:extLst>
              <a:ext uri="{FF2B5EF4-FFF2-40B4-BE49-F238E27FC236}">
                <a16:creationId xmlns:a16="http://schemas.microsoft.com/office/drawing/2014/main" id="{596657B1-30DB-4F6A-88BC-3E0089178CFE}"/>
              </a:ext>
            </a:extLst>
          </p:cNvPr>
          <p:cNvPicPr>
            <a:picLocks noChangeAspect="1"/>
          </p:cNvPicPr>
          <p:nvPr/>
        </p:nvPicPr>
        <p:blipFill>
          <a:blip r:embed="rId10"/>
          <a:stretch>
            <a:fillRect/>
          </a:stretch>
        </p:blipFill>
        <p:spPr>
          <a:xfrm flipH="1">
            <a:off x="4515784" y="2819957"/>
            <a:ext cx="600075" cy="609600"/>
          </a:xfrm>
          <a:prstGeom prst="rect">
            <a:avLst/>
          </a:prstGeom>
        </p:spPr>
      </p:pic>
    </p:spTree>
    <p:extLst>
      <p:ext uri="{BB962C8B-B14F-4D97-AF65-F5344CB8AC3E}">
        <p14:creationId xmlns:p14="http://schemas.microsoft.com/office/powerpoint/2010/main" val="336739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9" grpId="0" animBg="1"/>
      <p:bldP spid="20" grpId="0" animBg="1"/>
      <p:bldP spid="21" grpId="0" animBg="1"/>
      <p:bldP spid="22" grpId="0" animBg="1"/>
      <p:bldP spid="30" grpId="0"/>
      <p:bldP spid="31" grpId="0"/>
      <p:bldP spid="32" grpId="0"/>
      <p:bldP spid="33"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655B02-1659-4AE3-8A5D-72EC75045E73}"/>
              </a:ext>
            </a:extLst>
          </p:cNvPr>
          <p:cNvSpPr>
            <a:spLocks noGrp="1"/>
          </p:cNvSpPr>
          <p:nvPr>
            <p:ph type="title"/>
          </p:nvPr>
        </p:nvSpPr>
        <p:spPr/>
        <p:txBody>
          <a:bodyPr/>
          <a:lstStyle/>
          <a:p>
            <a:r>
              <a:rPr lang="zh-CN" altLang="en-US" dirty="0"/>
              <a:t>随流团簇力学响应</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5E8CCD7-1724-4BBC-99CD-ED347C737248}"/>
                  </a:ext>
                </a:extLst>
              </p:cNvPr>
              <p:cNvSpPr>
                <a:spLocks noGrp="1"/>
              </p:cNvSpPr>
              <p:nvPr>
                <p:ph idx="1"/>
              </p:nvPr>
            </p:nvSpPr>
            <p:spPr>
              <a:xfrm>
                <a:off x="609600" y="1056143"/>
                <a:ext cx="10972800" cy="4632379"/>
              </a:xfrm>
            </p:spPr>
            <p:txBody>
              <a:bodyPr/>
              <a:lstStyle/>
              <a:p>
                <a:pPr marL="228594" indent="-228594" eaLnBrk="1" fontAlgn="auto" hangingPunct="1">
                  <a:lnSpc>
                    <a:spcPct val="150000"/>
                  </a:lnSpc>
                  <a:spcBef>
                    <a:spcPts val="1000"/>
                  </a:spcBef>
                  <a:spcAft>
                    <a:spcPts val="0"/>
                  </a:spcAft>
                  <a:buFont typeface="Arial" panose="020B0604020202020204" pitchFamily="34" charset="0"/>
                  <a:buChar char="•"/>
                </a:pP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随流团簇</a:t>
                </a:r>
                <a:r>
                  <a:rPr lang="zh-CN" altLang="en-US" sz="1800" dirty="0">
                    <a:latin typeface="宋体" panose="02010600030101010101" pitchFamily="2" charset="-122"/>
                    <a:ea typeface="宋体" panose="02010600030101010101" pitchFamily="2" charset="-122"/>
                  </a:rPr>
                  <a:t>应力</a:t>
                </a:r>
                <a14:m>
                  <m:oMath xmlns:m="http://schemas.openxmlformats.org/officeDocument/2006/math">
                    <m:sSub>
                      <m:sSubPr>
                        <m:ctrlPr>
                          <a:rPr lang="en-US" altLang="zh-CN" sz="1800" i="1" smtClean="0">
                            <a:latin typeface="Cambria Math" panose="02040503050406030204" pitchFamily="18" charset="0"/>
                            <a:ea typeface="宋体" panose="02010600030101010101" pitchFamily="2" charset="-122"/>
                          </a:rPr>
                        </m:ctrlPr>
                      </m:sSubPr>
                      <m:e>
                        <m:r>
                          <a:rPr lang="zh-CN" altLang="en-US" sz="1800" i="1" smtClean="0">
                            <a:latin typeface="Cambria Math" panose="02040503050406030204" pitchFamily="18" charset="0"/>
                            <a:ea typeface="宋体" panose="02010600030101010101" pitchFamily="2" charset="-122"/>
                          </a:rPr>
                          <m:t>𝜎</m:t>
                        </m:r>
                      </m:e>
                      <m:sub>
                        <m:r>
                          <m:rPr>
                            <m:sty m:val="p"/>
                          </m:rPr>
                          <a:rPr lang="en-US" altLang="zh-CN" sz="1800" i="1">
                            <a:latin typeface="Cambria Math" panose="02040503050406030204" pitchFamily="18" charset="0"/>
                            <a:ea typeface="宋体" panose="02010600030101010101" pitchFamily="2" charset="-122"/>
                          </a:rPr>
                          <m:t>c</m:t>
                        </m:r>
                      </m:sub>
                    </m:sSub>
                  </m:oMath>
                </a14:m>
                <a:r>
                  <a:rPr lang="zh-CN" altLang="en-US" sz="1800" dirty="0">
                    <a:latin typeface="宋体" panose="02010600030101010101" pitchFamily="2" charset="-122"/>
                    <a:ea typeface="宋体" panose="02010600030101010101" pitchFamily="2" charset="-122"/>
                  </a:rPr>
                  <a:t>及弹性形变</a:t>
                </a:r>
                <a14:m>
                  <m:oMath xmlns:m="http://schemas.openxmlformats.org/officeDocument/2006/math">
                    <m:sSub>
                      <m:sSubPr>
                        <m:ctrlPr>
                          <a:rPr lang="en-US" altLang="zh-CN" sz="1800" i="1" smtClean="0">
                            <a:latin typeface="Cambria Math" panose="02040503050406030204" pitchFamily="18" charset="0"/>
                            <a:ea typeface="宋体" panose="02010600030101010101" pitchFamily="2" charset="-122"/>
                          </a:rPr>
                        </m:ctrlPr>
                      </m:sSubPr>
                      <m:e>
                        <m:r>
                          <a:rPr lang="zh-CN" altLang="en-US" sz="1800" i="1" smtClean="0">
                            <a:latin typeface="Cambria Math" panose="02040503050406030204" pitchFamily="18" charset="0"/>
                            <a:ea typeface="宋体" panose="02010600030101010101" pitchFamily="2" charset="-122"/>
                          </a:rPr>
                          <m:t>𝛾</m:t>
                        </m:r>
                      </m:e>
                      <m:sub>
                        <m:r>
                          <m:rPr>
                            <m:sty m:val="p"/>
                          </m:rPr>
                          <a:rPr lang="en-US" altLang="zh-CN" sz="1800" i="1">
                            <a:latin typeface="Cambria Math" panose="02040503050406030204" pitchFamily="18" charset="0"/>
                            <a:ea typeface="宋体" panose="02010600030101010101" pitchFamily="2" charset="-122"/>
                          </a:rPr>
                          <m:t>c</m:t>
                        </m:r>
                      </m:sub>
                    </m:sSub>
                  </m:oMath>
                </a14:m>
                <a:r>
                  <a:rPr lang="zh-CN" altLang="en-US" sz="1800" dirty="0">
                    <a:latin typeface="宋体" panose="02010600030101010101" pitchFamily="2" charset="-122"/>
                    <a:ea typeface="宋体" panose="02010600030101010101" pitchFamily="2" charset="-122"/>
                  </a:rPr>
                  <a:t>分析：</a:t>
                </a:r>
                <a:endParaRPr lang="en-US" altLang="zh-CN" sz="1800" dirty="0">
                  <a:latin typeface="宋体" panose="02010600030101010101" pitchFamily="2" charset="-122"/>
                  <a:ea typeface="宋体" panose="02010600030101010101" pitchFamily="2" charset="-122"/>
                </a:endParaRPr>
              </a:p>
              <a:p>
                <a:pPr marL="0" indent="0" eaLnBrk="1" fontAlgn="auto" hangingPunct="1">
                  <a:lnSpc>
                    <a:spcPct val="150000"/>
                  </a:lnSpc>
                  <a:spcBef>
                    <a:spcPts val="1000"/>
                  </a:spcBef>
                  <a:spcAft>
                    <a:spcPts val="0"/>
                  </a:spcAft>
                  <a:buNone/>
                </a:pPr>
                <a:r>
                  <a:rPr lang="en-US" altLang="zh-CN" sz="1800" dirty="0">
                    <a:ea typeface="宋体" panose="02010600030101010101" pitchFamily="2" charset="-122"/>
                  </a:rPr>
                  <a:t>   -</a:t>
                </a:r>
                <a14:m>
                  <m:oMath xmlns:m="http://schemas.openxmlformats.org/officeDocument/2006/math">
                    <m:sSub>
                      <m:sSubPr>
                        <m:ctrlPr>
                          <a:rPr lang="en-US" altLang="zh-CN" sz="1800" i="1">
                            <a:latin typeface="Cambria Math" panose="02040503050406030204" pitchFamily="18" charset="0"/>
                            <a:ea typeface="宋体" panose="02010600030101010101" pitchFamily="2" charset="-122"/>
                          </a:rPr>
                        </m:ctrlPr>
                      </m:sSubPr>
                      <m:e>
                        <m:r>
                          <a:rPr lang="en-US" altLang="zh-CN" sz="1800" i="1">
                            <a:latin typeface="Cambria Math" panose="02040503050406030204" pitchFamily="18" charset="0"/>
                            <a:ea typeface="宋体" panose="02010600030101010101" pitchFamily="2" charset="-122"/>
                          </a:rPr>
                          <m:t>𝑡</m:t>
                        </m:r>
                      </m:e>
                      <m:sub>
                        <m:r>
                          <a:rPr lang="en-US" altLang="zh-CN" sz="1800" i="1">
                            <a:latin typeface="Cambria Math" panose="02040503050406030204" pitchFamily="18" charset="0"/>
                            <a:ea typeface="宋体" panose="02010600030101010101" pitchFamily="2" charset="-122"/>
                          </a:rPr>
                          <m:t>0</m:t>
                        </m:r>
                      </m:sub>
                    </m:sSub>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𝑡</m:t>
                        </m:r>
                      </m:e>
                      <m:sub>
                        <m:r>
                          <a:rPr lang="en-US" altLang="zh-CN" sz="1800" i="1">
                            <a:latin typeface="Cambria Math" panose="02040503050406030204" pitchFamily="18" charset="0"/>
                            <a:ea typeface="Cambria Math" panose="02040503050406030204" pitchFamily="18" charset="0"/>
                          </a:rPr>
                          <m:t>1</m:t>
                        </m:r>
                      </m:sub>
                    </m:sSub>
                    <m:r>
                      <a:rPr lang="zh-CN" altLang="en-US" sz="1800" i="1">
                        <a:latin typeface="Cambria Math" panose="02040503050406030204" pitchFamily="18" charset="0"/>
                        <a:ea typeface="Cambria Math" panose="02040503050406030204" pitchFamily="18" charset="0"/>
                      </a:rPr>
                      <m:t>：</m:t>
                    </m:r>
                  </m:oMath>
                </a14:m>
                <a:r>
                  <a:rPr lang="zh-CN" altLang="en-US" sz="1800" dirty="0">
                    <a:solidFill>
                      <a:srgbClr val="000000"/>
                    </a:solidFill>
                    <a:latin typeface="宋体" panose="02010600030101010101" pitchFamily="2" charset="-122"/>
                    <a:ea typeface="宋体" panose="02010600030101010101" pitchFamily="2" charset="-122"/>
                  </a:rPr>
                  <a:t>线性增加，</a:t>
                </a:r>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团簇</a:t>
                </a:r>
                <a:r>
                  <a:rPr lang="zh-CN" altLang="en-US" sz="1800" dirty="0">
                    <a:solidFill>
                      <a:srgbClr val="000000"/>
                    </a:solidFill>
                    <a:latin typeface="宋体" panose="02010600030101010101" pitchFamily="2" charset="-122"/>
                    <a:ea typeface="宋体" panose="02010600030101010101" pitchFamily="2" charset="-122"/>
                  </a:rPr>
                  <a:t>弹性形变；</a:t>
                </a:r>
                <a:endParaRPr lang="en-US" altLang="zh-CN" sz="1800" dirty="0">
                  <a:solidFill>
                    <a:srgbClr val="000000"/>
                  </a:solidFill>
                  <a:latin typeface="宋体" panose="02010600030101010101" pitchFamily="2" charset="-122"/>
                  <a:ea typeface="宋体" panose="02010600030101010101" pitchFamily="2" charset="-122"/>
                </a:endParaRPr>
              </a:p>
              <a:p>
                <a:pPr marL="0" indent="0" eaLnBrk="1" fontAlgn="auto" hangingPunct="1">
                  <a:lnSpc>
                    <a:spcPct val="150000"/>
                  </a:lnSpc>
                  <a:spcBef>
                    <a:spcPts val="1000"/>
                  </a:spcBef>
                  <a:spcAft>
                    <a:spcPts val="0"/>
                  </a:spcAft>
                  <a:buNone/>
                </a:pPr>
                <a:r>
                  <a:rPr lang="en-US" altLang="zh-CN" sz="1800" dirty="0">
                    <a:solidFill>
                      <a:srgbClr val="000000"/>
                    </a:solidFill>
                    <a:ea typeface="宋体" panose="02010600030101010101" pitchFamily="2" charset="-122"/>
                  </a:rPr>
                  <a:t>   -</a:t>
                </a:r>
                <a14:m>
                  <m:oMath xmlns:m="http://schemas.openxmlformats.org/officeDocument/2006/math">
                    <m:sSub>
                      <m:sSubPr>
                        <m:ctrlPr>
                          <a:rPr lang="en-US" altLang="zh-CN" sz="1800" i="1">
                            <a:solidFill>
                              <a:srgbClr val="000000"/>
                            </a:solidFill>
                            <a:latin typeface="Cambria Math" panose="02040503050406030204" pitchFamily="18" charset="0"/>
                            <a:ea typeface="宋体" panose="02010600030101010101" pitchFamily="2" charset="-122"/>
                          </a:rPr>
                        </m:ctrlPr>
                      </m:sSubPr>
                      <m:e>
                        <m:r>
                          <a:rPr lang="en-US" altLang="zh-CN" sz="1800" i="1">
                            <a:solidFill>
                              <a:srgbClr val="000000"/>
                            </a:solidFill>
                            <a:latin typeface="Cambria Math" panose="02040503050406030204" pitchFamily="18" charset="0"/>
                            <a:ea typeface="宋体" panose="02010600030101010101" pitchFamily="2" charset="-122"/>
                          </a:rPr>
                          <m:t>𝑡</m:t>
                        </m:r>
                      </m:e>
                      <m:sub>
                        <m:r>
                          <a:rPr lang="en-US" altLang="zh-CN" sz="1800" i="1">
                            <a:solidFill>
                              <a:srgbClr val="000000"/>
                            </a:solidFill>
                            <a:latin typeface="Cambria Math" panose="02040503050406030204" pitchFamily="18" charset="0"/>
                            <a:ea typeface="宋体" panose="02010600030101010101" pitchFamily="2" charset="-122"/>
                          </a:rPr>
                          <m:t>1</m:t>
                        </m:r>
                      </m:sub>
                    </m:sSub>
                    <m:r>
                      <a:rPr lang="en-US" altLang="zh-CN" sz="1800" i="1">
                        <a:solidFill>
                          <a:srgbClr val="000000"/>
                        </a:solidFill>
                        <a:latin typeface="Cambria Math" panose="02040503050406030204" pitchFamily="18" charset="0"/>
                        <a:ea typeface="Cambria Math" panose="02040503050406030204" pitchFamily="18" charset="0"/>
                      </a:rPr>
                      <m:t>~</m:t>
                    </m:r>
                    <m:sSub>
                      <m:sSubPr>
                        <m:ctrlPr>
                          <a:rPr lang="en-US" altLang="zh-CN" sz="1800" i="1">
                            <a:solidFill>
                              <a:srgbClr val="000000"/>
                            </a:solidFill>
                            <a:latin typeface="Cambria Math" panose="02040503050406030204" pitchFamily="18" charset="0"/>
                            <a:ea typeface="Cambria Math" panose="02040503050406030204" pitchFamily="18" charset="0"/>
                          </a:rPr>
                        </m:ctrlPr>
                      </m:sSubPr>
                      <m:e>
                        <m:r>
                          <a:rPr lang="en-US" altLang="zh-CN" sz="1800" i="1">
                            <a:solidFill>
                              <a:srgbClr val="000000"/>
                            </a:solidFill>
                            <a:latin typeface="Cambria Math" panose="02040503050406030204" pitchFamily="18" charset="0"/>
                            <a:ea typeface="Cambria Math" panose="02040503050406030204" pitchFamily="18" charset="0"/>
                          </a:rPr>
                          <m:t>𝑡</m:t>
                        </m:r>
                      </m:e>
                      <m:sub>
                        <m:r>
                          <a:rPr lang="en-US" altLang="zh-CN" sz="1800" i="1">
                            <a:solidFill>
                              <a:srgbClr val="000000"/>
                            </a:solidFill>
                            <a:latin typeface="Cambria Math" panose="02040503050406030204" pitchFamily="18" charset="0"/>
                            <a:ea typeface="Cambria Math" panose="02040503050406030204" pitchFamily="18" charset="0"/>
                          </a:rPr>
                          <m:t>2</m:t>
                        </m:r>
                      </m:sub>
                    </m:sSub>
                  </m:oMath>
                </a14:m>
                <a:r>
                  <a:rPr lang="zh-CN" altLang="en-US" sz="1800" dirty="0">
                    <a:solidFill>
                      <a:srgbClr val="000000"/>
                    </a:solidFill>
                    <a:latin typeface="宋体" panose="02010600030101010101" pitchFamily="2" charset="-122"/>
                    <a:ea typeface="宋体" panose="02010600030101010101" pitchFamily="2" charset="-122"/>
                  </a:rPr>
                  <a:t>：偏离线性增至最大值，</a:t>
                </a:r>
                <a:r>
                  <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团簇</a:t>
                </a:r>
                <a:r>
                  <a:rPr lang="zh-CN" altLang="en-US" sz="1800" dirty="0">
                    <a:solidFill>
                      <a:srgbClr val="000000"/>
                    </a:solidFill>
                    <a:latin typeface="宋体" panose="02010600030101010101" pitchFamily="2" charset="-122"/>
                    <a:ea typeface="宋体" panose="02010600030101010101" pitchFamily="2" charset="-122"/>
                  </a:rPr>
                  <a:t>塑性形变；</a:t>
                </a:r>
                <a:endParaRPr lang="en-US" altLang="zh-CN" sz="1800" dirty="0">
                  <a:solidFill>
                    <a:srgbClr val="000000"/>
                  </a:solidFill>
                  <a:latin typeface="宋体" panose="02010600030101010101" pitchFamily="2" charset="-122"/>
                  <a:ea typeface="宋体" panose="02010600030101010101" pitchFamily="2" charset="-122"/>
                </a:endParaRPr>
              </a:p>
              <a:p>
                <a:pPr marL="0" indent="0" eaLnBrk="1" fontAlgn="auto" hangingPunct="1">
                  <a:lnSpc>
                    <a:spcPct val="150000"/>
                  </a:lnSpc>
                  <a:spcBef>
                    <a:spcPts val="1000"/>
                  </a:spcBef>
                  <a:spcAft>
                    <a:spcPts val="0"/>
                  </a:spcAft>
                  <a:buNone/>
                </a:pPr>
                <a:r>
                  <a:rPr lang="en-US" altLang="zh-CN" sz="1800" dirty="0">
                    <a:solidFill>
                      <a:srgbClr val="000000"/>
                    </a:solidFill>
                    <a:ea typeface="宋体" panose="02010600030101010101" pitchFamily="2" charset="-122"/>
                  </a:rPr>
                  <a:t>   -</a:t>
                </a:r>
                <a14:m>
                  <m:oMath xmlns:m="http://schemas.openxmlformats.org/officeDocument/2006/math">
                    <m:sSub>
                      <m:sSubPr>
                        <m:ctrlPr>
                          <a:rPr lang="en-US" altLang="zh-CN" sz="1800" i="1">
                            <a:solidFill>
                              <a:srgbClr val="000000"/>
                            </a:solidFill>
                            <a:latin typeface="Cambria Math" panose="02040503050406030204" pitchFamily="18" charset="0"/>
                            <a:ea typeface="宋体" panose="02010600030101010101" pitchFamily="2" charset="-122"/>
                          </a:rPr>
                        </m:ctrlPr>
                      </m:sSubPr>
                      <m:e>
                        <m:r>
                          <a:rPr lang="en-US" altLang="zh-CN" sz="1800" i="1">
                            <a:solidFill>
                              <a:srgbClr val="000000"/>
                            </a:solidFill>
                            <a:latin typeface="Cambria Math" panose="02040503050406030204" pitchFamily="18" charset="0"/>
                            <a:ea typeface="宋体" panose="02010600030101010101" pitchFamily="2" charset="-122"/>
                          </a:rPr>
                          <m:t>𝑡</m:t>
                        </m:r>
                      </m:e>
                      <m:sub>
                        <m:r>
                          <a:rPr lang="en-US" altLang="zh-CN" sz="1800" i="1">
                            <a:solidFill>
                              <a:srgbClr val="000000"/>
                            </a:solidFill>
                            <a:latin typeface="Cambria Math" panose="02040503050406030204" pitchFamily="18" charset="0"/>
                            <a:ea typeface="宋体" panose="02010600030101010101" pitchFamily="2" charset="-122"/>
                          </a:rPr>
                          <m:t>2</m:t>
                        </m:r>
                      </m:sub>
                    </m:sSub>
                    <m:r>
                      <a:rPr lang="en-US" altLang="zh-CN" sz="1800" i="1">
                        <a:solidFill>
                          <a:srgbClr val="000000"/>
                        </a:solidFill>
                        <a:latin typeface="Cambria Math" panose="02040503050406030204" pitchFamily="18" charset="0"/>
                        <a:ea typeface="Cambria Math" panose="02040503050406030204" pitchFamily="18" charset="0"/>
                      </a:rPr>
                      <m:t>~</m:t>
                    </m:r>
                    <m:sSub>
                      <m:sSubPr>
                        <m:ctrlPr>
                          <a:rPr lang="en-US" altLang="zh-CN" sz="1800" i="1">
                            <a:solidFill>
                              <a:srgbClr val="000000"/>
                            </a:solidFill>
                            <a:latin typeface="Cambria Math" panose="02040503050406030204" pitchFamily="18" charset="0"/>
                            <a:ea typeface="Cambria Math" panose="02040503050406030204" pitchFamily="18" charset="0"/>
                          </a:rPr>
                        </m:ctrlPr>
                      </m:sSubPr>
                      <m:e>
                        <m:r>
                          <a:rPr lang="en-US" altLang="zh-CN" sz="1800" i="1">
                            <a:solidFill>
                              <a:srgbClr val="000000"/>
                            </a:solidFill>
                            <a:latin typeface="Cambria Math" panose="02040503050406030204" pitchFamily="18" charset="0"/>
                            <a:ea typeface="Cambria Math" panose="02040503050406030204" pitchFamily="18" charset="0"/>
                          </a:rPr>
                          <m:t>𝑡</m:t>
                        </m:r>
                      </m:e>
                      <m:sub>
                        <m:r>
                          <a:rPr lang="en-US" altLang="zh-CN" sz="1800" i="1">
                            <a:solidFill>
                              <a:srgbClr val="000000"/>
                            </a:solidFill>
                            <a:latin typeface="Cambria Math" panose="02040503050406030204" pitchFamily="18" charset="0"/>
                            <a:ea typeface="Cambria Math" panose="02040503050406030204" pitchFamily="18" charset="0"/>
                          </a:rPr>
                          <m:t>3</m:t>
                        </m:r>
                      </m:sub>
                    </m:sSub>
                  </m:oMath>
                </a14:m>
                <a:r>
                  <a:rPr lang="zh-CN" altLang="en-US" sz="1800" dirty="0">
                    <a:solidFill>
                      <a:srgbClr val="000000"/>
                    </a:solidFill>
                    <a:latin typeface="宋体" panose="02010600030101010101" pitchFamily="2" charset="-122"/>
                    <a:ea typeface="宋体" panose="02010600030101010101" pitchFamily="2" charset="-122"/>
                  </a:rPr>
                  <a:t>：迅速下降，</a:t>
                </a:r>
                <a:r>
                  <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团簇</a:t>
                </a:r>
                <a:r>
                  <a:rPr lang="zh-CN" altLang="en-US" sz="1800" dirty="0">
                    <a:solidFill>
                      <a:srgbClr val="000000"/>
                    </a:solidFill>
                    <a:latin typeface="宋体" panose="02010600030101010101" pitchFamily="2" charset="-122"/>
                    <a:ea typeface="宋体" panose="02010600030101010101" pitchFamily="2" charset="-122"/>
                  </a:rPr>
                  <a:t>屈服崩解。</a:t>
                </a:r>
                <a:endParaRPr lang="en-US" altLang="zh-CN" sz="1800" dirty="0">
                  <a:solidFill>
                    <a:srgbClr val="000000"/>
                  </a:solidFill>
                  <a:latin typeface="宋体" panose="02010600030101010101" pitchFamily="2" charset="-122"/>
                  <a:ea typeface="宋体" panose="02010600030101010101" pitchFamily="2" charset="-122"/>
                </a:endParaRPr>
              </a:p>
              <a:p>
                <a:pPr marL="0" lvl="0" indent="0" eaLnBrk="1" fontAlgn="auto" hangingPunct="1">
                  <a:lnSpc>
                    <a:spcPct val="150000"/>
                  </a:lnSpc>
                  <a:spcBef>
                    <a:spcPts val="1000"/>
                  </a:spcBef>
                  <a:spcAft>
                    <a:spcPts val="0"/>
                  </a:spcAft>
                  <a:buNone/>
                </a:pPr>
                <a:r>
                  <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-LER</a:t>
                </a:r>
                <a:r>
                  <a:rPr lang="zh-CN" altLang="en-US" sz="1800" dirty="0">
                    <a:solidFill>
                      <a:srgbClr val="000000"/>
                    </a:solidFill>
                    <a:latin typeface="宋体" panose="02010600030101010101" pitchFamily="2" charset="-122"/>
                    <a:ea typeface="宋体" panose="02010600030101010101" pitchFamily="2" charset="-122"/>
                  </a:rPr>
                  <a:t>的力学响应同非晶固体针对启动剪切的响应十分相似</a:t>
                </a:r>
                <a:endParaRPr lang="en-US" altLang="zh-CN" sz="1800" dirty="0">
                  <a:solidFill>
                    <a:srgbClr val="000000"/>
                  </a:solidFill>
                  <a:latin typeface="宋体" panose="02010600030101010101" pitchFamily="2" charset="-122"/>
                  <a:ea typeface="宋体" panose="02010600030101010101" pitchFamily="2" charset="-122"/>
                </a:endParaRPr>
              </a:p>
              <a:p>
                <a:pPr marL="0" lvl="0" indent="0" eaLnBrk="1" fontAlgn="auto" hangingPunct="1">
                  <a:lnSpc>
                    <a:spcPct val="150000"/>
                  </a:lnSpc>
                  <a:spcBef>
                    <a:spcPts val="1000"/>
                  </a:spcBef>
                  <a:spcAft>
                    <a:spcPts val="0"/>
                  </a:spcAft>
                  <a:buNone/>
                </a:pPr>
                <a:r>
                  <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随流团簇是</a:t>
                </a:r>
                <a:r>
                  <a:rPr lang="en-US" altLang="zh-CN"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的实空间具体表征；伴随着</a:t>
                </a:r>
                <a:r>
                  <a:rPr lang="en-US" altLang="zh-CN"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的屈服，出现动态聚集区</a:t>
                </a:r>
                <a:endParaRPr lang="en-US" altLang="zh-CN" sz="1800" b="1" dirty="0">
                  <a:solidFill>
                    <a:srgbClr val="FF0000"/>
                  </a:solidFill>
                  <a:latin typeface="宋体" panose="02010600030101010101" pitchFamily="2" charset="-122"/>
                  <a:ea typeface="宋体" panose="02010600030101010101" pitchFamily="2" charset="-122"/>
                </a:endParaRPr>
              </a:p>
              <a:p>
                <a:pPr marL="0" lvl="0" indent="0" eaLnBrk="1" fontAlgn="auto" hangingPunct="1">
                  <a:lnSpc>
                    <a:spcPct val="150000"/>
                  </a:lnSpc>
                  <a:spcBef>
                    <a:spcPts val="1000"/>
                  </a:spcBef>
                  <a:spcAft>
                    <a:spcPts val="0"/>
                  </a:spcAft>
                  <a:buNone/>
                </a:pPr>
                <a:endParaRPr lang="en-US" altLang="zh-CN" sz="1800" dirty="0">
                  <a:solidFill>
                    <a:srgbClr val="000000"/>
                  </a:solidFill>
                  <a:latin typeface="宋体" panose="02010600030101010101" pitchFamily="2" charset="-122"/>
                  <a:ea typeface="宋体" panose="02010600030101010101" pitchFamily="2" charset="-122"/>
                </a:endParaRPr>
              </a:p>
              <a:p>
                <a:pPr marL="0" indent="0" eaLnBrk="1" fontAlgn="auto" hangingPunct="1">
                  <a:lnSpc>
                    <a:spcPct val="150000"/>
                  </a:lnSpc>
                  <a:spcBef>
                    <a:spcPts val="1000"/>
                  </a:spcBef>
                  <a:spcAft>
                    <a:spcPts val="0"/>
                  </a:spcAft>
                  <a:buNone/>
                </a:pPr>
                <a:endParaRPr lang="en-US" altLang="zh-CN" sz="1800" dirty="0">
                  <a:solidFill>
                    <a:srgbClr val="000000"/>
                  </a:solidFill>
                  <a:latin typeface="宋体" panose="02010600030101010101" pitchFamily="2" charset="-122"/>
                  <a:ea typeface="宋体" panose="02010600030101010101" pitchFamily="2" charset="-122"/>
                </a:endParaRPr>
              </a:p>
              <a:p>
                <a:endParaRPr lang="zh-CN" altLang="en-US" dirty="0"/>
              </a:p>
            </p:txBody>
          </p:sp>
        </mc:Choice>
        <mc:Fallback xmlns="">
          <p:sp>
            <p:nvSpPr>
              <p:cNvPr id="3" name="内容占位符 2">
                <a:extLst>
                  <a:ext uri="{FF2B5EF4-FFF2-40B4-BE49-F238E27FC236}">
                    <a16:creationId xmlns:a16="http://schemas.microsoft.com/office/drawing/2014/main" id="{C5E8CCD7-1724-4BBC-99CD-ED347C737248}"/>
                  </a:ext>
                </a:extLst>
              </p:cNvPr>
              <p:cNvSpPr>
                <a:spLocks noGrp="1" noRot="1" noChangeAspect="1" noMove="1" noResize="1" noEditPoints="1" noAdjustHandles="1" noChangeArrowheads="1" noChangeShapeType="1" noTextEdit="1"/>
              </p:cNvSpPr>
              <p:nvPr>
                <p:ph idx="1"/>
              </p:nvPr>
            </p:nvSpPr>
            <p:spPr>
              <a:xfrm>
                <a:off x="609600" y="1056143"/>
                <a:ext cx="10972800" cy="4632379"/>
              </a:xfrm>
              <a:blipFill>
                <a:blip r:embed="rId4"/>
                <a:stretch>
                  <a:fillRect l="-333"/>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57F2A0A3-B684-4572-A1CC-1E79E71C7B3C}"/>
              </a:ext>
            </a:extLst>
          </p:cNvPr>
          <p:cNvPicPr>
            <a:picLocks noChangeAspect="1"/>
          </p:cNvPicPr>
          <p:nvPr/>
        </p:nvPicPr>
        <p:blipFill>
          <a:blip r:embed="rId5"/>
          <a:stretch>
            <a:fillRect/>
          </a:stretch>
        </p:blipFill>
        <p:spPr>
          <a:xfrm>
            <a:off x="3883" y="4205666"/>
            <a:ext cx="2597121" cy="2603218"/>
          </a:xfrm>
          <a:prstGeom prst="rect">
            <a:avLst/>
          </a:prstGeom>
        </p:spPr>
      </p:pic>
      <p:sp>
        <p:nvSpPr>
          <p:cNvPr id="5" name="椭圆 4">
            <a:extLst>
              <a:ext uri="{FF2B5EF4-FFF2-40B4-BE49-F238E27FC236}">
                <a16:creationId xmlns:a16="http://schemas.microsoft.com/office/drawing/2014/main" id="{77930E9C-8D5E-46F7-BE67-85BAB94DCA52}"/>
              </a:ext>
            </a:extLst>
          </p:cNvPr>
          <p:cNvSpPr>
            <a:spLocks noChangeAspect="1"/>
          </p:cNvSpPr>
          <p:nvPr/>
        </p:nvSpPr>
        <p:spPr>
          <a:xfrm>
            <a:off x="1434138" y="4699141"/>
            <a:ext cx="859414" cy="85941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右 6">
            <a:extLst>
              <a:ext uri="{FF2B5EF4-FFF2-40B4-BE49-F238E27FC236}">
                <a16:creationId xmlns:a16="http://schemas.microsoft.com/office/drawing/2014/main" id="{64F48D51-B756-4216-9544-D23CAB111411}"/>
              </a:ext>
            </a:extLst>
          </p:cNvPr>
          <p:cNvSpPr/>
          <p:nvPr/>
        </p:nvSpPr>
        <p:spPr>
          <a:xfrm>
            <a:off x="2293552" y="4943008"/>
            <a:ext cx="451946" cy="36389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对象 10">
            <a:extLst>
              <a:ext uri="{FF2B5EF4-FFF2-40B4-BE49-F238E27FC236}">
                <a16:creationId xmlns:a16="http://schemas.microsoft.com/office/drawing/2014/main" id="{993BCDC0-6030-4907-B0F8-2B0E7D9F97D7}"/>
              </a:ext>
            </a:extLst>
          </p:cNvPr>
          <p:cNvGraphicFramePr>
            <a:graphicFrameLocks noChangeAspect="1"/>
          </p:cNvGraphicFramePr>
          <p:nvPr>
            <p:extLst>
              <p:ext uri="{D42A27DB-BD31-4B8C-83A1-F6EECF244321}">
                <p14:modId xmlns:p14="http://schemas.microsoft.com/office/powerpoint/2010/main" val="1740729563"/>
              </p:ext>
            </p:extLst>
          </p:nvPr>
        </p:nvGraphicFramePr>
        <p:xfrm>
          <a:off x="7575590" y="3981986"/>
          <a:ext cx="4660806" cy="2897187"/>
        </p:xfrm>
        <a:graphic>
          <a:graphicData uri="http://schemas.openxmlformats.org/presentationml/2006/ole">
            <mc:AlternateContent xmlns:mc="http://schemas.openxmlformats.org/markup-compatibility/2006">
              <mc:Choice xmlns:v="urn:schemas-microsoft-com:vml" Requires="v">
                <p:oleObj name="Graph" r:id="rId6" imgW="3779404" imgH="2897042" progId="Origin95.Graph">
                  <p:embed/>
                </p:oleObj>
              </mc:Choice>
              <mc:Fallback>
                <p:oleObj name="Graph" r:id="rId6" imgW="3779404" imgH="2897042" progId="Origin95.Graph">
                  <p:embed/>
                  <p:pic>
                    <p:nvPicPr>
                      <p:cNvPr id="11" name="对象 10">
                        <a:extLst>
                          <a:ext uri="{FF2B5EF4-FFF2-40B4-BE49-F238E27FC236}">
                            <a16:creationId xmlns:a16="http://schemas.microsoft.com/office/drawing/2014/main" id="{993BCDC0-6030-4907-B0F8-2B0E7D9F97D7}"/>
                          </a:ext>
                        </a:extLst>
                      </p:cNvPr>
                      <p:cNvPicPr/>
                      <p:nvPr/>
                    </p:nvPicPr>
                    <p:blipFill>
                      <a:blip r:embed="rId7"/>
                      <a:stretch>
                        <a:fillRect/>
                      </a:stretch>
                    </p:blipFill>
                    <p:spPr>
                      <a:xfrm>
                        <a:off x="7575590" y="3981986"/>
                        <a:ext cx="4660806" cy="2897187"/>
                      </a:xfrm>
                      <a:prstGeom prst="rect">
                        <a:avLst/>
                      </a:prstGeom>
                    </p:spPr>
                  </p:pic>
                </p:oleObj>
              </mc:Fallback>
            </mc:AlternateContent>
          </a:graphicData>
        </a:graphic>
      </p:graphicFrame>
      <p:cxnSp>
        <p:nvCxnSpPr>
          <p:cNvPr id="13" name="直接连接符 12">
            <a:extLst>
              <a:ext uri="{FF2B5EF4-FFF2-40B4-BE49-F238E27FC236}">
                <a16:creationId xmlns:a16="http://schemas.microsoft.com/office/drawing/2014/main" id="{535B3968-0A71-4611-BBDC-301AA0A476C9}"/>
              </a:ext>
            </a:extLst>
          </p:cNvPr>
          <p:cNvCxnSpPr/>
          <p:nvPr/>
        </p:nvCxnSpPr>
        <p:spPr>
          <a:xfrm>
            <a:off x="8934658" y="4315591"/>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235514D-5995-4253-805B-915BC898A1D5}"/>
                  </a:ext>
                </a:extLst>
              </p:cNvPr>
              <p:cNvSpPr txBox="1"/>
              <p:nvPr/>
            </p:nvSpPr>
            <p:spPr>
              <a:xfrm>
                <a:off x="8775806" y="3965052"/>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14" name="文本框 13">
                <a:extLst>
                  <a:ext uri="{FF2B5EF4-FFF2-40B4-BE49-F238E27FC236}">
                    <a16:creationId xmlns:a16="http://schemas.microsoft.com/office/drawing/2014/main" id="{3235514D-5995-4253-805B-915BC898A1D5}"/>
                  </a:ext>
                </a:extLst>
              </p:cNvPr>
              <p:cNvSpPr txBox="1">
                <a:spLocks noRot="1" noChangeAspect="1" noMove="1" noResize="1" noEditPoints="1" noAdjustHandles="1" noChangeArrowheads="1" noChangeShapeType="1" noTextEdit="1"/>
              </p:cNvSpPr>
              <p:nvPr/>
            </p:nvSpPr>
            <p:spPr>
              <a:xfrm>
                <a:off x="8775806" y="3965052"/>
                <a:ext cx="298579" cy="369332"/>
              </a:xfrm>
              <a:prstGeom prst="rect">
                <a:avLst/>
              </a:prstGeom>
              <a:blipFill>
                <a:blip r:embed="rId8"/>
                <a:stretch>
                  <a:fillRect r="-10204"/>
                </a:stretch>
              </a:blipFill>
            </p:spPr>
            <p:txBody>
              <a:bodyPr/>
              <a:lstStyle/>
              <a:p>
                <a:r>
                  <a:rPr lang="zh-CN" altLang="en-US">
                    <a:noFill/>
                  </a:rPr>
                  <a:t> </a:t>
                </a:r>
              </a:p>
            </p:txBody>
          </p:sp>
        </mc:Fallback>
      </mc:AlternateContent>
      <p:cxnSp>
        <p:nvCxnSpPr>
          <p:cNvPr id="15" name="直接连接符 14">
            <a:extLst>
              <a:ext uri="{FF2B5EF4-FFF2-40B4-BE49-F238E27FC236}">
                <a16:creationId xmlns:a16="http://schemas.microsoft.com/office/drawing/2014/main" id="{55F1FC46-B3B6-4C12-B5BD-BF0B7EA0FFBC}"/>
              </a:ext>
            </a:extLst>
          </p:cNvPr>
          <p:cNvCxnSpPr/>
          <p:nvPr/>
        </p:nvCxnSpPr>
        <p:spPr>
          <a:xfrm>
            <a:off x="9678729" y="4315591"/>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D5DCC8DF-3A13-44DC-A7EE-3654C2746FE7}"/>
                  </a:ext>
                </a:extLst>
              </p:cNvPr>
              <p:cNvSpPr txBox="1"/>
              <p:nvPr/>
            </p:nvSpPr>
            <p:spPr>
              <a:xfrm>
                <a:off x="9531939" y="3965052"/>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16" name="文本框 15">
                <a:extLst>
                  <a:ext uri="{FF2B5EF4-FFF2-40B4-BE49-F238E27FC236}">
                    <a16:creationId xmlns:a16="http://schemas.microsoft.com/office/drawing/2014/main" id="{D5DCC8DF-3A13-44DC-A7EE-3654C2746FE7}"/>
                  </a:ext>
                </a:extLst>
              </p:cNvPr>
              <p:cNvSpPr txBox="1">
                <a:spLocks noRot="1" noChangeAspect="1" noMove="1" noResize="1" noEditPoints="1" noAdjustHandles="1" noChangeArrowheads="1" noChangeShapeType="1" noTextEdit="1"/>
              </p:cNvSpPr>
              <p:nvPr/>
            </p:nvSpPr>
            <p:spPr>
              <a:xfrm>
                <a:off x="9531939" y="3965052"/>
                <a:ext cx="298579" cy="369332"/>
              </a:xfrm>
              <a:prstGeom prst="rect">
                <a:avLst/>
              </a:prstGeom>
              <a:blipFill>
                <a:blip r:embed="rId9"/>
                <a:stretch>
                  <a:fillRect r="-8163"/>
                </a:stretch>
              </a:blipFill>
            </p:spPr>
            <p:txBody>
              <a:bodyPr/>
              <a:lstStyle/>
              <a:p>
                <a:r>
                  <a:rPr lang="zh-CN" altLang="en-US">
                    <a:noFill/>
                  </a:rPr>
                  <a:t> </a:t>
                </a:r>
              </a:p>
            </p:txBody>
          </p:sp>
        </mc:Fallback>
      </mc:AlternateContent>
      <p:cxnSp>
        <p:nvCxnSpPr>
          <p:cNvPr id="17" name="直接连接符 16">
            <a:extLst>
              <a:ext uri="{FF2B5EF4-FFF2-40B4-BE49-F238E27FC236}">
                <a16:creationId xmlns:a16="http://schemas.microsoft.com/office/drawing/2014/main" id="{321D67B8-8F12-4338-A882-E362D256C913}"/>
              </a:ext>
            </a:extLst>
          </p:cNvPr>
          <p:cNvCxnSpPr/>
          <p:nvPr/>
        </p:nvCxnSpPr>
        <p:spPr>
          <a:xfrm>
            <a:off x="10019394" y="4315591"/>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AF0054A3-AE65-4907-9D97-3F6BFC520A55}"/>
              </a:ext>
            </a:extLst>
          </p:cNvPr>
          <p:cNvCxnSpPr/>
          <p:nvPr/>
        </p:nvCxnSpPr>
        <p:spPr>
          <a:xfrm>
            <a:off x="10315223" y="4315591"/>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3863542C-1A87-4998-A8BF-FB98CA5849F0}"/>
                  </a:ext>
                </a:extLst>
              </p:cNvPr>
              <p:cNvSpPr txBox="1"/>
              <p:nvPr/>
            </p:nvSpPr>
            <p:spPr>
              <a:xfrm>
                <a:off x="9851560" y="3965052"/>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9" name="文本框 18">
                <a:extLst>
                  <a:ext uri="{FF2B5EF4-FFF2-40B4-BE49-F238E27FC236}">
                    <a16:creationId xmlns:a16="http://schemas.microsoft.com/office/drawing/2014/main" id="{3863542C-1A87-4998-A8BF-FB98CA5849F0}"/>
                  </a:ext>
                </a:extLst>
              </p:cNvPr>
              <p:cNvSpPr txBox="1">
                <a:spLocks noRot="1" noChangeAspect="1" noMove="1" noResize="1" noEditPoints="1" noAdjustHandles="1" noChangeArrowheads="1" noChangeShapeType="1" noTextEdit="1"/>
              </p:cNvSpPr>
              <p:nvPr/>
            </p:nvSpPr>
            <p:spPr>
              <a:xfrm>
                <a:off x="9851560" y="3965052"/>
                <a:ext cx="298579" cy="369332"/>
              </a:xfrm>
              <a:prstGeom prst="rect">
                <a:avLst/>
              </a:prstGeom>
              <a:blipFill>
                <a:blip r:embed="rId10"/>
                <a:stretch>
                  <a:fillRect r="-102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1522770-8006-4073-8064-A51E08853EFD}"/>
                  </a:ext>
                </a:extLst>
              </p:cNvPr>
              <p:cNvSpPr txBox="1"/>
              <p:nvPr/>
            </p:nvSpPr>
            <p:spPr>
              <a:xfrm>
                <a:off x="10170729" y="3965052"/>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20" name="文本框 19">
                <a:extLst>
                  <a:ext uri="{FF2B5EF4-FFF2-40B4-BE49-F238E27FC236}">
                    <a16:creationId xmlns:a16="http://schemas.microsoft.com/office/drawing/2014/main" id="{E1522770-8006-4073-8064-A51E08853EFD}"/>
                  </a:ext>
                </a:extLst>
              </p:cNvPr>
              <p:cNvSpPr txBox="1">
                <a:spLocks noRot="1" noChangeAspect="1" noMove="1" noResize="1" noEditPoints="1" noAdjustHandles="1" noChangeArrowheads="1" noChangeShapeType="1" noTextEdit="1"/>
              </p:cNvSpPr>
              <p:nvPr/>
            </p:nvSpPr>
            <p:spPr>
              <a:xfrm>
                <a:off x="10170729" y="3965052"/>
                <a:ext cx="298579" cy="369332"/>
              </a:xfrm>
              <a:prstGeom prst="rect">
                <a:avLst/>
              </a:prstGeom>
              <a:blipFill>
                <a:blip r:embed="rId11"/>
                <a:stretch>
                  <a:fillRect r="-10204"/>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6B33DDD2-EC53-48EC-80FB-4D49D83E9111}"/>
              </a:ext>
            </a:extLst>
          </p:cNvPr>
          <p:cNvSpPr txBox="1"/>
          <p:nvPr/>
        </p:nvSpPr>
        <p:spPr>
          <a:xfrm>
            <a:off x="8995784" y="4429111"/>
            <a:ext cx="717225" cy="369332"/>
          </a:xfrm>
          <a:prstGeom prst="rect">
            <a:avLst/>
          </a:prstGeom>
          <a:noFill/>
        </p:spPr>
        <p:txBody>
          <a:bodyPr wrap="square" rtlCol="0">
            <a:spAutoFit/>
          </a:bodyPr>
          <a:lstStyle/>
          <a:p>
            <a:r>
              <a:rPr lang="zh-CN" altLang="en-US" dirty="0"/>
              <a:t>弹性</a:t>
            </a:r>
          </a:p>
        </p:txBody>
      </p:sp>
      <p:sp>
        <p:nvSpPr>
          <p:cNvPr id="22" name="文本框 21">
            <a:extLst>
              <a:ext uri="{FF2B5EF4-FFF2-40B4-BE49-F238E27FC236}">
                <a16:creationId xmlns:a16="http://schemas.microsoft.com/office/drawing/2014/main" id="{9C6434E6-2F3A-4B8C-BFD8-B99E65C670CF}"/>
              </a:ext>
            </a:extLst>
          </p:cNvPr>
          <p:cNvSpPr txBox="1"/>
          <p:nvPr/>
        </p:nvSpPr>
        <p:spPr>
          <a:xfrm>
            <a:off x="9651841" y="5179881"/>
            <a:ext cx="530544" cy="646331"/>
          </a:xfrm>
          <a:prstGeom prst="rect">
            <a:avLst/>
          </a:prstGeom>
          <a:noFill/>
        </p:spPr>
        <p:txBody>
          <a:bodyPr wrap="square" rtlCol="0">
            <a:spAutoFit/>
          </a:bodyPr>
          <a:lstStyle/>
          <a:p>
            <a:r>
              <a:rPr lang="zh-CN" altLang="en-US" dirty="0"/>
              <a:t>塑性</a:t>
            </a:r>
          </a:p>
        </p:txBody>
      </p:sp>
      <p:sp>
        <p:nvSpPr>
          <p:cNvPr id="23" name="文本框 22">
            <a:extLst>
              <a:ext uri="{FF2B5EF4-FFF2-40B4-BE49-F238E27FC236}">
                <a16:creationId xmlns:a16="http://schemas.microsoft.com/office/drawing/2014/main" id="{2D6200C1-A178-4841-978C-73EED1AB800D}"/>
              </a:ext>
            </a:extLst>
          </p:cNvPr>
          <p:cNvSpPr txBox="1"/>
          <p:nvPr/>
        </p:nvSpPr>
        <p:spPr>
          <a:xfrm>
            <a:off x="9974557" y="4290611"/>
            <a:ext cx="369088" cy="646331"/>
          </a:xfrm>
          <a:prstGeom prst="rect">
            <a:avLst/>
          </a:prstGeom>
          <a:noFill/>
        </p:spPr>
        <p:txBody>
          <a:bodyPr wrap="square" rtlCol="0">
            <a:spAutoFit/>
          </a:bodyPr>
          <a:lstStyle/>
          <a:p>
            <a:r>
              <a:rPr lang="zh-CN" altLang="en-US" dirty="0"/>
              <a:t>屈服</a:t>
            </a:r>
          </a:p>
        </p:txBody>
      </p:sp>
      <p:pic>
        <p:nvPicPr>
          <p:cNvPr id="24" name="图片 23">
            <a:extLst>
              <a:ext uri="{FF2B5EF4-FFF2-40B4-BE49-F238E27FC236}">
                <a16:creationId xmlns:a16="http://schemas.microsoft.com/office/drawing/2014/main" id="{5AC78297-6264-4883-AAF8-A12CAF05E6BC}"/>
              </a:ext>
            </a:extLst>
          </p:cNvPr>
          <p:cNvPicPr>
            <a:picLocks noChangeAspect="1"/>
          </p:cNvPicPr>
          <p:nvPr/>
        </p:nvPicPr>
        <p:blipFill>
          <a:blip r:embed="rId12"/>
          <a:stretch>
            <a:fillRect/>
          </a:stretch>
        </p:blipFill>
        <p:spPr>
          <a:xfrm>
            <a:off x="8302311" y="1175538"/>
            <a:ext cx="2821395" cy="2050040"/>
          </a:xfrm>
          <a:prstGeom prst="rect">
            <a:avLst/>
          </a:prstGeom>
        </p:spPr>
      </p:pic>
      <p:sp>
        <p:nvSpPr>
          <p:cNvPr id="25" name="矩形 24">
            <a:extLst>
              <a:ext uri="{FF2B5EF4-FFF2-40B4-BE49-F238E27FC236}">
                <a16:creationId xmlns:a16="http://schemas.microsoft.com/office/drawing/2014/main" id="{4440339B-228D-4F45-8A4F-243FF2F75458}"/>
              </a:ext>
            </a:extLst>
          </p:cNvPr>
          <p:cNvSpPr/>
          <p:nvPr/>
        </p:nvSpPr>
        <p:spPr>
          <a:xfrm>
            <a:off x="7745642" y="1133217"/>
            <a:ext cx="323850"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629EAFDF-41FE-4822-A868-93E205D53DF2}"/>
              </a:ext>
            </a:extLst>
          </p:cNvPr>
          <p:cNvSpPr/>
          <p:nvPr/>
        </p:nvSpPr>
        <p:spPr>
          <a:xfrm>
            <a:off x="8453689" y="3234526"/>
            <a:ext cx="2518638" cy="307777"/>
          </a:xfrm>
          <a:prstGeom prst="rect">
            <a:avLst/>
          </a:prstGeom>
        </p:spPr>
        <p:txBody>
          <a:bodyPr wrap="none">
            <a:spAutoFit/>
          </a:bodyPr>
          <a:lstStyle/>
          <a:p>
            <a:r>
              <a:rPr lang="zh-CN" altLang="en-US" sz="1400" dirty="0">
                <a:solidFill>
                  <a:prstClr val="black"/>
                </a:solidFill>
                <a:latin typeface="宋体" panose="02010600030101010101" pitchFamily="2" charset="-122"/>
                <a:ea typeface="宋体" panose="02010600030101010101" pitchFamily="2" charset="-122"/>
              </a:rPr>
              <a:t>非晶固体启动剪切屈服示意图</a:t>
            </a:r>
            <a:endParaRPr lang="zh-CN" altLang="en-US" sz="14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BC354803-D07F-EB93-BE24-AC4F78983FCC}"/>
              </a:ext>
            </a:extLst>
          </p:cNvPr>
          <p:cNvSpPr txBox="1"/>
          <p:nvPr/>
        </p:nvSpPr>
        <p:spPr>
          <a:xfrm>
            <a:off x="488911" y="6612733"/>
            <a:ext cx="8255000" cy="276999"/>
          </a:xfrm>
          <a:prstGeom prst="rect">
            <a:avLst/>
          </a:prstGeom>
          <a:noFill/>
        </p:spPr>
        <p:txBody>
          <a:bodyPr wrap="square" rtlCol="0">
            <a:spAutoFit/>
          </a:bodyPr>
          <a:lstStyle/>
          <a:p>
            <a:pPr algn="just"/>
            <a:r>
              <a:rPr lang="en-US" altLang="zh-CN" sz="1200" kern="100" dirty="0">
                <a:latin typeface="Times New Roman" panose="02020603050405020304" pitchFamily="18" charset="0"/>
                <a:ea typeface="等线" panose="02010600030101010101" pitchFamily="2" charset="-122"/>
                <a:cs typeface="Times New Roman" panose="02020603050405020304" pitchFamily="18" charset="0"/>
              </a:rPr>
              <a:t>T. Egami, Prog. Mater. Sci. 56, 637 (2011)</a:t>
            </a:r>
            <a:r>
              <a:rPr lang="zh-CN" altLang="en-US" sz="1200" kern="1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200" kern="100" dirty="0">
                <a:latin typeface="Times New Roman" panose="02020603050405020304" pitchFamily="18" charset="0"/>
                <a:ea typeface="等线" panose="02010600030101010101" pitchFamily="2" charset="-122"/>
                <a:cs typeface="Times New Roman" panose="02020603050405020304" pitchFamily="18" charset="0"/>
              </a:rPr>
              <a:t>M. L. Falk and J. S. Langer, Phys. Rev. E 57, 7192 (1998).</a:t>
            </a:r>
            <a:endParaRPr lang="zh-CN" altLang="zh-CN" sz="1200" kern="100" dirty="0">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descr="图示&#10;&#10;AI 生成的内容可能不正确。">
            <a:extLst>
              <a:ext uri="{FF2B5EF4-FFF2-40B4-BE49-F238E27FC236}">
                <a16:creationId xmlns:a16="http://schemas.microsoft.com/office/drawing/2014/main" id="{7E41DE09-79D7-DD71-AAC2-72545C4E74BD}"/>
              </a:ext>
            </a:extLst>
          </p:cNvPr>
          <p:cNvPicPr>
            <a:picLocks noChangeAspect="1"/>
          </p:cNvPicPr>
          <p:nvPr/>
        </p:nvPicPr>
        <p:blipFill>
          <a:blip r:embed="rId13"/>
          <a:stretch>
            <a:fillRect/>
          </a:stretch>
        </p:blipFill>
        <p:spPr>
          <a:xfrm>
            <a:off x="2762269" y="4177317"/>
            <a:ext cx="4652056" cy="2432938"/>
          </a:xfrm>
          <a:prstGeom prst="rect">
            <a:avLst/>
          </a:prstGeom>
        </p:spPr>
      </p:pic>
      <p:sp>
        <p:nvSpPr>
          <p:cNvPr id="10" name="椭圆 9">
            <a:extLst>
              <a:ext uri="{FF2B5EF4-FFF2-40B4-BE49-F238E27FC236}">
                <a16:creationId xmlns:a16="http://schemas.microsoft.com/office/drawing/2014/main" id="{1FB19BF6-1AB8-6950-4623-0906AB086BE8}"/>
              </a:ext>
            </a:extLst>
          </p:cNvPr>
          <p:cNvSpPr>
            <a:spLocks noChangeAspect="1"/>
          </p:cNvSpPr>
          <p:nvPr/>
        </p:nvSpPr>
        <p:spPr>
          <a:xfrm>
            <a:off x="5833292" y="4555076"/>
            <a:ext cx="1616484" cy="161648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右 11">
            <a:extLst>
              <a:ext uri="{FF2B5EF4-FFF2-40B4-BE49-F238E27FC236}">
                <a16:creationId xmlns:a16="http://schemas.microsoft.com/office/drawing/2014/main" id="{6E3F36BE-6347-A19F-0E91-1293E2A0D106}"/>
              </a:ext>
            </a:extLst>
          </p:cNvPr>
          <p:cNvSpPr/>
          <p:nvPr/>
        </p:nvSpPr>
        <p:spPr>
          <a:xfrm>
            <a:off x="7476664" y="5152774"/>
            <a:ext cx="451946" cy="36389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603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60EBE0-0333-05E1-5CC5-45EB39F7D8BB}"/>
              </a:ext>
            </a:extLst>
          </p:cNvPr>
          <p:cNvSpPr>
            <a:spLocks noGrp="1"/>
          </p:cNvSpPr>
          <p:nvPr>
            <p:ph type="title"/>
          </p:nvPr>
        </p:nvSpPr>
        <p:spPr/>
        <p:txBody>
          <a:bodyPr/>
          <a:lstStyle/>
          <a:p>
            <a:r>
              <a:rPr lang="en-US" altLang="zh-CN" dirty="0"/>
              <a:t>LER</a:t>
            </a:r>
            <a:r>
              <a:rPr lang="zh-CN" altLang="en-US" dirty="0"/>
              <a:t>动力学分析</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31264D1-F1DE-401A-EE5F-36528A9C2E65}"/>
                  </a:ext>
                </a:extLst>
              </p:cNvPr>
              <p:cNvSpPr>
                <a:spLocks noGrp="1"/>
              </p:cNvSpPr>
              <p:nvPr>
                <p:ph idx="1"/>
              </p:nvPr>
            </p:nvSpPr>
            <p:spPr/>
            <p:txBody>
              <a:bodyPr/>
              <a:lstStyle/>
              <a:p>
                <a:pPr>
                  <a:lnSpc>
                    <a:spcPct val="150000"/>
                  </a:lnSpc>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动力学物理量分析</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None/>
                </a:pPr>
                <a:r>
                  <a:rPr lang="en-US" altLang="zh-CN" sz="1800" kern="100" dirty="0">
                    <a:solidFill>
                      <a:prstClr val="black"/>
                    </a:solidFill>
                    <a:ea typeface="Cambria Math" panose="02040503050406030204" pitchFamily="18" charset="0"/>
                    <a:cs typeface="Times New Roman" panose="02020603050405020304" pitchFamily="18" charset="0"/>
                  </a:rPr>
                  <a:t>    -</a:t>
                </a:r>
                <a:r>
                  <a:rPr lang="zh-CN" altLang="en-US" sz="1800" kern="100" dirty="0">
                    <a:solidFill>
                      <a:prstClr val="black"/>
                    </a:solidFill>
                    <a:ea typeface="Cambria Math" panose="02040503050406030204" pitchFamily="18" charset="0"/>
                    <a:cs typeface="Times New Roman" panose="02020603050405020304" pitchFamily="18" charset="0"/>
                  </a:rPr>
                  <a:t>笼跳跃事件密度</a:t>
                </a:r>
                <a14:m>
                  <m:oMath xmlns:m="http://schemas.openxmlformats.org/officeDocument/2006/math">
                    <m:sSub>
                      <m:sSubPr>
                        <m:ctrlPr>
                          <a:rPr lang="zh-CN" altLang="zh-CN" sz="1800"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solidFill>
                              <a:prstClr val="black"/>
                            </a:solidFill>
                            <a:latin typeface="Cambria Math" panose="02040503050406030204" pitchFamily="18" charset="0"/>
                            <a:ea typeface="宋体" panose="02010600030101010101" pitchFamily="2" charset="-122"/>
                            <a:cs typeface="Times New Roman" panose="02020603050405020304" pitchFamily="18" charset="0"/>
                          </a:rPr>
                          <m:t>𝑛</m:t>
                        </m:r>
                      </m:e>
                      <m:sub>
                        <m:r>
                          <m:rPr>
                            <m:sty m:val="p"/>
                          </m:rPr>
                          <a:rPr lang="en-US" altLang="zh-CN" sz="1800" kern="100">
                            <a:solidFill>
                              <a:prstClr val="black"/>
                            </a:solidFill>
                            <a:latin typeface="Cambria Math" panose="02040503050406030204" pitchFamily="18" charset="0"/>
                            <a:ea typeface="宋体" panose="02010600030101010101" pitchFamily="2" charset="-122"/>
                            <a:cs typeface="Times New Roman" panose="02020603050405020304" pitchFamily="18" charset="0"/>
                          </a:rPr>
                          <m:t>cj</m:t>
                        </m:r>
                      </m:sub>
                    </m:sSub>
                    <m:d>
                      <m:dPr>
                        <m:ctrlPr>
                          <a:rPr lang="zh-CN" altLang="zh-CN" sz="1800"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solidFill>
                              <a:prstClr val="black"/>
                            </a:solidFill>
                            <a:latin typeface="Cambria Math" panose="02040503050406030204" pitchFamily="18" charset="0"/>
                            <a:ea typeface="宋体" panose="02010600030101010101" pitchFamily="2" charset="-122"/>
                            <a:cs typeface="Times New Roman" panose="02020603050405020304" pitchFamily="18" charset="0"/>
                          </a:rPr>
                          <m:t>𝑡</m:t>
                        </m:r>
                      </m:e>
                    </m:d>
                  </m:oMath>
                </a14:m>
                <a:endParaRPr lang="en-US" altLang="zh-CN" sz="1800" kern="100" dirty="0">
                  <a:solidFill>
                    <a:prstClr val="black"/>
                  </a:solidFill>
                  <a:ea typeface="宋体" panose="02010600030101010101" pitchFamily="2" charset="-122"/>
                  <a:cs typeface="Times New Roman" panose="02020603050405020304" pitchFamily="18" charset="0"/>
                </a:endParaRPr>
              </a:p>
              <a:p>
                <a:pPr marL="0" indent="0">
                  <a:lnSpc>
                    <a:spcPct val="150000"/>
                  </a:lnSpc>
                  <a:buNone/>
                </a:pPr>
                <a:r>
                  <a:rPr lang="en-US" altLang="zh-CN" sz="1800"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    -</a:t>
                </a:r>
                <a:r>
                  <a:rPr lang="zh-CN" altLang="en-US" sz="1800"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取向占比</a:t>
                </a:r>
                <a14:m>
                  <m:oMath xmlns:m="http://schemas.openxmlformats.org/officeDocument/2006/math">
                    <m:sSub>
                      <m:sSubPr>
                        <m:ctrlPr>
                          <a:rPr lang="zh-CN" altLang="zh-CN" sz="1800"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solidFill>
                              <a:prstClr val="black"/>
                            </a:solidFill>
                            <a:latin typeface="Cambria Math" panose="02040503050406030204" pitchFamily="18" charset="0"/>
                            <a:ea typeface="宋体" panose="02010600030101010101" pitchFamily="2" charset="-122"/>
                            <a:cs typeface="Times New Roman" panose="02020603050405020304" pitchFamily="18" charset="0"/>
                          </a:rPr>
                          <m:t>𝑃</m:t>
                        </m:r>
                      </m:e>
                      <m:sub>
                        <m:r>
                          <m:rPr>
                            <m:sty m:val="p"/>
                          </m:rPr>
                          <a:rPr lang="en-US" altLang="zh-CN" sz="1800" kern="100">
                            <a:solidFill>
                              <a:prstClr val="black"/>
                            </a:solidFill>
                            <a:latin typeface="Cambria Math" panose="02040503050406030204" pitchFamily="18" charset="0"/>
                            <a:ea typeface="宋体" panose="02010600030101010101" pitchFamily="2" charset="-122"/>
                            <a:cs typeface="Times New Roman" panose="02020603050405020304" pitchFamily="18" charset="0"/>
                          </a:rPr>
                          <m:t>ext</m:t>
                        </m:r>
                      </m:sub>
                    </m:sSub>
                    <m:d>
                      <m:dPr>
                        <m:ctrlPr>
                          <a:rPr lang="zh-CN" altLang="zh-CN" sz="1800"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solidFill>
                              <a:prstClr val="black"/>
                            </a:solidFill>
                            <a:latin typeface="Cambria Math" panose="02040503050406030204" pitchFamily="18" charset="0"/>
                            <a:ea typeface="宋体" panose="02010600030101010101" pitchFamily="2" charset="-122"/>
                            <a:cs typeface="Times New Roman" panose="02020603050405020304" pitchFamily="18" charset="0"/>
                          </a:rPr>
                          <m:t>𝑡</m:t>
                        </m:r>
                      </m:e>
                    </m:d>
                  </m:oMath>
                </a14:m>
                <a:r>
                  <a:rPr lang="zh-CN" altLang="en-US" sz="1800"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 </a:t>
                </a:r>
                <a:endParaRPr lang="en-US" altLang="zh-CN" sz="1800" kern="100" dirty="0">
                  <a:solidFill>
                    <a:prstClr val="black"/>
                  </a:solidFill>
                  <a:latin typeface="等线" panose="02010600030101010101" pitchFamily="2" charset="-122"/>
                  <a:ea typeface="宋体" panose="02010600030101010101" pitchFamily="2" charset="-122"/>
                  <a:cs typeface="Times New Roman" panose="02020603050405020304" pitchFamily="18" charset="0"/>
                </a:endParaRPr>
              </a:p>
              <a:p>
                <a:pPr marL="0" indent="0">
                  <a:lnSpc>
                    <a:spcPct val="150000"/>
                  </a:lnSpc>
                  <a:buNone/>
                </a:pPr>
                <a:r>
                  <a:rPr lang="en-US" altLang="zh-CN" sz="1800"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    </a:t>
                </a:r>
                <a:r>
                  <a:rPr lang="en-US" altLang="zh-CN" sz="1800" kern="100" dirty="0">
                    <a:solidFill>
                      <a:prstClr val="black"/>
                    </a:solidFill>
                    <a:ea typeface="宋体" panose="02010600030101010101" pitchFamily="2" charset="-122"/>
                    <a:cs typeface="Times New Roman" panose="02020603050405020304" pitchFamily="18" charset="0"/>
                  </a:rPr>
                  <a:t>-</a:t>
                </a:r>
                <a:r>
                  <a:rPr lang="zh-CN" altLang="en-US" sz="1800" kern="100" dirty="0">
                    <a:solidFill>
                      <a:prstClr val="black"/>
                    </a:solidFill>
                    <a:ea typeface="宋体" panose="02010600030101010101" pitchFamily="2" charset="-122"/>
                    <a:cs typeface="Times New Roman" panose="02020603050405020304" pitchFamily="18" charset="0"/>
                  </a:rPr>
                  <a:t>粒子交换率</a:t>
                </a:r>
                <a14:m>
                  <m:oMath xmlns:m="http://schemas.openxmlformats.org/officeDocument/2006/math">
                    <m:r>
                      <a:rPr lang="en-US" altLang="zh-CN" sz="1800" i="1" kern="100" dirty="0">
                        <a:solidFill>
                          <a:prstClr val="black"/>
                        </a:solidFill>
                        <a:latin typeface="Cambria Math" panose="02040503050406030204" pitchFamily="18" charset="0"/>
                        <a:ea typeface="宋体" panose="02010600030101010101" pitchFamily="2" charset="-122"/>
                        <a:cs typeface="Times New Roman" panose="02020603050405020304" pitchFamily="18" charset="0"/>
                      </a:rPr>
                      <m:t>𝑅</m:t>
                    </m:r>
                    <m:r>
                      <a:rPr lang="en-US" altLang="zh-CN" sz="1800" i="1" kern="100" dirty="0">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dirty="0">
                        <a:solidFill>
                          <a:prstClr val="black"/>
                        </a:solidFill>
                        <a:latin typeface="Cambria Math" panose="02040503050406030204" pitchFamily="18" charset="0"/>
                        <a:ea typeface="宋体" panose="02010600030101010101" pitchFamily="2" charset="-122"/>
                        <a:cs typeface="Times New Roman" panose="02020603050405020304" pitchFamily="18" charset="0"/>
                      </a:rPr>
                      <m:t>𝑡</m:t>
                    </m:r>
                    <m:r>
                      <a:rPr lang="en-US" altLang="zh-CN" sz="1800" i="1" kern="100" dirty="0">
                        <a:solidFill>
                          <a:prstClr val="black"/>
                        </a:solidFill>
                        <a:latin typeface="Cambria Math" panose="02040503050406030204" pitchFamily="18" charset="0"/>
                        <a:ea typeface="宋体" panose="02010600030101010101" pitchFamily="2" charset="-122"/>
                        <a:cs typeface="Times New Roman" panose="02020603050405020304" pitchFamily="18" charset="0"/>
                      </a:rPr>
                      <m:t>)</m:t>
                    </m:r>
                  </m:oMath>
                </a14:m>
                <a:endParaRPr lang="zh-CN" altLang="en-US" sz="18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231264D1-F1DE-401A-EE5F-36528A9C2E65}"/>
                  </a:ext>
                </a:extLst>
              </p:cNvPr>
              <p:cNvSpPr>
                <a:spLocks noGrp="1" noRot="1" noChangeAspect="1" noMove="1" noResize="1" noEditPoints="1" noAdjustHandles="1" noChangeArrowheads="1" noChangeShapeType="1" noTextEdit="1"/>
              </p:cNvSpPr>
              <p:nvPr>
                <p:ph idx="1"/>
              </p:nvPr>
            </p:nvSpPr>
            <p:spPr>
              <a:blipFill>
                <a:blip r:embed="rId3"/>
                <a:stretch>
                  <a:fillRect l="-333"/>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B9D7747A-228D-5DB9-0C4A-64CA3FA77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667" y="1103266"/>
            <a:ext cx="3056020" cy="5754734"/>
          </a:xfrm>
          <a:prstGeom prst="rect">
            <a:avLst/>
          </a:prstGeom>
        </p:spPr>
      </p:pic>
      <p:sp>
        <p:nvSpPr>
          <p:cNvPr id="8" name="矩形: 圆角 7">
            <a:extLst>
              <a:ext uri="{FF2B5EF4-FFF2-40B4-BE49-F238E27FC236}">
                <a16:creationId xmlns:a16="http://schemas.microsoft.com/office/drawing/2014/main" id="{FAFAC4D9-FFCC-5F63-BAFC-B5A7E804B8E7}"/>
              </a:ext>
            </a:extLst>
          </p:cNvPr>
          <p:cNvSpPr/>
          <p:nvPr/>
        </p:nvSpPr>
        <p:spPr>
          <a:xfrm>
            <a:off x="853158" y="2007704"/>
            <a:ext cx="2453260" cy="1421296"/>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箭头: 右 8">
            <a:extLst>
              <a:ext uri="{FF2B5EF4-FFF2-40B4-BE49-F238E27FC236}">
                <a16:creationId xmlns:a16="http://schemas.microsoft.com/office/drawing/2014/main" id="{D4C207AD-717A-D215-846E-4D61046315BD}"/>
              </a:ext>
            </a:extLst>
          </p:cNvPr>
          <p:cNvSpPr/>
          <p:nvPr/>
        </p:nvSpPr>
        <p:spPr>
          <a:xfrm rot="5400000">
            <a:off x="1683237" y="3645056"/>
            <a:ext cx="793102" cy="3638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大括号 9">
            <a:extLst>
              <a:ext uri="{FF2B5EF4-FFF2-40B4-BE49-F238E27FC236}">
                <a16:creationId xmlns:a16="http://schemas.microsoft.com/office/drawing/2014/main" id="{F85915B7-70F9-780F-0B5E-658302A93D94}"/>
              </a:ext>
            </a:extLst>
          </p:cNvPr>
          <p:cNvSpPr/>
          <p:nvPr/>
        </p:nvSpPr>
        <p:spPr>
          <a:xfrm>
            <a:off x="3464408" y="2007704"/>
            <a:ext cx="466725" cy="1421296"/>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7E5A5157-47AC-3B8C-23CD-C85066C2FAAE}"/>
                  </a:ext>
                </a:extLst>
              </p:cNvPr>
              <p:cNvSpPr txBox="1"/>
              <p:nvPr/>
            </p:nvSpPr>
            <p:spPr>
              <a:xfrm>
                <a:off x="4089123" y="2395186"/>
                <a:ext cx="1780554" cy="646331"/>
              </a:xfrm>
              <a:prstGeom prst="rect">
                <a:avLst/>
              </a:prstGeom>
              <a:noFill/>
            </p:spPr>
            <p:txBody>
              <a:bodyPr wrap="square" rtlCol="0">
                <a:spAutoFit/>
              </a:bodyPr>
              <a:lstStyle/>
              <a:p>
                <a:r>
                  <a:rPr lang="zh-CN" altLang="en-US" dirty="0"/>
                  <a:t>与</a:t>
                </a:r>
                <a14:m>
                  <m:oMath xmlns:m="http://schemas.openxmlformats.org/officeDocument/2006/math">
                    <m:sSub>
                      <m:sSubPr>
                        <m:ctrlPr>
                          <a:rPr lang="en-US" altLang="zh-CN" i="1" kern="0">
                            <a:solidFill>
                              <a:srgbClr val="000000"/>
                            </a:solidFill>
                            <a:latin typeface="Cambria Math" panose="02040503050406030204" pitchFamily="18" charset="0"/>
                            <a:ea typeface="宋体" panose="02010600030101010101" pitchFamily="2" charset="-122"/>
                          </a:rPr>
                        </m:ctrlPr>
                      </m:sSubPr>
                      <m:e>
                        <m:r>
                          <a:rPr lang="zh-CN" altLang="en-US" i="1" kern="0">
                            <a:solidFill>
                              <a:srgbClr val="000000"/>
                            </a:solidFill>
                            <a:latin typeface="Cambria Math" panose="02040503050406030204" pitchFamily="18" charset="0"/>
                            <a:ea typeface="宋体" panose="02010600030101010101" pitchFamily="2" charset="-122"/>
                          </a:rPr>
                          <m:t>𝜎</m:t>
                        </m:r>
                      </m:e>
                      <m:sub>
                        <m:r>
                          <m:rPr>
                            <m:sty m:val="p"/>
                          </m:rPr>
                          <a:rPr lang="en-US" altLang="zh-CN" i="1" kern="0">
                            <a:solidFill>
                              <a:srgbClr val="000000"/>
                            </a:solidFill>
                            <a:latin typeface="Cambria Math" panose="02040503050406030204" pitchFamily="18" charset="0"/>
                            <a:ea typeface="宋体" panose="02010600030101010101" pitchFamily="2" charset="-122"/>
                          </a:rPr>
                          <m:t>c</m:t>
                        </m:r>
                      </m:sub>
                    </m:sSub>
                  </m:oMath>
                </a14:m>
                <a:r>
                  <a:rPr lang="zh-CN" altLang="en-US" kern="0" dirty="0">
                    <a:solidFill>
                      <a:srgbClr val="000000"/>
                    </a:solidFill>
                    <a:latin typeface="宋体" panose="02010600030101010101" pitchFamily="2" charset="-122"/>
                    <a:ea typeface="宋体" panose="02010600030101010101" pitchFamily="2" charset="-122"/>
                  </a:rPr>
                  <a:t>及</a:t>
                </a:r>
                <a14:m>
                  <m:oMath xmlns:m="http://schemas.openxmlformats.org/officeDocument/2006/math">
                    <m:sSub>
                      <m:sSubPr>
                        <m:ctrlPr>
                          <a:rPr lang="en-US" altLang="zh-CN" i="1" kern="0">
                            <a:solidFill>
                              <a:srgbClr val="000000"/>
                            </a:solidFill>
                            <a:latin typeface="Cambria Math" panose="02040503050406030204" pitchFamily="18" charset="0"/>
                            <a:ea typeface="宋体" panose="02010600030101010101" pitchFamily="2" charset="-122"/>
                          </a:rPr>
                        </m:ctrlPr>
                      </m:sSubPr>
                      <m:e>
                        <m:r>
                          <a:rPr lang="zh-CN" altLang="en-US" i="1" kern="0">
                            <a:solidFill>
                              <a:srgbClr val="000000"/>
                            </a:solidFill>
                            <a:latin typeface="Cambria Math" panose="02040503050406030204" pitchFamily="18" charset="0"/>
                            <a:ea typeface="宋体" panose="02010600030101010101" pitchFamily="2" charset="-122"/>
                          </a:rPr>
                          <m:t>𝛾</m:t>
                        </m:r>
                      </m:e>
                      <m:sub>
                        <m:r>
                          <m:rPr>
                            <m:sty m:val="p"/>
                          </m:rPr>
                          <a:rPr lang="en-US" altLang="zh-CN" i="1" kern="0">
                            <a:solidFill>
                              <a:srgbClr val="000000"/>
                            </a:solidFill>
                            <a:latin typeface="Cambria Math" panose="02040503050406030204" pitchFamily="18" charset="0"/>
                            <a:ea typeface="宋体" panose="02010600030101010101" pitchFamily="2" charset="-122"/>
                          </a:rPr>
                          <m:t>c</m:t>
                        </m:r>
                      </m:sub>
                    </m:sSub>
                  </m:oMath>
                </a14:m>
                <a:r>
                  <a:rPr lang="zh-CN" altLang="en-US" dirty="0"/>
                  <a:t>随时间变化相符</a:t>
                </a:r>
              </a:p>
            </p:txBody>
          </p:sp>
        </mc:Choice>
        <mc:Fallback xmlns="">
          <p:sp>
            <p:nvSpPr>
              <p:cNvPr id="11" name="文本框 10">
                <a:extLst>
                  <a:ext uri="{FF2B5EF4-FFF2-40B4-BE49-F238E27FC236}">
                    <a16:creationId xmlns:a16="http://schemas.microsoft.com/office/drawing/2014/main" id="{7E5A5157-47AC-3B8C-23CD-C85066C2FAAE}"/>
                  </a:ext>
                </a:extLst>
              </p:cNvPr>
              <p:cNvSpPr txBox="1">
                <a:spLocks noRot="1" noChangeAspect="1" noMove="1" noResize="1" noEditPoints="1" noAdjustHandles="1" noChangeArrowheads="1" noChangeShapeType="1" noTextEdit="1"/>
              </p:cNvSpPr>
              <p:nvPr/>
            </p:nvSpPr>
            <p:spPr>
              <a:xfrm>
                <a:off x="4089123" y="2395186"/>
                <a:ext cx="1780554" cy="646331"/>
              </a:xfrm>
              <a:prstGeom prst="rect">
                <a:avLst/>
              </a:prstGeom>
              <a:blipFill>
                <a:blip r:embed="rId5"/>
                <a:stretch>
                  <a:fillRect l="-3082" t="-7547" r="-1027" b="-12264"/>
                </a:stretch>
              </a:blipFill>
            </p:spPr>
            <p:txBody>
              <a:bodyPr/>
              <a:lstStyle/>
              <a:p>
                <a:r>
                  <a:rPr lang="zh-CN" altLang="en-US">
                    <a:noFill/>
                  </a:rPr>
                  <a:t> </a:t>
                </a:r>
              </a:p>
            </p:txBody>
          </p:sp>
        </mc:Fallback>
      </mc:AlternateContent>
      <p:sp>
        <p:nvSpPr>
          <p:cNvPr id="12" name="矩形: 圆角 11">
            <a:extLst>
              <a:ext uri="{FF2B5EF4-FFF2-40B4-BE49-F238E27FC236}">
                <a16:creationId xmlns:a16="http://schemas.microsoft.com/office/drawing/2014/main" id="{7844F6C3-BE82-C3A3-9CE2-BE4017336456}"/>
              </a:ext>
            </a:extLst>
          </p:cNvPr>
          <p:cNvSpPr/>
          <p:nvPr/>
        </p:nvSpPr>
        <p:spPr>
          <a:xfrm>
            <a:off x="750454" y="4223554"/>
            <a:ext cx="2658668" cy="1338469"/>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力学响应与内部粒子动力学过程密切相关</a:t>
            </a:r>
            <a:endPar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椭圆 3">
            <a:extLst>
              <a:ext uri="{FF2B5EF4-FFF2-40B4-BE49-F238E27FC236}">
                <a16:creationId xmlns:a16="http://schemas.microsoft.com/office/drawing/2014/main" id="{80EC64C0-CCB4-43B2-7193-D9DF4357AC29}"/>
              </a:ext>
            </a:extLst>
          </p:cNvPr>
          <p:cNvSpPr/>
          <p:nvPr/>
        </p:nvSpPr>
        <p:spPr>
          <a:xfrm>
            <a:off x="9568269" y="1694429"/>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2B0C3675-CA0E-CEF5-4B68-7B2B152E8012}"/>
              </a:ext>
            </a:extLst>
          </p:cNvPr>
          <p:cNvSpPr/>
          <p:nvPr/>
        </p:nvSpPr>
        <p:spPr>
          <a:xfrm>
            <a:off x="10020389" y="1694429"/>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9F393759-5A17-E253-528F-23092B231FE8}"/>
              </a:ext>
            </a:extLst>
          </p:cNvPr>
          <p:cNvSpPr/>
          <p:nvPr/>
        </p:nvSpPr>
        <p:spPr>
          <a:xfrm>
            <a:off x="10472509" y="1694429"/>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F81883B-BE95-C97C-40E3-AFF3B043A4C3}"/>
              </a:ext>
            </a:extLst>
          </p:cNvPr>
          <p:cNvSpPr/>
          <p:nvPr/>
        </p:nvSpPr>
        <p:spPr>
          <a:xfrm>
            <a:off x="9568269" y="205167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9476E567-0E4A-D186-A242-04C369472FF5}"/>
              </a:ext>
            </a:extLst>
          </p:cNvPr>
          <p:cNvSpPr/>
          <p:nvPr/>
        </p:nvSpPr>
        <p:spPr>
          <a:xfrm>
            <a:off x="10020389" y="205167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E3E420D1-7A5D-03E1-FB5A-6DDD203AA970}"/>
              </a:ext>
            </a:extLst>
          </p:cNvPr>
          <p:cNvSpPr/>
          <p:nvPr/>
        </p:nvSpPr>
        <p:spPr>
          <a:xfrm>
            <a:off x="10472509" y="205167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52A7E0D5-DA2A-47E3-364F-17F4240B44AE}"/>
              </a:ext>
            </a:extLst>
          </p:cNvPr>
          <p:cNvSpPr/>
          <p:nvPr/>
        </p:nvSpPr>
        <p:spPr>
          <a:xfrm>
            <a:off x="9568269" y="240892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BD3D4D0D-7E47-B8A1-B07B-053BB4A30718}"/>
              </a:ext>
            </a:extLst>
          </p:cNvPr>
          <p:cNvSpPr/>
          <p:nvPr/>
        </p:nvSpPr>
        <p:spPr>
          <a:xfrm>
            <a:off x="10020389" y="240892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3AFF6C64-41B4-1695-3104-7B8711DB4F3A}"/>
              </a:ext>
            </a:extLst>
          </p:cNvPr>
          <p:cNvSpPr/>
          <p:nvPr/>
        </p:nvSpPr>
        <p:spPr>
          <a:xfrm>
            <a:off x="10472509" y="240892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95B2B158-5D4B-A7C9-D5AC-9661E5D9591B}"/>
              </a:ext>
            </a:extLst>
          </p:cNvPr>
          <p:cNvSpPr/>
          <p:nvPr/>
        </p:nvSpPr>
        <p:spPr>
          <a:xfrm>
            <a:off x="9669869" y="332325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C1AFA38C-1DD9-BC33-0BFC-D71CAEF5007E}"/>
              </a:ext>
            </a:extLst>
          </p:cNvPr>
          <p:cNvSpPr/>
          <p:nvPr/>
        </p:nvSpPr>
        <p:spPr>
          <a:xfrm>
            <a:off x="10121989" y="332325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24520283-37DA-0BA4-DB9A-14BD175FF4E0}"/>
              </a:ext>
            </a:extLst>
          </p:cNvPr>
          <p:cNvSpPr/>
          <p:nvPr/>
        </p:nvSpPr>
        <p:spPr>
          <a:xfrm>
            <a:off x="10574109" y="332325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83DB8EB7-5C9B-CB9A-B88B-F80084F7A7CD}"/>
              </a:ext>
            </a:extLst>
          </p:cNvPr>
          <p:cNvSpPr/>
          <p:nvPr/>
        </p:nvSpPr>
        <p:spPr>
          <a:xfrm>
            <a:off x="9568269" y="368050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5E7B3752-68D5-F9B7-648F-7C37394609EA}"/>
              </a:ext>
            </a:extLst>
          </p:cNvPr>
          <p:cNvSpPr/>
          <p:nvPr/>
        </p:nvSpPr>
        <p:spPr>
          <a:xfrm>
            <a:off x="10020389" y="368050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8C12E832-083A-1FBF-BE7A-24F60352295A}"/>
              </a:ext>
            </a:extLst>
          </p:cNvPr>
          <p:cNvSpPr/>
          <p:nvPr/>
        </p:nvSpPr>
        <p:spPr>
          <a:xfrm>
            <a:off x="10472509" y="368050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5F53F718-06D1-EE0E-7837-5798EA04830C}"/>
              </a:ext>
            </a:extLst>
          </p:cNvPr>
          <p:cNvSpPr/>
          <p:nvPr/>
        </p:nvSpPr>
        <p:spPr>
          <a:xfrm>
            <a:off x="9466669" y="4037753"/>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F1414D01-28D4-F204-F124-8598AA63A991}"/>
              </a:ext>
            </a:extLst>
          </p:cNvPr>
          <p:cNvSpPr/>
          <p:nvPr/>
        </p:nvSpPr>
        <p:spPr>
          <a:xfrm>
            <a:off x="9918789" y="4037753"/>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342F454C-9BD3-4C98-D93E-7DEC71205B00}"/>
              </a:ext>
            </a:extLst>
          </p:cNvPr>
          <p:cNvSpPr/>
          <p:nvPr/>
        </p:nvSpPr>
        <p:spPr>
          <a:xfrm>
            <a:off x="10370909" y="4037753"/>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917C25A3-B197-23BD-396A-530094AEB810}"/>
              </a:ext>
            </a:extLst>
          </p:cNvPr>
          <p:cNvSpPr/>
          <p:nvPr/>
        </p:nvSpPr>
        <p:spPr>
          <a:xfrm>
            <a:off x="9837509" y="4996125"/>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44A0AD74-CAFF-0AAD-619A-54226CB2094A}"/>
              </a:ext>
            </a:extLst>
          </p:cNvPr>
          <p:cNvSpPr/>
          <p:nvPr/>
        </p:nvSpPr>
        <p:spPr>
          <a:xfrm>
            <a:off x="10238829" y="5024676"/>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C464D056-720E-8D64-4772-D55BCEFE44C3}"/>
              </a:ext>
            </a:extLst>
          </p:cNvPr>
          <p:cNvSpPr/>
          <p:nvPr/>
        </p:nvSpPr>
        <p:spPr>
          <a:xfrm>
            <a:off x="10602049" y="4890866"/>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7F7F0FFC-8774-974F-79DF-3BB3C13179B4}"/>
              </a:ext>
            </a:extLst>
          </p:cNvPr>
          <p:cNvSpPr/>
          <p:nvPr/>
        </p:nvSpPr>
        <p:spPr>
          <a:xfrm>
            <a:off x="9634309" y="5321141"/>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40A32B2-0F96-4E7B-1FD6-F3757C661DD7}"/>
              </a:ext>
            </a:extLst>
          </p:cNvPr>
          <p:cNvSpPr/>
          <p:nvPr/>
        </p:nvSpPr>
        <p:spPr>
          <a:xfrm>
            <a:off x="10045789" y="5341859"/>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259076C3-D0FC-6BAB-2F78-DE71235E2A0A}"/>
              </a:ext>
            </a:extLst>
          </p:cNvPr>
          <p:cNvSpPr/>
          <p:nvPr/>
        </p:nvSpPr>
        <p:spPr>
          <a:xfrm>
            <a:off x="10467429" y="5321141"/>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2F0C9B9F-5591-3921-1B4E-F2C8033A6727}"/>
              </a:ext>
            </a:extLst>
          </p:cNvPr>
          <p:cNvSpPr/>
          <p:nvPr/>
        </p:nvSpPr>
        <p:spPr>
          <a:xfrm>
            <a:off x="9441269" y="5768917"/>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8FDC3339-303F-AF8F-ED26-7934631CED4A}"/>
              </a:ext>
            </a:extLst>
          </p:cNvPr>
          <p:cNvSpPr/>
          <p:nvPr/>
        </p:nvSpPr>
        <p:spPr>
          <a:xfrm>
            <a:off x="9791789" y="5678389"/>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D8A3D255-C002-C6E4-0D99-C12A42C20C4D}"/>
              </a:ext>
            </a:extLst>
          </p:cNvPr>
          <p:cNvSpPr/>
          <p:nvPr/>
        </p:nvSpPr>
        <p:spPr>
          <a:xfrm>
            <a:off x="10269309" y="5716144"/>
            <a:ext cx="254000" cy="264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下 36">
            <a:extLst>
              <a:ext uri="{FF2B5EF4-FFF2-40B4-BE49-F238E27FC236}">
                <a16:creationId xmlns:a16="http://schemas.microsoft.com/office/drawing/2014/main" id="{CE5A7C73-4826-A079-8E4B-89FA35B5CB67}"/>
              </a:ext>
            </a:extLst>
          </p:cNvPr>
          <p:cNvSpPr/>
          <p:nvPr/>
        </p:nvSpPr>
        <p:spPr>
          <a:xfrm>
            <a:off x="10020389" y="2784861"/>
            <a:ext cx="248920" cy="42827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下 37">
            <a:extLst>
              <a:ext uri="{FF2B5EF4-FFF2-40B4-BE49-F238E27FC236}">
                <a16:creationId xmlns:a16="http://schemas.microsoft.com/office/drawing/2014/main" id="{19A2B698-A361-A8FD-2B0D-5423817CF370}"/>
              </a:ext>
            </a:extLst>
          </p:cNvPr>
          <p:cNvSpPr/>
          <p:nvPr/>
        </p:nvSpPr>
        <p:spPr>
          <a:xfrm>
            <a:off x="10020389" y="4428839"/>
            <a:ext cx="248920" cy="42827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6C99A32F-EB9D-6040-8F7D-02819F1D2E3F}"/>
              </a:ext>
            </a:extLst>
          </p:cNvPr>
          <p:cNvSpPr txBox="1"/>
          <p:nvPr/>
        </p:nvSpPr>
        <p:spPr>
          <a:xfrm>
            <a:off x="10235420" y="2808871"/>
            <a:ext cx="1130621" cy="338554"/>
          </a:xfrm>
          <a:prstGeom prst="rect">
            <a:avLst/>
          </a:prstGeom>
          <a:noFill/>
        </p:spPr>
        <p:txBody>
          <a:bodyPr wrap="square">
            <a:spAutoFit/>
          </a:bodyPr>
          <a:lstStyle/>
          <a:p>
            <a:r>
              <a:rPr lang="zh-CN" altLang="en-US" sz="1600" b="1" dirty="0">
                <a:solidFill>
                  <a:srgbClr val="FF0000"/>
                </a:solidFill>
                <a:latin typeface="+mj-lt"/>
              </a:rPr>
              <a:t>弹性形变</a:t>
            </a:r>
            <a:endParaRPr lang="zh-CN" altLang="en-US" sz="1600" b="1" dirty="0">
              <a:solidFill>
                <a:srgbClr val="FF0000"/>
              </a:solidFill>
            </a:endParaRPr>
          </a:p>
        </p:txBody>
      </p:sp>
      <p:cxnSp>
        <p:nvCxnSpPr>
          <p:cNvPr id="40" name="直接箭头连接符 39">
            <a:extLst>
              <a:ext uri="{FF2B5EF4-FFF2-40B4-BE49-F238E27FC236}">
                <a16:creationId xmlns:a16="http://schemas.microsoft.com/office/drawing/2014/main" id="{1954E5A3-E1D4-3544-D4B1-3703B518B7B9}"/>
              </a:ext>
            </a:extLst>
          </p:cNvPr>
          <p:cNvCxnSpPr>
            <a:cxnSpLocks/>
          </p:cNvCxnSpPr>
          <p:nvPr/>
        </p:nvCxnSpPr>
        <p:spPr>
          <a:xfrm flipV="1">
            <a:off x="10729049" y="4715451"/>
            <a:ext cx="451172" cy="307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FCD1D3A9-8E62-8EF7-9EAE-F8F490863FEC}"/>
              </a:ext>
            </a:extLst>
          </p:cNvPr>
          <p:cNvCxnSpPr>
            <a:cxnSpLocks/>
          </p:cNvCxnSpPr>
          <p:nvPr/>
        </p:nvCxnSpPr>
        <p:spPr>
          <a:xfrm flipH="1">
            <a:off x="9130144" y="5896798"/>
            <a:ext cx="434569" cy="3284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1BF87FC0-F8D4-1AC0-530D-B7D1D39C9F4E}"/>
              </a:ext>
            </a:extLst>
          </p:cNvPr>
          <p:cNvSpPr txBox="1"/>
          <p:nvPr/>
        </p:nvSpPr>
        <p:spPr>
          <a:xfrm>
            <a:off x="10277018" y="4445702"/>
            <a:ext cx="1017903" cy="338554"/>
          </a:xfrm>
          <a:prstGeom prst="rect">
            <a:avLst/>
          </a:prstGeom>
          <a:noFill/>
        </p:spPr>
        <p:txBody>
          <a:bodyPr wrap="square">
            <a:spAutoFit/>
          </a:bodyPr>
          <a:lstStyle/>
          <a:p>
            <a:r>
              <a:rPr lang="zh-CN" altLang="en-US" sz="1600" b="1" dirty="0">
                <a:solidFill>
                  <a:srgbClr val="FFC000"/>
                </a:solidFill>
                <a:latin typeface="+mj-lt"/>
              </a:rPr>
              <a:t>塑性屈服</a:t>
            </a:r>
            <a:endParaRPr lang="zh-CN" altLang="en-US" sz="1600" b="1" dirty="0">
              <a:solidFill>
                <a:srgbClr val="FFC000"/>
              </a:solidFill>
            </a:endParaRPr>
          </a:p>
        </p:txBody>
      </p:sp>
      <p:cxnSp>
        <p:nvCxnSpPr>
          <p:cNvPr id="45" name="直接箭头连接符 44">
            <a:extLst>
              <a:ext uri="{FF2B5EF4-FFF2-40B4-BE49-F238E27FC236}">
                <a16:creationId xmlns:a16="http://schemas.microsoft.com/office/drawing/2014/main" id="{F544A93D-8F92-9838-542B-B5BE022F1CA9}"/>
              </a:ext>
            </a:extLst>
          </p:cNvPr>
          <p:cNvCxnSpPr>
            <a:cxnSpLocks/>
          </p:cNvCxnSpPr>
          <p:nvPr/>
        </p:nvCxnSpPr>
        <p:spPr>
          <a:xfrm flipV="1">
            <a:off x="10680359" y="3288012"/>
            <a:ext cx="274276" cy="1792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898A4649-4230-4A79-30BE-D28A071D1D72}"/>
              </a:ext>
            </a:extLst>
          </p:cNvPr>
          <p:cNvCxnSpPr>
            <a:cxnSpLocks/>
          </p:cNvCxnSpPr>
          <p:nvPr/>
        </p:nvCxnSpPr>
        <p:spPr>
          <a:xfrm flipH="1">
            <a:off x="9328264" y="4168576"/>
            <a:ext cx="252447" cy="175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52">
            <a:extLst>
              <a:ext uri="{FF2B5EF4-FFF2-40B4-BE49-F238E27FC236}">
                <a16:creationId xmlns:a16="http://schemas.microsoft.com/office/drawing/2014/main" id="{EC282D9F-F8CB-9A71-81C1-A94443100C44}"/>
              </a:ext>
            </a:extLst>
          </p:cNvPr>
          <p:cNvPicPr>
            <a:picLocks noChangeAspect="1"/>
          </p:cNvPicPr>
          <p:nvPr/>
        </p:nvPicPr>
        <p:blipFill>
          <a:blip r:embed="rId6"/>
          <a:stretch>
            <a:fillRect/>
          </a:stretch>
        </p:blipFill>
        <p:spPr>
          <a:xfrm>
            <a:off x="10574109" y="5311621"/>
            <a:ext cx="1490890" cy="1259708"/>
          </a:xfrm>
          <a:prstGeom prst="rect">
            <a:avLst/>
          </a:prstGeom>
        </p:spPr>
      </p:pic>
      <p:sp>
        <p:nvSpPr>
          <p:cNvPr id="54" name="矩形 53">
            <a:extLst>
              <a:ext uri="{FF2B5EF4-FFF2-40B4-BE49-F238E27FC236}">
                <a16:creationId xmlns:a16="http://schemas.microsoft.com/office/drawing/2014/main" id="{95C1A8E0-F929-10FE-270D-49B6DA800909}"/>
              </a:ext>
            </a:extLst>
          </p:cNvPr>
          <p:cNvSpPr/>
          <p:nvPr/>
        </p:nvSpPr>
        <p:spPr>
          <a:xfrm>
            <a:off x="10602049" y="6188317"/>
            <a:ext cx="1038860" cy="493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50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D4AF9-8626-1248-78E6-9801BB4351F4}"/>
              </a:ext>
            </a:extLst>
          </p:cNvPr>
          <p:cNvSpPr>
            <a:spLocks noGrp="1"/>
          </p:cNvSpPr>
          <p:nvPr>
            <p:ph type="title"/>
          </p:nvPr>
        </p:nvSpPr>
        <p:spPr/>
        <p:txBody>
          <a:bodyPr/>
          <a:lstStyle/>
          <a:p>
            <a:r>
              <a:rPr lang="en-US" altLang="zh-CN" dirty="0">
                <a:solidFill>
                  <a:srgbClr val="333399">
                    <a:lumMod val="60000"/>
                    <a:lumOff val="40000"/>
                  </a:srgbClr>
                </a:solidFill>
              </a:rPr>
              <a:t>LER</a:t>
            </a:r>
            <a:r>
              <a:rPr lang="zh-CN" altLang="en-US" dirty="0">
                <a:solidFill>
                  <a:srgbClr val="333399">
                    <a:lumMod val="60000"/>
                    <a:lumOff val="40000"/>
                  </a:srgbClr>
                </a:solidFill>
              </a:rPr>
              <a:t>动力学分析</a:t>
            </a:r>
            <a:endParaRPr lang="zh-CN" altLang="en-US" dirty="0"/>
          </a:p>
        </p:txBody>
      </p:sp>
      <p:sp>
        <p:nvSpPr>
          <p:cNvPr id="3" name="内容占位符 2">
            <a:extLst>
              <a:ext uri="{FF2B5EF4-FFF2-40B4-BE49-F238E27FC236}">
                <a16:creationId xmlns:a16="http://schemas.microsoft.com/office/drawing/2014/main" id="{228B2351-94E6-93B6-64DC-2E2C3A53BC86}"/>
              </a:ext>
            </a:extLst>
          </p:cNvPr>
          <p:cNvSpPr>
            <a:spLocks noGrp="1"/>
          </p:cNvSpPr>
          <p:nvPr>
            <p:ph idx="1"/>
          </p:nvPr>
        </p:nvSpPr>
        <p:spPr/>
        <p:txBody>
          <a:bodyPr/>
          <a:lstStyle/>
          <a:p>
            <a:r>
              <a:rPr lang="en-US" altLang="zh-CN" dirty="0">
                <a:latin typeface="Times New Roman" panose="02020603050405020304" pitchFamily="18" charset="0"/>
                <a:ea typeface="+mn-ea"/>
                <a:cs typeface="Times New Roman" panose="02020603050405020304" pitchFamily="18" charset="0"/>
              </a:rPr>
              <a:t>LER</a:t>
            </a:r>
            <a:r>
              <a:rPr lang="zh-CN" altLang="en-US" dirty="0">
                <a:latin typeface="Times New Roman" panose="02020603050405020304" pitchFamily="18" charset="0"/>
                <a:ea typeface="+mn-ea"/>
                <a:cs typeface="Times New Roman" panose="02020603050405020304" pitchFamily="18" charset="0"/>
              </a:rPr>
              <a:t>形变过程中笼跳跃事件的时空间演化分析</a:t>
            </a:r>
            <a:r>
              <a:rPr lang="en-US" altLang="zh-CN" dirty="0">
                <a:latin typeface="Times New Roman" panose="02020603050405020304" pitchFamily="18" charset="0"/>
                <a:ea typeface="+mn-ea"/>
                <a:cs typeface="Times New Roman" panose="02020603050405020304" pitchFamily="18" charset="0"/>
              </a:rPr>
              <a:t>:</a:t>
            </a:r>
          </a:p>
          <a:p>
            <a:endParaRPr lang="zh-CN" altLang="en-US" dirty="0"/>
          </a:p>
        </p:txBody>
      </p:sp>
      <p:pic>
        <p:nvPicPr>
          <p:cNvPr id="4" name="图片 3">
            <a:extLst>
              <a:ext uri="{FF2B5EF4-FFF2-40B4-BE49-F238E27FC236}">
                <a16:creationId xmlns:a16="http://schemas.microsoft.com/office/drawing/2014/main" id="{856304BC-6B4A-F4EF-ED6E-02D862F8954E}"/>
              </a:ext>
            </a:extLst>
          </p:cNvPr>
          <p:cNvPicPr>
            <a:picLocks noChangeAspect="1"/>
          </p:cNvPicPr>
          <p:nvPr/>
        </p:nvPicPr>
        <p:blipFill>
          <a:blip r:embed="rId3"/>
          <a:stretch>
            <a:fillRect/>
          </a:stretch>
        </p:blipFill>
        <p:spPr>
          <a:xfrm>
            <a:off x="3753380" y="2407497"/>
            <a:ext cx="2597121" cy="2603218"/>
          </a:xfrm>
          <a:prstGeom prst="rect">
            <a:avLst/>
          </a:prstGeom>
        </p:spPr>
      </p:pic>
      <p:sp>
        <p:nvSpPr>
          <p:cNvPr id="5" name="椭圆 4">
            <a:extLst>
              <a:ext uri="{FF2B5EF4-FFF2-40B4-BE49-F238E27FC236}">
                <a16:creationId xmlns:a16="http://schemas.microsoft.com/office/drawing/2014/main" id="{425B4F58-B972-9E14-FD81-994478BB594E}"/>
              </a:ext>
            </a:extLst>
          </p:cNvPr>
          <p:cNvSpPr>
            <a:spLocks noChangeAspect="1"/>
          </p:cNvSpPr>
          <p:nvPr/>
        </p:nvSpPr>
        <p:spPr>
          <a:xfrm>
            <a:off x="5197081" y="2900972"/>
            <a:ext cx="859414" cy="85941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右 5">
            <a:extLst>
              <a:ext uri="{FF2B5EF4-FFF2-40B4-BE49-F238E27FC236}">
                <a16:creationId xmlns:a16="http://schemas.microsoft.com/office/drawing/2014/main" id="{F6C3A47C-AA52-14CC-894D-8C7B833ABB4E}"/>
              </a:ext>
            </a:extLst>
          </p:cNvPr>
          <p:cNvSpPr/>
          <p:nvPr/>
        </p:nvSpPr>
        <p:spPr>
          <a:xfrm>
            <a:off x="6065460" y="3148732"/>
            <a:ext cx="793102" cy="36389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对象 6">
            <a:extLst>
              <a:ext uri="{FF2B5EF4-FFF2-40B4-BE49-F238E27FC236}">
                <a16:creationId xmlns:a16="http://schemas.microsoft.com/office/drawing/2014/main" id="{64008C5D-370A-E912-D427-3A1C4727FADF}"/>
              </a:ext>
            </a:extLst>
          </p:cNvPr>
          <p:cNvGraphicFramePr>
            <a:graphicFrameLocks noChangeAspect="1"/>
          </p:cNvGraphicFramePr>
          <p:nvPr>
            <p:extLst>
              <p:ext uri="{D42A27DB-BD31-4B8C-83A1-F6EECF244321}">
                <p14:modId xmlns:p14="http://schemas.microsoft.com/office/powerpoint/2010/main" val="2513182441"/>
              </p:ext>
            </p:extLst>
          </p:nvPr>
        </p:nvGraphicFramePr>
        <p:xfrm>
          <a:off x="-257376" y="2335595"/>
          <a:ext cx="3936407" cy="2897187"/>
        </p:xfrm>
        <a:graphic>
          <a:graphicData uri="http://schemas.openxmlformats.org/presentationml/2006/ole">
            <mc:AlternateContent xmlns:mc="http://schemas.openxmlformats.org/markup-compatibility/2006">
              <mc:Choice xmlns:v="urn:schemas-microsoft-com:vml" Requires="v">
                <p:oleObj name="Graph" r:id="rId4" imgW="3779404" imgH="2897042" progId="Origin95.Graph">
                  <p:embed/>
                </p:oleObj>
              </mc:Choice>
              <mc:Fallback>
                <p:oleObj name="Graph" r:id="rId4" imgW="3779404" imgH="2897042" progId="Origin95.Graph">
                  <p:embed/>
                  <p:pic>
                    <p:nvPicPr>
                      <p:cNvPr id="7" name="对象 6">
                        <a:extLst>
                          <a:ext uri="{FF2B5EF4-FFF2-40B4-BE49-F238E27FC236}">
                            <a16:creationId xmlns:a16="http://schemas.microsoft.com/office/drawing/2014/main" id="{64008C5D-370A-E912-D427-3A1C4727FADF}"/>
                          </a:ext>
                        </a:extLst>
                      </p:cNvPr>
                      <p:cNvPicPr/>
                      <p:nvPr/>
                    </p:nvPicPr>
                    <p:blipFill>
                      <a:blip r:embed="rId5"/>
                      <a:stretch>
                        <a:fillRect/>
                      </a:stretch>
                    </p:blipFill>
                    <p:spPr>
                      <a:xfrm>
                        <a:off x="-257376" y="2335595"/>
                        <a:ext cx="3936407" cy="2897187"/>
                      </a:xfrm>
                      <a:prstGeom prst="rect">
                        <a:avLst/>
                      </a:prstGeom>
                    </p:spPr>
                  </p:pic>
                </p:oleObj>
              </mc:Fallback>
            </mc:AlternateContent>
          </a:graphicData>
        </a:graphic>
      </p:graphicFrame>
      <p:cxnSp>
        <p:nvCxnSpPr>
          <p:cNvPr id="8" name="直接连接符 7">
            <a:extLst>
              <a:ext uri="{FF2B5EF4-FFF2-40B4-BE49-F238E27FC236}">
                <a16:creationId xmlns:a16="http://schemas.microsoft.com/office/drawing/2014/main" id="{07559959-2208-A86C-171D-8D1B80A63C6B}"/>
              </a:ext>
            </a:extLst>
          </p:cNvPr>
          <p:cNvCxnSpPr/>
          <p:nvPr/>
        </p:nvCxnSpPr>
        <p:spPr>
          <a:xfrm>
            <a:off x="887375" y="2669200"/>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7E0AA32-60A1-928C-A6EA-6A00DD347F3D}"/>
                  </a:ext>
                </a:extLst>
              </p:cNvPr>
              <p:cNvSpPr txBox="1"/>
              <p:nvPr/>
            </p:nvSpPr>
            <p:spPr>
              <a:xfrm>
                <a:off x="738085" y="2299868"/>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9" name="文本框 8">
                <a:extLst>
                  <a:ext uri="{FF2B5EF4-FFF2-40B4-BE49-F238E27FC236}">
                    <a16:creationId xmlns:a16="http://schemas.microsoft.com/office/drawing/2014/main" id="{B7E0AA32-60A1-928C-A6EA-6A00DD347F3D}"/>
                  </a:ext>
                </a:extLst>
              </p:cNvPr>
              <p:cNvSpPr txBox="1">
                <a:spLocks noRot="1" noChangeAspect="1" noMove="1" noResize="1" noEditPoints="1" noAdjustHandles="1" noChangeArrowheads="1" noChangeShapeType="1" noTextEdit="1"/>
              </p:cNvSpPr>
              <p:nvPr/>
            </p:nvSpPr>
            <p:spPr>
              <a:xfrm>
                <a:off x="738085" y="2299868"/>
                <a:ext cx="298579" cy="369332"/>
              </a:xfrm>
              <a:prstGeom prst="rect">
                <a:avLst/>
              </a:prstGeom>
              <a:blipFill>
                <a:blip r:embed="rId7"/>
                <a:stretch>
                  <a:fillRect r="-10204"/>
                </a:stretch>
              </a:blipFill>
            </p:spPr>
            <p:txBody>
              <a:bodyPr/>
              <a:lstStyle/>
              <a:p>
                <a:r>
                  <a:rPr lang="zh-CN" altLang="en-US">
                    <a:noFill/>
                  </a:rPr>
                  <a:t> </a:t>
                </a:r>
              </a:p>
            </p:txBody>
          </p:sp>
        </mc:Fallback>
      </mc:AlternateContent>
      <p:cxnSp>
        <p:nvCxnSpPr>
          <p:cNvPr id="10" name="直接连接符 9">
            <a:extLst>
              <a:ext uri="{FF2B5EF4-FFF2-40B4-BE49-F238E27FC236}">
                <a16:creationId xmlns:a16="http://schemas.microsoft.com/office/drawing/2014/main" id="{ECA4B3A7-D41B-01BC-EF97-9B0518EEB5FB}"/>
              </a:ext>
            </a:extLst>
          </p:cNvPr>
          <p:cNvCxnSpPr/>
          <p:nvPr/>
        </p:nvCxnSpPr>
        <p:spPr>
          <a:xfrm>
            <a:off x="1481425" y="2669200"/>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30D7891-D2AC-D90C-6E1D-254D85805192}"/>
                  </a:ext>
                </a:extLst>
              </p:cNvPr>
              <p:cNvSpPr txBox="1"/>
              <p:nvPr/>
            </p:nvSpPr>
            <p:spPr>
              <a:xfrm>
                <a:off x="1329779" y="2299868"/>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C30D7891-D2AC-D90C-6E1D-254D85805192}"/>
                  </a:ext>
                </a:extLst>
              </p:cNvPr>
              <p:cNvSpPr txBox="1">
                <a:spLocks noRot="1" noChangeAspect="1" noMove="1" noResize="1" noEditPoints="1" noAdjustHandles="1" noChangeArrowheads="1" noChangeShapeType="1" noTextEdit="1"/>
              </p:cNvSpPr>
              <p:nvPr/>
            </p:nvSpPr>
            <p:spPr>
              <a:xfrm>
                <a:off x="1329779" y="2299868"/>
                <a:ext cx="298579" cy="369332"/>
              </a:xfrm>
              <a:prstGeom prst="rect">
                <a:avLst/>
              </a:prstGeom>
              <a:blipFill>
                <a:blip r:embed="rId8"/>
                <a:stretch>
                  <a:fillRect r="-8163"/>
                </a:stretch>
              </a:blipFill>
            </p:spPr>
            <p:txBody>
              <a:bodyPr/>
              <a:lstStyle/>
              <a:p>
                <a:r>
                  <a:rPr lang="zh-CN" altLang="en-US">
                    <a:noFill/>
                  </a:rPr>
                  <a:t> </a:t>
                </a:r>
              </a:p>
            </p:txBody>
          </p:sp>
        </mc:Fallback>
      </mc:AlternateContent>
      <p:cxnSp>
        <p:nvCxnSpPr>
          <p:cNvPr id="12" name="直接连接符 11">
            <a:extLst>
              <a:ext uri="{FF2B5EF4-FFF2-40B4-BE49-F238E27FC236}">
                <a16:creationId xmlns:a16="http://schemas.microsoft.com/office/drawing/2014/main" id="{32F50D73-46F5-0CBE-E80B-1E7CFBCC1E6E}"/>
              </a:ext>
            </a:extLst>
          </p:cNvPr>
          <p:cNvCxnSpPr/>
          <p:nvPr/>
        </p:nvCxnSpPr>
        <p:spPr>
          <a:xfrm>
            <a:off x="1814953" y="2669200"/>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D8F2D55-818C-CA31-8D0C-44F5BDC0AEE1}"/>
              </a:ext>
            </a:extLst>
          </p:cNvPr>
          <p:cNvCxnSpPr/>
          <p:nvPr/>
        </p:nvCxnSpPr>
        <p:spPr>
          <a:xfrm>
            <a:off x="2053632" y="2669200"/>
            <a:ext cx="0" cy="2079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2C81EF86-FBBC-D925-E4B0-418491697EF3}"/>
                  </a:ext>
                </a:extLst>
              </p:cNvPr>
              <p:cNvSpPr txBox="1"/>
              <p:nvPr/>
            </p:nvSpPr>
            <p:spPr>
              <a:xfrm>
                <a:off x="1665663" y="2299868"/>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4" name="文本框 13">
                <a:extLst>
                  <a:ext uri="{FF2B5EF4-FFF2-40B4-BE49-F238E27FC236}">
                    <a16:creationId xmlns:a16="http://schemas.microsoft.com/office/drawing/2014/main" id="{2C81EF86-FBBC-D925-E4B0-418491697EF3}"/>
                  </a:ext>
                </a:extLst>
              </p:cNvPr>
              <p:cNvSpPr txBox="1">
                <a:spLocks noRot="1" noChangeAspect="1" noMove="1" noResize="1" noEditPoints="1" noAdjustHandles="1" noChangeArrowheads="1" noChangeShapeType="1" noTextEdit="1"/>
              </p:cNvSpPr>
              <p:nvPr/>
            </p:nvSpPr>
            <p:spPr>
              <a:xfrm>
                <a:off x="1665663" y="2299868"/>
                <a:ext cx="298579" cy="369332"/>
              </a:xfrm>
              <a:prstGeom prst="rect">
                <a:avLst/>
              </a:prstGeom>
              <a:blipFill>
                <a:blip r:embed="rId9"/>
                <a:stretch>
                  <a:fillRect r="-102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A97B2D7-4571-E0EA-93FD-655286045E2E}"/>
                  </a:ext>
                </a:extLst>
              </p:cNvPr>
              <p:cNvSpPr txBox="1"/>
              <p:nvPr/>
            </p:nvSpPr>
            <p:spPr>
              <a:xfrm>
                <a:off x="1902749" y="2299868"/>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15" name="文本框 14">
                <a:extLst>
                  <a:ext uri="{FF2B5EF4-FFF2-40B4-BE49-F238E27FC236}">
                    <a16:creationId xmlns:a16="http://schemas.microsoft.com/office/drawing/2014/main" id="{1A97B2D7-4571-E0EA-93FD-655286045E2E}"/>
                  </a:ext>
                </a:extLst>
              </p:cNvPr>
              <p:cNvSpPr txBox="1">
                <a:spLocks noRot="1" noChangeAspect="1" noMove="1" noResize="1" noEditPoints="1" noAdjustHandles="1" noChangeArrowheads="1" noChangeShapeType="1" noTextEdit="1"/>
              </p:cNvSpPr>
              <p:nvPr/>
            </p:nvSpPr>
            <p:spPr>
              <a:xfrm>
                <a:off x="1902749" y="2299868"/>
                <a:ext cx="298579" cy="369332"/>
              </a:xfrm>
              <a:prstGeom prst="rect">
                <a:avLst/>
              </a:prstGeom>
              <a:blipFill>
                <a:blip r:embed="rId10"/>
                <a:stretch>
                  <a:fillRect r="-10204"/>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796EA8AE-71A3-525C-256A-7DCC6E0D3EA7}"/>
              </a:ext>
            </a:extLst>
          </p:cNvPr>
          <p:cNvCxnSpPr/>
          <p:nvPr/>
        </p:nvCxnSpPr>
        <p:spPr>
          <a:xfrm>
            <a:off x="1236211" y="3303067"/>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A5AE330A-20F3-ED44-76EC-4B447FC9D914}"/>
                  </a:ext>
                </a:extLst>
              </p:cNvPr>
              <p:cNvSpPr txBox="1"/>
              <p:nvPr/>
            </p:nvSpPr>
            <p:spPr>
              <a:xfrm>
                <a:off x="1120873" y="2945007"/>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r>
                        <a:rPr lang="en-US" altLang="zh-CN" b="0" i="1" smtClean="0">
                          <a:latin typeface="Cambria Math" panose="02040503050406030204" pitchFamily="18" charset="0"/>
                        </a:rPr>
                        <m:t>′</m:t>
                      </m:r>
                    </m:oMath>
                  </m:oMathPara>
                </a14:m>
                <a:endParaRPr lang="zh-CN" altLang="en-US" dirty="0"/>
              </a:p>
            </p:txBody>
          </p:sp>
        </mc:Choice>
        <mc:Fallback xmlns="">
          <p:sp>
            <p:nvSpPr>
              <p:cNvPr id="21" name="文本框 20">
                <a:extLst>
                  <a:ext uri="{FF2B5EF4-FFF2-40B4-BE49-F238E27FC236}">
                    <a16:creationId xmlns:a16="http://schemas.microsoft.com/office/drawing/2014/main" id="{A5AE330A-20F3-ED44-76EC-4B447FC9D914}"/>
                  </a:ext>
                </a:extLst>
              </p:cNvPr>
              <p:cNvSpPr txBox="1">
                <a:spLocks noRot="1" noChangeAspect="1" noMove="1" noResize="1" noEditPoints="1" noAdjustHandles="1" noChangeArrowheads="1" noChangeShapeType="1" noTextEdit="1"/>
              </p:cNvSpPr>
              <p:nvPr/>
            </p:nvSpPr>
            <p:spPr>
              <a:xfrm>
                <a:off x="1120873" y="2945007"/>
                <a:ext cx="298579" cy="369332"/>
              </a:xfrm>
              <a:prstGeom prst="rect">
                <a:avLst/>
              </a:prstGeom>
              <a:blipFill>
                <a:blip r:embed="rId11"/>
                <a:stretch>
                  <a:fillRect r="-12245"/>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33403A09-4F17-3397-8F87-1CAAB59F8486}"/>
              </a:ext>
            </a:extLst>
          </p:cNvPr>
          <p:cNvPicPr>
            <a:picLocks noChangeAspect="1"/>
          </p:cNvPicPr>
          <p:nvPr/>
        </p:nvPicPr>
        <p:blipFill>
          <a:blip r:embed="rId12"/>
          <a:stretch>
            <a:fillRect/>
          </a:stretch>
        </p:blipFill>
        <p:spPr>
          <a:xfrm>
            <a:off x="6923471" y="1836761"/>
            <a:ext cx="1940619" cy="2128421"/>
          </a:xfrm>
          <a:prstGeom prst="rect">
            <a:avLst/>
          </a:prstGeom>
        </p:spPr>
      </p:pic>
      <p:pic>
        <p:nvPicPr>
          <p:cNvPr id="27" name="图片 26">
            <a:extLst>
              <a:ext uri="{FF2B5EF4-FFF2-40B4-BE49-F238E27FC236}">
                <a16:creationId xmlns:a16="http://schemas.microsoft.com/office/drawing/2014/main" id="{7FB66B8B-DB9B-292B-42BD-2FEF56A11B1E}"/>
              </a:ext>
            </a:extLst>
          </p:cNvPr>
          <p:cNvPicPr>
            <a:picLocks noChangeAspect="1"/>
          </p:cNvPicPr>
          <p:nvPr/>
        </p:nvPicPr>
        <p:blipFill>
          <a:blip r:embed="rId13"/>
          <a:stretch>
            <a:fillRect/>
          </a:stretch>
        </p:blipFill>
        <p:spPr>
          <a:xfrm>
            <a:off x="9300935" y="1836760"/>
            <a:ext cx="1876872" cy="2128421"/>
          </a:xfrm>
          <a:prstGeom prst="rect">
            <a:avLst/>
          </a:prstGeom>
        </p:spPr>
      </p:pic>
      <p:pic>
        <p:nvPicPr>
          <p:cNvPr id="29" name="图片 28">
            <a:extLst>
              <a:ext uri="{FF2B5EF4-FFF2-40B4-BE49-F238E27FC236}">
                <a16:creationId xmlns:a16="http://schemas.microsoft.com/office/drawing/2014/main" id="{7215E76E-F3E0-FC3E-62DB-1CD94F6E0F5B}"/>
              </a:ext>
            </a:extLst>
          </p:cNvPr>
          <p:cNvPicPr>
            <a:picLocks noChangeAspect="1"/>
          </p:cNvPicPr>
          <p:nvPr/>
        </p:nvPicPr>
        <p:blipFill>
          <a:blip r:embed="rId14"/>
          <a:stretch>
            <a:fillRect/>
          </a:stretch>
        </p:blipFill>
        <p:spPr>
          <a:xfrm>
            <a:off x="6923471" y="4168571"/>
            <a:ext cx="1940619" cy="2128421"/>
          </a:xfrm>
          <a:prstGeom prst="rect">
            <a:avLst/>
          </a:prstGeom>
        </p:spPr>
      </p:pic>
      <p:pic>
        <p:nvPicPr>
          <p:cNvPr id="33" name="图片 32">
            <a:extLst>
              <a:ext uri="{FF2B5EF4-FFF2-40B4-BE49-F238E27FC236}">
                <a16:creationId xmlns:a16="http://schemas.microsoft.com/office/drawing/2014/main" id="{7AEB046F-B36C-610E-571D-36F25F870BD7}"/>
              </a:ext>
            </a:extLst>
          </p:cNvPr>
          <p:cNvPicPr>
            <a:picLocks noChangeAspect="1"/>
          </p:cNvPicPr>
          <p:nvPr/>
        </p:nvPicPr>
        <p:blipFill>
          <a:blip r:embed="rId15"/>
          <a:stretch>
            <a:fillRect/>
          </a:stretch>
        </p:blipFill>
        <p:spPr>
          <a:xfrm>
            <a:off x="9300935" y="4168571"/>
            <a:ext cx="1876872" cy="2048414"/>
          </a:xfrm>
          <a:prstGeom prst="rect">
            <a:avLst/>
          </a:prstGeom>
        </p:spPr>
      </p:pic>
      <p:sp>
        <p:nvSpPr>
          <p:cNvPr id="34" name="文本框 33">
            <a:extLst>
              <a:ext uri="{FF2B5EF4-FFF2-40B4-BE49-F238E27FC236}">
                <a16:creationId xmlns:a16="http://schemas.microsoft.com/office/drawing/2014/main" id="{F0F0A3B9-4FD7-BCDF-C583-1BCF69435774}"/>
              </a:ext>
            </a:extLst>
          </p:cNvPr>
          <p:cNvSpPr txBox="1"/>
          <p:nvPr/>
        </p:nvSpPr>
        <p:spPr>
          <a:xfrm>
            <a:off x="7340728" y="3894979"/>
            <a:ext cx="1106104" cy="369332"/>
          </a:xfrm>
          <a:prstGeom prst="rect">
            <a:avLst/>
          </a:prstGeom>
          <a:noFill/>
        </p:spPr>
        <p:txBody>
          <a:bodyPr wrap="square" rtlCol="0">
            <a:spAutoFit/>
          </a:bodyPr>
          <a:lstStyle/>
          <a:p>
            <a:pPr algn="ctr"/>
            <a:r>
              <a:rPr kumimoji="0" lang="zh-CN" altLang="en-US" sz="18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rPr>
              <a:t>零星发生</a:t>
            </a:r>
            <a:endParaRPr lang="zh-CN" altLang="en-US" dirty="0"/>
          </a:p>
        </p:txBody>
      </p:sp>
      <p:sp>
        <p:nvSpPr>
          <p:cNvPr id="35" name="文本框 34">
            <a:extLst>
              <a:ext uri="{FF2B5EF4-FFF2-40B4-BE49-F238E27FC236}">
                <a16:creationId xmlns:a16="http://schemas.microsoft.com/office/drawing/2014/main" id="{E47D2F9C-A267-168F-AA32-EC85DCAA0D76}"/>
              </a:ext>
            </a:extLst>
          </p:cNvPr>
          <p:cNvSpPr txBox="1"/>
          <p:nvPr/>
        </p:nvSpPr>
        <p:spPr>
          <a:xfrm>
            <a:off x="9548270" y="3894979"/>
            <a:ext cx="1349949" cy="369332"/>
          </a:xfrm>
          <a:prstGeom prst="rect">
            <a:avLst/>
          </a:prstGeom>
          <a:noFill/>
        </p:spPr>
        <p:txBody>
          <a:bodyPr wrap="square" rtlCol="0">
            <a:spAutoFit/>
          </a:bodyPr>
          <a:lstStyle/>
          <a:p>
            <a:pPr algn="ctr"/>
            <a:r>
              <a:rPr lang="zh-CN" altLang="en-US" dirty="0">
                <a:latin typeface="宋体" panose="02010600030101010101" pitchFamily="2" charset="-122"/>
                <a:ea typeface="宋体" panose="02010600030101010101" pitchFamily="2" charset="-122"/>
                <a:cs typeface="Times New Roman" panose="02020603050405020304" pitchFamily="18" charset="0"/>
              </a:rPr>
              <a:t>聚集成小团</a:t>
            </a:r>
            <a:endParaRPr lang="zh-CN" altLang="en-US" dirty="0"/>
          </a:p>
        </p:txBody>
      </p:sp>
      <p:sp>
        <p:nvSpPr>
          <p:cNvPr id="36" name="矩形 35">
            <a:extLst>
              <a:ext uri="{FF2B5EF4-FFF2-40B4-BE49-F238E27FC236}">
                <a16:creationId xmlns:a16="http://schemas.microsoft.com/office/drawing/2014/main" id="{19982EE9-15C4-3BB0-6982-25D2846CBC23}"/>
              </a:ext>
            </a:extLst>
          </p:cNvPr>
          <p:cNvSpPr>
            <a:spLocks noChangeAspect="1"/>
          </p:cNvSpPr>
          <p:nvPr/>
        </p:nvSpPr>
        <p:spPr>
          <a:xfrm>
            <a:off x="10081876" y="2488421"/>
            <a:ext cx="252000" cy="25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1E005AE6-F59A-FEE6-042A-83EF5BE4391E}"/>
              </a:ext>
            </a:extLst>
          </p:cNvPr>
          <p:cNvSpPr>
            <a:spLocks noChangeAspect="1"/>
          </p:cNvSpPr>
          <p:nvPr/>
        </p:nvSpPr>
        <p:spPr>
          <a:xfrm>
            <a:off x="10393209" y="2311641"/>
            <a:ext cx="252000" cy="25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E184CE18-B4A3-A19B-3854-DC198BD9CCFB}"/>
              </a:ext>
            </a:extLst>
          </p:cNvPr>
          <p:cNvSpPr>
            <a:spLocks noChangeAspect="1"/>
          </p:cNvSpPr>
          <p:nvPr/>
        </p:nvSpPr>
        <p:spPr>
          <a:xfrm>
            <a:off x="10288601" y="2713630"/>
            <a:ext cx="247571" cy="2475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B00188DC-2D6B-C389-C32A-B68FC4D8EBF1}"/>
              </a:ext>
            </a:extLst>
          </p:cNvPr>
          <p:cNvSpPr>
            <a:spLocks noChangeAspect="1"/>
          </p:cNvSpPr>
          <p:nvPr/>
        </p:nvSpPr>
        <p:spPr>
          <a:xfrm>
            <a:off x="10526268" y="2594717"/>
            <a:ext cx="252000" cy="25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4FF972CC-902F-7287-B9AB-5EA52803643D}"/>
                  </a:ext>
                </a:extLst>
              </p:cNvPr>
              <p:cNvSpPr txBox="1"/>
              <p:nvPr/>
            </p:nvSpPr>
            <p:spPr>
              <a:xfrm>
                <a:off x="6923470" y="6216985"/>
                <a:ext cx="1940620" cy="646331"/>
              </a:xfrm>
              <a:prstGeom prst="rect">
                <a:avLst/>
              </a:prstGeom>
              <a:noFill/>
            </p:spPr>
            <p:txBody>
              <a:bodyPr wrap="square">
                <a:spAutoFit/>
              </a:bodyPr>
              <a:lstStyle/>
              <a:p>
                <a:pPr algn="ctr"/>
                <a:r>
                  <a:rPr lang="zh-CN" altLang="en-US" sz="1800" dirty="0">
                    <a:latin typeface="宋体" panose="02010600030101010101" pitchFamily="2" charset="-122"/>
                    <a:ea typeface="宋体" panose="02010600030101010101" pitchFamily="2" charset="-122"/>
                    <a:cs typeface="Times New Roman" panose="02020603050405020304" pitchFamily="18" charset="0"/>
                  </a:rPr>
                  <a:t>大量</a:t>
                </a:r>
                <a:r>
                  <a:rPr lang="zh-CN" altLang="en-US" dirty="0">
                    <a:latin typeface="宋体" panose="02010600030101010101" pitchFamily="2" charset="-122"/>
                    <a:ea typeface="宋体" panose="02010600030101010101" pitchFamily="2" charset="-122"/>
                    <a:cs typeface="Times New Roman" panose="02020603050405020304" pitchFamily="18" charset="0"/>
                  </a:rPr>
                  <a:t>发生</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并且源于</a:t>
                </a:r>
                <a14:m>
                  <m:oMath xmlns:m="http://schemas.openxmlformats.org/officeDocument/2006/math">
                    <m:sSub>
                      <m:sSubPr>
                        <m:ctrlPr>
                          <a:rPr lang="en-US" altLang="zh-CN" sz="1800" i="1">
                            <a:solidFill>
                              <a:srgbClr val="00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18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18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1</m:t>
                        </m:r>
                      </m:sub>
                    </m:sSub>
                  </m:oMath>
                </a14:m>
                <a:r>
                  <a:rPr lang="zh-CN" altLang="en-US" sz="1800" dirty="0">
                    <a:latin typeface="宋体" panose="02010600030101010101" pitchFamily="2" charset="-122"/>
                    <a:ea typeface="宋体" panose="02010600030101010101" pitchFamily="2" charset="-122"/>
                    <a:cs typeface="Times New Roman" panose="02020603050405020304" pitchFamily="18" charset="0"/>
                  </a:rPr>
                  <a:t>出现的小团</a:t>
                </a:r>
                <a:endParaRPr lang="zh-CN" altLang="en-US" dirty="0"/>
              </a:p>
            </p:txBody>
          </p:sp>
        </mc:Choice>
        <mc:Fallback xmlns="">
          <p:sp>
            <p:nvSpPr>
              <p:cNvPr id="41" name="文本框 40">
                <a:extLst>
                  <a:ext uri="{FF2B5EF4-FFF2-40B4-BE49-F238E27FC236}">
                    <a16:creationId xmlns:a16="http://schemas.microsoft.com/office/drawing/2014/main" id="{4FF972CC-902F-7287-B9AB-5EA52803643D}"/>
                  </a:ext>
                </a:extLst>
              </p:cNvPr>
              <p:cNvSpPr txBox="1">
                <a:spLocks noRot="1" noChangeAspect="1" noMove="1" noResize="1" noEditPoints="1" noAdjustHandles="1" noChangeArrowheads="1" noChangeShapeType="1" noTextEdit="1"/>
              </p:cNvSpPr>
              <p:nvPr/>
            </p:nvSpPr>
            <p:spPr>
              <a:xfrm>
                <a:off x="6923470" y="6216985"/>
                <a:ext cx="1940620" cy="646331"/>
              </a:xfrm>
              <a:prstGeom prst="rect">
                <a:avLst/>
              </a:prstGeom>
              <a:blipFill>
                <a:blip r:embed="rId16"/>
                <a:stretch>
                  <a:fillRect l="-2201" t="-5660" r="-1887" b="-12264"/>
                </a:stretch>
              </a:blipFill>
            </p:spPr>
            <p:txBody>
              <a:bodyPr/>
              <a:lstStyle/>
              <a:p>
                <a:r>
                  <a:rPr lang="zh-CN" altLang="en-US">
                    <a:noFill/>
                  </a:rPr>
                  <a:t> </a:t>
                </a:r>
              </a:p>
            </p:txBody>
          </p:sp>
        </mc:Fallback>
      </mc:AlternateContent>
      <p:sp>
        <p:nvSpPr>
          <p:cNvPr id="42" name="文本框 41">
            <a:extLst>
              <a:ext uri="{FF2B5EF4-FFF2-40B4-BE49-F238E27FC236}">
                <a16:creationId xmlns:a16="http://schemas.microsoft.com/office/drawing/2014/main" id="{40A2A674-007F-A7DA-3091-F73DDB8402CA}"/>
              </a:ext>
            </a:extLst>
          </p:cNvPr>
          <p:cNvSpPr txBox="1"/>
          <p:nvPr/>
        </p:nvSpPr>
        <p:spPr>
          <a:xfrm>
            <a:off x="9626525" y="6276154"/>
            <a:ext cx="1151743" cy="369332"/>
          </a:xfrm>
          <a:prstGeom prst="rect">
            <a:avLst/>
          </a:prstGeom>
          <a:noFill/>
        </p:spPr>
        <p:txBody>
          <a:bodyPr wrap="square">
            <a:spAutoFit/>
          </a:bodyPr>
          <a:lstStyle/>
          <a:p>
            <a:pPr algn="ctr"/>
            <a:r>
              <a:rPr lang="zh-CN" altLang="en-US" sz="1800" dirty="0">
                <a:latin typeface="宋体" panose="02010600030101010101" pitchFamily="2" charset="-122"/>
                <a:ea typeface="宋体" panose="02010600030101010101" pitchFamily="2" charset="-122"/>
                <a:cs typeface="Times New Roman" panose="02020603050405020304" pitchFamily="18" charset="0"/>
              </a:rPr>
              <a:t>布满</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LER</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0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P spid="37" grpId="0" animBg="1"/>
      <p:bldP spid="38" grpId="0" animBg="1"/>
      <p:bldP spid="39" grpId="0" animBg="1"/>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4FCF84-E864-4DE3-99C0-A6A43128D60B}"/>
              </a:ext>
            </a:extLst>
          </p:cNvPr>
          <p:cNvSpPr>
            <a:spLocks noGrp="1"/>
          </p:cNvSpPr>
          <p:nvPr>
            <p:ph type="title"/>
          </p:nvPr>
        </p:nvSpPr>
        <p:spPr/>
        <p:txBody>
          <a:bodyPr/>
          <a:lstStyle/>
          <a:p>
            <a:r>
              <a:rPr lang="zh-CN" altLang="en-US" dirty="0"/>
              <a:t>流动过冷液体中的</a:t>
            </a:r>
            <a:r>
              <a:rPr lang="en-US" altLang="zh-CN" dirty="0"/>
              <a:t>LER</a:t>
            </a:r>
            <a:endParaRPr lang="zh-CN" altLang="en-US" dirty="0"/>
          </a:p>
        </p:txBody>
      </p:sp>
      <p:graphicFrame>
        <p:nvGraphicFramePr>
          <p:cNvPr id="4" name="对象 3">
            <a:extLst>
              <a:ext uri="{FF2B5EF4-FFF2-40B4-BE49-F238E27FC236}">
                <a16:creationId xmlns:a16="http://schemas.microsoft.com/office/drawing/2014/main" id="{68BF3CBC-4506-4F79-6DA7-626D059F336D}"/>
              </a:ext>
            </a:extLst>
          </p:cNvPr>
          <p:cNvGraphicFramePr>
            <a:graphicFrameLocks noChangeAspect="1"/>
          </p:cNvGraphicFramePr>
          <p:nvPr>
            <p:extLst>
              <p:ext uri="{D42A27DB-BD31-4B8C-83A1-F6EECF244321}">
                <p14:modId xmlns:p14="http://schemas.microsoft.com/office/powerpoint/2010/main" val="3244611833"/>
              </p:ext>
            </p:extLst>
          </p:nvPr>
        </p:nvGraphicFramePr>
        <p:xfrm>
          <a:off x="3355132" y="1776186"/>
          <a:ext cx="3936407" cy="2744929"/>
        </p:xfrm>
        <a:graphic>
          <a:graphicData uri="http://schemas.openxmlformats.org/presentationml/2006/ole">
            <mc:AlternateContent xmlns:mc="http://schemas.openxmlformats.org/markup-compatibility/2006">
              <mc:Choice xmlns:v="urn:schemas-microsoft-com:vml" Requires="v">
                <p:oleObj name="Graph" r:id="rId3" imgW="3779404" imgH="2897042" progId="Origin95.Graph">
                  <p:embed/>
                </p:oleObj>
              </mc:Choice>
              <mc:Fallback>
                <p:oleObj name="Graph" r:id="rId3" imgW="3779404" imgH="2897042" progId="Origin95.Graph">
                  <p:embed/>
                  <p:pic>
                    <p:nvPicPr>
                      <p:cNvPr id="4" name="对象 3">
                        <a:extLst>
                          <a:ext uri="{FF2B5EF4-FFF2-40B4-BE49-F238E27FC236}">
                            <a16:creationId xmlns:a16="http://schemas.microsoft.com/office/drawing/2014/main" id="{68BF3CBC-4506-4F79-6DA7-626D059F336D}"/>
                          </a:ext>
                        </a:extLst>
                      </p:cNvPr>
                      <p:cNvPicPr/>
                      <p:nvPr/>
                    </p:nvPicPr>
                    <p:blipFill>
                      <a:blip r:embed="rId4"/>
                      <a:stretch>
                        <a:fillRect/>
                      </a:stretch>
                    </p:blipFill>
                    <p:spPr>
                      <a:xfrm>
                        <a:off x="3355132" y="1776186"/>
                        <a:ext cx="3936407" cy="2744929"/>
                      </a:xfrm>
                      <a:prstGeom prst="rect">
                        <a:avLst/>
                      </a:prstGeom>
                    </p:spPr>
                  </p:pic>
                </p:oleObj>
              </mc:Fallback>
            </mc:AlternateContent>
          </a:graphicData>
        </a:graphic>
      </p:graphicFrame>
      <p:cxnSp>
        <p:nvCxnSpPr>
          <p:cNvPr id="5" name="直接连接符 4">
            <a:extLst>
              <a:ext uri="{FF2B5EF4-FFF2-40B4-BE49-F238E27FC236}">
                <a16:creationId xmlns:a16="http://schemas.microsoft.com/office/drawing/2014/main" id="{E237E7F1-9A72-0743-61B9-78694EE62136}"/>
              </a:ext>
            </a:extLst>
          </p:cNvPr>
          <p:cNvCxnSpPr/>
          <p:nvPr/>
        </p:nvCxnSpPr>
        <p:spPr>
          <a:xfrm>
            <a:off x="4499883" y="2109791"/>
            <a:ext cx="0" cy="19705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CE41022-1A7F-EF51-D3DD-956A6A0702A9}"/>
                  </a:ext>
                </a:extLst>
              </p:cNvPr>
              <p:cNvSpPr txBox="1"/>
              <p:nvPr/>
            </p:nvSpPr>
            <p:spPr>
              <a:xfrm>
                <a:off x="4352060" y="1771056"/>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6" name="文本框 5">
                <a:extLst>
                  <a:ext uri="{FF2B5EF4-FFF2-40B4-BE49-F238E27FC236}">
                    <a16:creationId xmlns:a16="http://schemas.microsoft.com/office/drawing/2014/main" id="{BCE41022-1A7F-EF51-D3DD-956A6A0702A9}"/>
                  </a:ext>
                </a:extLst>
              </p:cNvPr>
              <p:cNvSpPr txBox="1">
                <a:spLocks noRot="1" noChangeAspect="1" noMove="1" noResize="1" noEditPoints="1" noAdjustHandles="1" noChangeArrowheads="1" noChangeShapeType="1" noTextEdit="1"/>
              </p:cNvSpPr>
              <p:nvPr/>
            </p:nvSpPr>
            <p:spPr>
              <a:xfrm>
                <a:off x="4352060" y="1771056"/>
                <a:ext cx="298579" cy="369332"/>
              </a:xfrm>
              <a:prstGeom prst="rect">
                <a:avLst/>
              </a:prstGeom>
              <a:blipFill>
                <a:blip r:embed="rId6"/>
                <a:stretch>
                  <a:fillRect r="-10204"/>
                </a:stretch>
              </a:blipFill>
            </p:spPr>
            <p:txBody>
              <a:bodyPr/>
              <a:lstStyle/>
              <a:p>
                <a:r>
                  <a:rPr lang="zh-CN" altLang="en-US">
                    <a:noFill/>
                  </a:rPr>
                  <a:t> </a:t>
                </a:r>
              </a:p>
            </p:txBody>
          </p:sp>
        </mc:Fallback>
      </mc:AlternateContent>
      <p:cxnSp>
        <p:nvCxnSpPr>
          <p:cNvPr id="7" name="直接连接符 6">
            <a:extLst>
              <a:ext uri="{FF2B5EF4-FFF2-40B4-BE49-F238E27FC236}">
                <a16:creationId xmlns:a16="http://schemas.microsoft.com/office/drawing/2014/main" id="{DFECD52C-37FC-6082-C598-1C390962A4AB}"/>
              </a:ext>
            </a:extLst>
          </p:cNvPr>
          <p:cNvCxnSpPr/>
          <p:nvPr/>
        </p:nvCxnSpPr>
        <p:spPr>
          <a:xfrm>
            <a:off x="5127063" y="2109791"/>
            <a:ext cx="0" cy="19705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3E44BC5-D53D-8196-6B97-355DE003F6CA}"/>
                  </a:ext>
                </a:extLst>
              </p:cNvPr>
              <p:cNvSpPr txBox="1"/>
              <p:nvPr/>
            </p:nvSpPr>
            <p:spPr>
              <a:xfrm>
                <a:off x="4943754" y="1771056"/>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8" name="文本框 7">
                <a:extLst>
                  <a:ext uri="{FF2B5EF4-FFF2-40B4-BE49-F238E27FC236}">
                    <a16:creationId xmlns:a16="http://schemas.microsoft.com/office/drawing/2014/main" id="{03E44BC5-D53D-8196-6B97-355DE003F6CA}"/>
                  </a:ext>
                </a:extLst>
              </p:cNvPr>
              <p:cNvSpPr txBox="1">
                <a:spLocks noRot="1" noChangeAspect="1" noMove="1" noResize="1" noEditPoints="1" noAdjustHandles="1" noChangeArrowheads="1" noChangeShapeType="1" noTextEdit="1"/>
              </p:cNvSpPr>
              <p:nvPr/>
            </p:nvSpPr>
            <p:spPr>
              <a:xfrm>
                <a:off x="4943754" y="1771056"/>
                <a:ext cx="298579" cy="369332"/>
              </a:xfrm>
              <a:prstGeom prst="rect">
                <a:avLst/>
              </a:prstGeom>
              <a:blipFill>
                <a:blip r:embed="rId7"/>
                <a:stretch>
                  <a:fillRect r="-8163"/>
                </a:stretch>
              </a:blipFill>
            </p:spPr>
            <p:txBody>
              <a:bodyPr/>
              <a:lstStyle/>
              <a:p>
                <a:r>
                  <a:rPr lang="zh-CN" altLang="en-US">
                    <a:noFill/>
                  </a:rPr>
                  <a:t> </a:t>
                </a:r>
              </a:p>
            </p:txBody>
          </p:sp>
        </mc:Fallback>
      </mc:AlternateContent>
      <p:cxnSp>
        <p:nvCxnSpPr>
          <p:cNvPr id="9" name="直接连接符 8">
            <a:extLst>
              <a:ext uri="{FF2B5EF4-FFF2-40B4-BE49-F238E27FC236}">
                <a16:creationId xmlns:a16="http://schemas.microsoft.com/office/drawing/2014/main" id="{1794554B-3EF4-DC6F-0073-2833DC46084B}"/>
              </a:ext>
            </a:extLst>
          </p:cNvPr>
          <p:cNvCxnSpPr/>
          <p:nvPr/>
        </p:nvCxnSpPr>
        <p:spPr>
          <a:xfrm>
            <a:off x="5427461" y="2109791"/>
            <a:ext cx="0" cy="19705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C5BC6E8F-17C6-E8A0-D1C8-26A3E024F951}"/>
              </a:ext>
            </a:extLst>
          </p:cNvPr>
          <p:cNvCxnSpPr/>
          <p:nvPr/>
        </p:nvCxnSpPr>
        <p:spPr>
          <a:xfrm>
            <a:off x="5666140" y="2109791"/>
            <a:ext cx="0" cy="19705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4DFA6313-C388-8136-E4EF-D351FF53FBDF}"/>
                  </a:ext>
                </a:extLst>
              </p:cNvPr>
              <p:cNvSpPr txBox="1"/>
              <p:nvPr/>
            </p:nvSpPr>
            <p:spPr>
              <a:xfrm>
                <a:off x="5279638" y="1771056"/>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4DFA6313-C388-8136-E4EF-D351FF53FBDF}"/>
                  </a:ext>
                </a:extLst>
              </p:cNvPr>
              <p:cNvSpPr txBox="1">
                <a:spLocks noRot="1" noChangeAspect="1" noMove="1" noResize="1" noEditPoints="1" noAdjustHandles="1" noChangeArrowheads="1" noChangeShapeType="1" noTextEdit="1"/>
              </p:cNvSpPr>
              <p:nvPr/>
            </p:nvSpPr>
            <p:spPr>
              <a:xfrm>
                <a:off x="5279638" y="1771056"/>
                <a:ext cx="298579" cy="369332"/>
              </a:xfrm>
              <a:prstGeom prst="rect">
                <a:avLst/>
              </a:prstGeom>
              <a:blipFill>
                <a:blip r:embed="rId8"/>
                <a:stretch>
                  <a:fillRect r="-102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CE1280D-E9DC-EE5A-2614-111A143F8380}"/>
                  </a:ext>
                </a:extLst>
              </p:cNvPr>
              <p:cNvSpPr txBox="1"/>
              <p:nvPr/>
            </p:nvSpPr>
            <p:spPr>
              <a:xfrm>
                <a:off x="5516724" y="1771056"/>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12" name="文本框 11">
                <a:extLst>
                  <a:ext uri="{FF2B5EF4-FFF2-40B4-BE49-F238E27FC236}">
                    <a16:creationId xmlns:a16="http://schemas.microsoft.com/office/drawing/2014/main" id="{0CE1280D-E9DC-EE5A-2614-111A143F8380}"/>
                  </a:ext>
                </a:extLst>
              </p:cNvPr>
              <p:cNvSpPr txBox="1">
                <a:spLocks noRot="1" noChangeAspect="1" noMove="1" noResize="1" noEditPoints="1" noAdjustHandles="1" noChangeArrowheads="1" noChangeShapeType="1" noTextEdit="1"/>
              </p:cNvSpPr>
              <p:nvPr/>
            </p:nvSpPr>
            <p:spPr>
              <a:xfrm>
                <a:off x="5516724" y="1771056"/>
                <a:ext cx="298579" cy="369332"/>
              </a:xfrm>
              <a:prstGeom prst="rect">
                <a:avLst/>
              </a:prstGeom>
              <a:blipFill>
                <a:blip r:embed="rId9"/>
                <a:stretch>
                  <a:fillRect r="-10204"/>
                </a:stretch>
              </a:blipFill>
            </p:spPr>
            <p:txBody>
              <a:bodyPr/>
              <a:lstStyle/>
              <a:p>
                <a:r>
                  <a:rPr lang="zh-CN" altLang="en-US">
                    <a:noFill/>
                  </a:rPr>
                  <a:t> </a:t>
                </a:r>
              </a:p>
            </p:txBody>
          </p:sp>
        </mc:Fallback>
      </mc:AlternateContent>
      <p:cxnSp>
        <p:nvCxnSpPr>
          <p:cNvPr id="13" name="直接箭头连接符 12">
            <a:extLst>
              <a:ext uri="{FF2B5EF4-FFF2-40B4-BE49-F238E27FC236}">
                <a16:creationId xmlns:a16="http://schemas.microsoft.com/office/drawing/2014/main" id="{566270B9-0248-06F8-61B6-B6EB5F4F465E}"/>
              </a:ext>
            </a:extLst>
          </p:cNvPr>
          <p:cNvCxnSpPr/>
          <p:nvPr/>
        </p:nvCxnSpPr>
        <p:spPr>
          <a:xfrm>
            <a:off x="4848719" y="2743658"/>
            <a:ext cx="0" cy="360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5B66791-92D0-E8BB-8422-2C5D543E513E}"/>
                  </a:ext>
                </a:extLst>
              </p:cNvPr>
              <p:cNvSpPr txBox="1"/>
              <p:nvPr/>
            </p:nvSpPr>
            <p:spPr>
              <a:xfrm>
                <a:off x="4733381" y="2385598"/>
                <a:ext cx="298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r>
                        <a:rPr lang="en-US" altLang="zh-CN" b="0" i="1" smtClean="0">
                          <a:latin typeface="Cambria Math" panose="02040503050406030204" pitchFamily="18" charset="0"/>
                        </a:rPr>
                        <m:t>′</m:t>
                      </m:r>
                    </m:oMath>
                  </m:oMathPara>
                </a14:m>
                <a:endParaRPr lang="zh-CN" altLang="en-US" dirty="0"/>
              </a:p>
            </p:txBody>
          </p:sp>
        </mc:Choice>
        <mc:Fallback xmlns="">
          <p:sp>
            <p:nvSpPr>
              <p:cNvPr id="14" name="文本框 13">
                <a:extLst>
                  <a:ext uri="{FF2B5EF4-FFF2-40B4-BE49-F238E27FC236}">
                    <a16:creationId xmlns:a16="http://schemas.microsoft.com/office/drawing/2014/main" id="{B5B66791-92D0-E8BB-8422-2C5D543E513E}"/>
                  </a:ext>
                </a:extLst>
              </p:cNvPr>
              <p:cNvSpPr txBox="1">
                <a:spLocks noRot="1" noChangeAspect="1" noMove="1" noResize="1" noEditPoints="1" noAdjustHandles="1" noChangeArrowheads="1" noChangeShapeType="1" noTextEdit="1"/>
              </p:cNvSpPr>
              <p:nvPr/>
            </p:nvSpPr>
            <p:spPr>
              <a:xfrm>
                <a:off x="4733381" y="2385598"/>
                <a:ext cx="298579" cy="369332"/>
              </a:xfrm>
              <a:prstGeom prst="rect">
                <a:avLst/>
              </a:prstGeom>
              <a:blipFill>
                <a:blip r:embed="rId10"/>
                <a:stretch>
                  <a:fillRect r="-12245"/>
                </a:stretch>
              </a:blipFill>
            </p:spPr>
            <p:txBody>
              <a:bodyPr/>
              <a:lstStyle/>
              <a:p>
                <a:r>
                  <a:rPr lang="zh-CN" altLang="en-US">
                    <a:noFill/>
                  </a:rPr>
                  <a:t> </a:t>
                </a:r>
              </a:p>
            </p:txBody>
          </p:sp>
        </mc:Fallback>
      </mc:AlternateContent>
      <p:pic>
        <p:nvPicPr>
          <p:cNvPr id="15" name="内容占位符 14">
            <a:extLst>
              <a:ext uri="{FF2B5EF4-FFF2-40B4-BE49-F238E27FC236}">
                <a16:creationId xmlns:a16="http://schemas.microsoft.com/office/drawing/2014/main" id="{35B3DB37-BADB-C162-70DE-F0630773729C}"/>
              </a:ext>
            </a:extLst>
          </p:cNvPr>
          <p:cNvPicPr>
            <a:picLocks noGrp="1" noChangeAspect="1"/>
          </p:cNvPicPr>
          <p:nvPr>
            <p:ph idx="1"/>
          </p:nvPr>
        </p:nvPicPr>
        <p:blipFill>
          <a:blip r:embed="rId11"/>
          <a:stretch>
            <a:fillRect/>
          </a:stretch>
        </p:blipFill>
        <p:spPr>
          <a:xfrm>
            <a:off x="464731" y="1747584"/>
            <a:ext cx="2890401" cy="2897187"/>
          </a:xfrm>
          <a:prstGeom prst="rect">
            <a:avLst/>
          </a:prstGeom>
        </p:spPr>
      </p:pic>
      <p:sp>
        <p:nvSpPr>
          <p:cNvPr id="16" name="椭圆 15">
            <a:extLst>
              <a:ext uri="{FF2B5EF4-FFF2-40B4-BE49-F238E27FC236}">
                <a16:creationId xmlns:a16="http://schemas.microsoft.com/office/drawing/2014/main" id="{B5771176-EAEC-1791-CEB6-B1646141F26A}"/>
              </a:ext>
            </a:extLst>
          </p:cNvPr>
          <p:cNvSpPr>
            <a:spLocks noChangeAspect="1"/>
          </p:cNvSpPr>
          <p:nvPr/>
        </p:nvSpPr>
        <p:spPr>
          <a:xfrm>
            <a:off x="2140281" y="2336764"/>
            <a:ext cx="859414" cy="85941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BE13C230-FD7A-8FB0-C968-EF8BC358916E}"/>
              </a:ext>
            </a:extLst>
          </p:cNvPr>
          <p:cNvSpPr/>
          <p:nvPr/>
        </p:nvSpPr>
        <p:spPr>
          <a:xfrm>
            <a:off x="2999695" y="2526012"/>
            <a:ext cx="793102" cy="36389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46245763-FC5B-51D5-ABCF-A7C471721568}"/>
              </a:ext>
            </a:extLst>
          </p:cNvPr>
          <p:cNvPicPr>
            <a:picLocks noChangeAspect="1"/>
          </p:cNvPicPr>
          <p:nvPr/>
        </p:nvPicPr>
        <p:blipFill>
          <a:blip r:embed="rId12"/>
          <a:stretch>
            <a:fillRect/>
          </a:stretch>
        </p:blipFill>
        <p:spPr>
          <a:xfrm>
            <a:off x="7427633" y="963849"/>
            <a:ext cx="1940619" cy="2128421"/>
          </a:xfrm>
          <a:prstGeom prst="rect">
            <a:avLst/>
          </a:prstGeom>
        </p:spPr>
      </p:pic>
      <p:pic>
        <p:nvPicPr>
          <p:cNvPr id="20" name="图片 19">
            <a:extLst>
              <a:ext uri="{FF2B5EF4-FFF2-40B4-BE49-F238E27FC236}">
                <a16:creationId xmlns:a16="http://schemas.microsoft.com/office/drawing/2014/main" id="{CDED7257-2A6F-E1F3-C9CF-75271584CBA0}"/>
              </a:ext>
            </a:extLst>
          </p:cNvPr>
          <p:cNvPicPr>
            <a:picLocks noChangeAspect="1"/>
          </p:cNvPicPr>
          <p:nvPr/>
        </p:nvPicPr>
        <p:blipFill>
          <a:blip r:embed="rId13"/>
          <a:stretch>
            <a:fillRect/>
          </a:stretch>
        </p:blipFill>
        <p:spPr>
          <a:xfrm>
            <a:off x="9351184" y="963849"/>
            <a:ext cx="1876872" cy="2128421"/>
          </a:xfrm>
          <a:prstGeom prst="rect">
            <a:avLst/>
          </a:prstGeom>
        </p:spPr>
      </p:pic>
      <p:pic>
        <p:nvPicPr>
          <p:cNvPr id="21" name="图片 20">
            <a:extLst>
              <a:ext uri="{FF2B5EF4-FFF2-40B4-BE49-F238E27FC236}">
                <a16:creationId xmlns:a16="http://schemas.microsoft.com/office/drawing/2014/main" id="{50698A1E-710F-EED7-E18E-9F2DACF65117}"/>
              </a:ext>
            </a:extLst>
          </p:cNvPr>
          <p:cNvPicPr>
            <a:picLocks noChangeAspect="1"/>
          </p:cNvPicPr>
          <p:nvPr/>
        </p:nvPicPr>
        <p:blipFill>
          <a:blip r:embed="rId14"/>
          <a:stretch>
            <a:fillRect/>
          </a:stretch>
        </p:blipFill>
        <p:spPr>
          <a:xfrm>
            <a:off x="7427632" y="2895388"/>
            <a:ext cx="1940619" cy="2128421"/>
          </a:xfrm>
          <a:prstGeom prst="rect">
            <a:avLst/>
          </a:prstGeom>
        </p:spPr>
      </p:pic>
      <p:pic>
        <p:nvPicPr>
          <p:cNvPr id="22" name="图片 21">
            <a:extLst>
              <a:ext uri="{FF2B5EF4-FFF2-40B4-BE49-F238E27FC236}">
                <a16:creationId xmlns:a16="http://schemas.microsoft.com/office/drawing/2014/main" id="{0CBC3678-78F7-F672-25E7-049EEA775792}"/>
              </a:ext>
            </a:extLst>
          </p:cNvPr>
          <p:cNvPicPr>
            <a:picLocks noChangeAspect="1"/>
          </p:cNvPicPr>
          <p:nvPr/>
        </p:nvPicPr>
        <p:blipFill>
          <a:blip r:embed="rId15"/>
          <a:stretch>
            <a:fillRect/>
          </a:stretch>
        </p:blipFill>
        <p:spPr>
          <a:xfrm>
            <a:off x="9350141" y="2930587"/>
            <a:ext cx="1876872" cy="2048414"/>
          </a:xfrm>
          <a:prstGeom prst="rect">
            <a:avLst/>
          </a:prstGeom>
        </p:spPr>
      </p:pic>
      <p:sp>
        <p:nvSpPr>
          <p:cNvPr id="25" name="矩形 24">
            <a:extLst>
              <a:ext uri="{FF2B5EF4-FFF2-40B4-BE49-F238E27FC236}">
                <a16:creationId xmlns:a16="http://schemas.microsoft.com/office/drawing/2014/main" id="{D7B3DC61-DCFD-C997-450B-03EFD02D5F47}"/>
              </a:ext>
            </a:extLst>
          </p:cNvPr>
          <p:cNvSpPr>
            <a:spLocks noChangeAspect="1"/>
          </p:cNvSpPr>
          <p:nvPr/>
        </p:nvSpPr>
        <p:spPr>
          <a:xfrm>
            <a:off x="10132125" y="1615510"/>
            <a:ext cx="252000" cy="25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FB99B1E6-59EE-97D7-6A70-2D790F7F28C8}"/>
              </a:ext>
            </a:extLst>
          </p:cNvPr>
          <p:cNvSpPr>
            <a:spLocks noChangeAspect="1"/>
          </p:cNvSpPr>
          <p:nvPr/>
        </p:nvSpPr>
        <p:spPr>
          <a:xfrm>
            <a:off x="10443458" y="1438730"/>
            <a:ext cx="252000" cy="25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EC6AC6CB-B29B-7D85-62A8-AF32704B0C05}"/>
              </a:ext>
            </a:extLst>
          </p:cNvPr>
          <p:cNvSpPr>
            <a:spLocks noChangeAspect="1"/>
          </p:cNvSpPr>
          <p:nvPr/>
        </p:nvSpPr>
        <p:spPr>
          <a:xfrm>
            <a:off x="10338850" y="1840719"/>
            <a:ext cx="247571" cy="2475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EB70E8DC-1FBE-585D-D71D-ECEEAA66AC87}"/>
              </a:ext>
            </a:extLst>
          </p:cNvPr>
          <p:cNvSpPr>
            <a:spLocks noChangeAspect="1"/>
          </p:cNvSpPr>
          <p:nvPr/>
        </p:nvSpPr>
        <p:spPr>
          <a:xfrm>
            <a:off x="10576517" y="1721806"/>
            <a:ext cx="252000" cy="25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2A065EDB-0677-6EA6-97D9-E1B022C162D6}"/>
              </a:ext>
            </a:extLst>
          </p:cNvPr>
          <p:cNvSpPr/>
          <p:nvPr/>
        </p:nvSpPr>
        <p:spPr>
          <a:xfrm>
            <a:off x="709119" y="5482177"/>
            <a:ext cx="2428864" cy="67586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文本框 31">
            <a:extLst>
              <a:ext uri="{FF2B5EF4-FFF2-40B4-BE49-F238E27FC236}">
                <a16:creationId xmlns:a16="http://schemas.microsoft.com/office/drawing/2014/main" id="{6A58882C-0E03-3704-47CD-9844EBD0D325}"/>
              </a:ext>
            </a:extLst>
          </p:cNvPr>
          <p:cNvSpPr txBox="1"/>
          <p:nvPr/>
        </p:nvSpPr>
        <p:spPr>
          <a:xfrm>
            <a:off x="1015777" y="5490308"/>
            <a:ext cx="1815548" cy="646331"/>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依据</a:t>
            </a:r>
            <a:r>
              <a:rPr lang="en-US" altLang="zh-CN" dirty="0">
                <a:latin typeface="Times New Roman" panose="02020603050405020304" pitchFamily="18" charset="0"/>
                <a:cs typeface="Times New Roman" panose="02020603050405020304" pitchFamily="18" charset="0"/>
              </a:rPr>
              <a:t>DH</a:t>
            </a:r>
            <a:r>
              <a:rPr lang="zh-CN" altLang="en-US" dirty="0">
                <a:latin typeface="Times New Roman" panose="02020603050405020304" pitchFamily="18" charset="0"/>
                <a:cs typeface="Times New Roman" panose="02020603050405020304" pitchFamily="18" charset="0"/>
              </a:rPr>
              <a:t>引入随流团簇刻画</a:t>
            </a:r>
            <a:r>
              <a:rPr lang="en-US" altLang="zh-CN" dirty="0">
                <a:latin typeface="Times New Roman" panose="02020603050405020304" pitchFamily="18" charset="0"/>
                <a:cs typeface="Times New Roman" panose="02020603050405020304" pitchFamily="18" charset="0"/>
              </a:rPr>
              <a:t>LER</a:t>
            </a:r>
            <a:endParaRPr lang="zh-CN" altLang="en-US" dirty="0">
              <a:latin typeface="Times New Roman" panose="02020603050405020304" pitchFamily="18" charset="0"/>
              <a:cs typeface="Times New Roman" panose="02020603050405020304" pitchFamily="18" charset="0"/>
            </a:endParaRPr>
          </a:p>
        </p:txBody>
      </p:sp>
      <p:sp>
        <p:nvSpPr>
          <p:cNvPr id="33" name="矩形: 圆角 32">
            <a:extLst>
              <a:ext uri="{FF2B5EF4-FFF2-40B4-BE49-F238E27FC236}">
                <a16:creationId xmlns:a16="http://schemas.microsoft.com/office/drawing/2014/main" id="{58EE0252-DF88-B4CC-0F32-A64169EC30E5}"/>
              </a:ext>
            </a:extLst>
          </p:cNvPr>
          <p:cNvSpPr/>
          <p:nvPr/>
        </p:nvSpPr>
        <p:spPr>
          <a:xfrm>
            <a:off x="3939558" y="5486400"/>
            <a:ext cx="3016051" cy="675862"/>
          </a:xfrm>
          <a:prstGeom prst="roundRect">
            <a:avLst>
              <a:gd name="adj" fmla="val 4782"/>
            </a:avLst>
          </a:prstGeom>
          <a:solidFill>
            <a:schemeClr val="bg1">
              <a:alpha val="16000"/>
            </a:schemeClr>
          </a:solidFill>
          <a:ln w="254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文本框 33">
            <a:extLst>
              <a:ext uri="{FF2B5EF4-FFF2-40B4-BE49-F238E27FC236}">
                <a16:creationId xmlns:a16="http://schemas.microsoft.com/office/drawing/2014/main" id="{B93A2390-0EFC-0D64-5883-6D2225F0AE44}"/>
              </a:ext>
            </a:extLst>
          </p:cNvPr>
          <p:cNvSpPr txBox="1"/>
          <p:nvPr/>
        </p:nvSpPr>
        <p:spPr>
          <a:xfrm>
            <a:off x="4671979" y="5635442"/>
            <a:ext cx="1554693"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力学响应</a:t>
            </a:r>
            <a:endParaRPr lang="en-US" altLang="zh-CN" dirty="0">
              <a:latin typeface="Times New Roman" panose="02020603050405020304" pitchFamily="18" charset="0"/>
              <a:cs typeface="Times New Roman" panose="02020603050405020304" pitchFamily="18" charset="0"/>
            </a:endParaRPr>
          </a:p>
        </p:txBody>
      </p:sp>
      <p:sp>
        <p:nvSpPr>
          <p:cNvPr id="35" name="矩形: 圆角 34">
            <a:extLst>
              <a:ext uri="{FF2B5EF4-FFF2-40B4-BE49-F238E27FC236}">
                <a16:creationId xmlns:a16="http://schemas.microsoft.com/office/drawing/2014/main" id="{859941FC-0DD2-6E2C-66FC-96970D2E1D04}"/>
              </a:ext>
            </a:extLst>
          </p:cNvPr>
          <p:cNvSpPr/>
          <p:nvPr/>
        </p:nvSpPr>
        <p:spPr>
          <a:xfrm>
            <a:off x="8401878" y="5486400"/>
            <a:ext cx="2126974" cy="675861"/>
          </a:xfrm>
          <a:prstGeom prst="roundRect">
            <a:avLst>
              <a:gd name="adj" fmla="val 4782"/>
            </a:avLst>
          </a:prstGeom>
          <a:solidFill>
            <a:schemeClr val="bg1">
              <a:alpha val="16000"/>
            </a:schemeClr>
          </a:solid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 name="文本框 40">
            <a:extLst>
              <a:ext uri="{FF2B5EF4-FFF2-40B4-BE49-F238E27FC236}">
                <a16:creationId xmlns:a16="http://schemas.microsoft.com/office/drawing/2014/main" id="{B5EC0900-1F27-3BA3-2882-0BA918A3D7F1}"/>
              </a:ext>
            </a:extLst>
          </p:cNvPr>
          <p:cNvSpPr txBox="1"/>
          <p:nvPr/>
        </p:nvSpPr>
        <p:spPr>
          <a:xfrm>
            <a:off x="8590904" y="5636632"/>
            <a:ext cx="185255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动力学过程</a:t>
            </a:r>
            <a:endParaRPr lang="en-US" altLang="zh-CN" dirty="0">
              <a:latin typeface="Times New Roman" panose="02020603050405020304" pitchFamily="18" charset="0"/>
              <a:cs typeface="Times New Roman" panose="02020603050405020304" pitchFamily="18" charset="0"/>
            </a:endParaRPr>
          </a:p>
        </p:txBody>
      </p:sp>
      <p:cxnSp>
        <p:nvCxnSpPr>
          <p:cNvPr id="43" name="直接箭头连接符 42">
            <a:extLst>
              <a:ext uri="{FF2B5EF4-FFF2-40B4-BE49-F238E27FC236}">
                <a16:creationId xmlns:a16="http://schemas.microsoft.com/office/drawing/2014/main" id="{524FD4E5-413F-25B7-F3E8-3A61D4B6D83A}"/>
              </a:ext>
            </a:extLst>
          </p:cNvPr>
          <p:cNvCxnSpPr>
            <a:stCxn id="33" idx="3"/>
            <a:endCxn id="35" idx="1"/>
          </p:cNvCxnSpPr>
          <p:nvPr/>
        </p:nvCxnSpPr>
        <p:spPr>
          <a:xfrm>
            <a:off x="6955609" y="5824331"/>
            <a:ext cx="1446269"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8BDA78B0-3EAA-B3DC-F893-81870C2DBD80}"/>
              </a:ext>
            </a:extLst>
          </p:cNvPr>
          <p:cNvSpPr txBox="1"/>
          <p:nvPr/>
        </p:nvSpPr>
        <p:spPr>
          <a:xfrm>
            <a:off x="7098686" y="5443647"/>
            <a:ext cx="1178687" cy="369332"/>
          </a:xfrm>
          <a:prstGeom prst="rect">
            <a:avLst/>
          </a:prstGeom>
          <a:noFill/>
        </p:spPr>
        <p:txBody>
          <a:bodyPr wrap="square" rtlCol="0">
            <a:spAutoFit/>
          </a:bodyPr>
          <a:lstStyle/>
          <a:p>
            <a:r>
              <a:rPr lang="zh-CN" altLang="en-US" dirty="0"/>
              <a:t>密切关联</a:t>
            </a:r>
          </a:p>
        </p:txBody>
      </p:sp>
    </p:spTree>
    <p:extLst>
      <p:ext uri="{BB962C8B-B14F-4D97-AF65-F5344CB8AC3E}">
        <p14:creationId xmlns:p14="http://schemas.microsoft.com/office/powerpoint/2010/main" val="1141392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DDB0F-FC74-04FC-9FAD-3AC7241AA16B}"/>
            </a:ext>
          </a:extLst>
        </p:cNvPr>
        <p:cNvGrpSpPr/>
        <p:nvPr/>
      </p:nvGrpSpPr>
      <p:grpSpPr>
        <a:xfrm>
          <a:off x="0" y="0"/>
          <a:ext cx="0" cy="0"/>
          <a:chOff x="0" y="0"/>
          <a:chExt cx="0" cy="0"/>
        </a:xfrm>
      </p:grpSpPr>
      <p:sp>
        <p:nvSpPr>
          <p:cNvPr id="4" name="文本框 2">
            <a:extLst>
              <a:ext uri="{FF2B5EF4-FFF2-40B4-BE49-F238E27FC236}">
                <a16:creationId xmlns:a16="http://schemas.microsoft.com/office/drawing/2014/main" id="{39321064-9B73-2D6D-693E-DEB5EFAAF2DF}"/>
              </a:ext>
            </a:extLst>
          </p:cNvPr>
          <p:cNvSpPr txBox="1"/>
          <p:nvPr/>
        </p:nvSpPr>
        <p:spPr>
          <a:xfrm>
            <a:off x="1775520" y="1412776"/>
            <a:ext cx="9073008" cy="2624886"/>
          </a:xfrm>
          <a:prstGeom prst="rect">
            <a:avLst/>
          </a:prstGeom>
          <a:noFill/>
        </p:spPr>
        <p:txBody>
          <a:bodyPr wrap="square" rtlCol="0">
            <a:spAutoFit/>
          </a:bodyPr>
          <a:lstStyle/>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chemeClr val="bg1">
                    <a:lumMod val="75000"/>
                  </a:schemeClr>
                </a:solidFill>
                <a:latin typeface="华文仿宋" panose="02010600040101010101" pitchFamily="2" charset="-122"/>
                <a:ea typeface="华文仿宋" panose="02010600040101010101" pitchFamily="2" charset="-122"/>
              </a:rPr>
              <a:t>课题背景与意义</a:t>
            </a:r>
            <a:endParaRPr lang="en-US" altLang="zh-CN" sz="2400" b="1" dirty="0">
              <a:solidFill>
                <a:schemeClr val="bg1">
                  <a:lumMod val="75000"/>
                </a:schemeClr>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latin typeface="华文仿宋" panose="02010600040101010101" pitchFamily="2" charset="-122"/>
                <a:ea typeface="华文仿宋" panose="02010600040101010101" pitchFamily="2" charset="-122"/>
              </a:rPr>
              <a:t>研究内容与进展</a:t>
            </a:r>
            <a:endParaRPr lang="en-US" altLang="zh-CN" sz="2400" b="1" dirty="0">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solidFill>
                  <a:schemeClr val="bg1">
                    <a:lumMod val="75000"/>
                  </a:schemeClr>
                </a:solidFill>
                <a:latin typeface="华文仿宋" panose="02010600040101010101" pitchFamily="2" charset="-122"/>
                <a:ea typeface="华文仿宋" panose="02010600040101010101" pitchFamily="2" charset="-122"/>
              </a:rPr>
              <a:t>流动过冷液体中的局域弹性区</a:t>
            </a:r>
            <a:endParaRPr lang="en-US" altLang="zh-CN" sz="2000" b="1" dirty="0">
              <a:solidFill>
                <a:schemeClr val="bg1">
                  <a:lumMod val="75000"/>
                </a:schemeClr>
              </a:solidFill>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latin typeface="华文仿宋" panose="02010600040101010101" pitchFamily="2" charset="-122"/>
                <a:ea typeface="华文仿宋" panose="02010600040101010101" pitchFamily="2" charset="-122"/>
              </a:rPr>
              <a:t>剪切变稀与动态不均匀的定量关系</a:t>
            </a:r>
            <a:endParaRPr lang="en-US" altLang="zh-CN" sz="2000" b="1" dirty="0">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FFFFFF">
                    <a:lumMod val="75000"/>
                  </a:srgbClr>
                </a:solidFill>
                <a:latin typeface="华文仿宋" panose="02010600040101010101" pitchFamily="2" charset="-122"/>
                <a:ea typeface="华文仿宋" panose="02010600040101010101" pitchFamily="2" charset="-122"/>
              </a:rPr>
              <a:t>结论</a:t>
            </a:r>
            <a:endParaRPr lang="en-US" altLang="zh-CN" sz="2400" b="1" dirty="0">
              <a:solidFill>
                <a:srgbClr val="FFFFFF">
                  <a:lumMod val="75000"/>
                </a:srgbClr>
              </a:solidFill>
              <a:latin typeface="华文仿宋" panose="02010600040101010101" pitchFamily="2" charset="-122"/>
              <a:ea typeface="华文仿宋" panose="02010600040101010101" pitchFamily="2" charset="-122"/>
            </a:endParaRPr>
          </a:p>
        </p:txBody>
      </p:sp>
      <p:sp>
        <p:nvSpPr>
          <p:cNvPr id="3" name="标题 2">
            <a:extLst>
              <a:ext uri="{FF2B5EF4-FFF2-40B4-BE49-F238E27FC236}">
                <a16:creationId xmlns:a16="http://schemas.microsoft.com/office/drawing/2014/main" id="{21404787-4368-11E4-9497-4E1BC992BB55}"/>
              </a:ext>
            </a:extLst>
          </p:cNvPr>
          <p:cNvSpPr>
            <a:spLocks noGrp="1"/>
          </p:cNvSpPr>
          <p:nvPr>
            <p:ph type="title"/>
          </p:nvPr>
        </p:nvSpPr>
        <p:spPr/>
        <p:txBody>
          <a:bodyPr/>
          <a:lstStyle/>
          <a:p>
            <a:r>
              <a:rPr lang="zh-CN" altLang="en-US" dirty="0"/>
              <a:t>内容提要</a:t>
            </a:r>
            <a:endParaRPr lang="en-US" dirty="0"/>
          </a:p>
        </p:txBody>
      </p:sp>
    </p:spTree>
    <p:extLst>
      <p:ext uri="{BB962C8B-B14F-4D97-AF65-F5344CB8AC3E}">
        <p14:creationId xmlns:p14="http://schemas.microsoft.com/office/powerpoint/2010/main" val="2240523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91FE56-EA8E-96C8-7ED8-603F472A91AF}"/>
              </a:ext>
            </a:extLst>
          </p:cNvPr>
          <p:cNvSpPr>
            <a:spLocks noGrp="1"/>
          </p:cNvSpPr>
          <p:nvPr>
            <p:ph type="title"/>
          </p:nvPr>
        </p:nvSpPr>
        <p:spPr/>
        <p:txBody>
          <a:bodyPr/>
          <a:lstStyle/>
          <a:p>
            <a:r>
              <a:rPr lang="en-US" altLang="zh-CN" dirty="0"/>
              <a:t>LER</a:t>
            </a:r>
            <a:r>
              <a:rPr lang="zh-CN" altLang="en-US" dirty="0"/>
              <a:t>与剪切变稀</a:t>
            </a:r>
          </a:p>
        </p:txBody>
      </p:sp>
      <p:sp>
        <p:nvSpPr>
          <p:cNvPr id="3" name="内容占位符 2">
            <a:extLst>
              <a:ext uri="{FF2B5EF4-FFF2-40B4-BE49-F238E27FC236}">
                <a16:creationId xmlns:a16="http://schemas.microsoft.com/office/drawing/2014/main" id="{ABB9082A-A40B-2094-EB2E-4046A83D5B24}"/>
              </a:ext>
            </a:extLst>
          </p:cNvPr>
          <p:cNvSpPr>
            <a:spLocks noGrp="1"/>
          </p:cNvSpPr>
          <p:nvPr>
            <p:ph idx="1"/>
          </p:nvPr>
        </p:nvSpPr>
        <p:spPr>
          <a:xfrm>
            <a:off x="609600" y="1358314"/>
            <a:ext cx="10972800" cy="4632379"/>
          </a:xfrm>
        </p:spPr>
        <p:txBody>
          <a:bodyPr/>
          <a:lstStyle/>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主导了剪切变稀：</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是剪切变稀区体系黏度的主要来源</a:t>
            </a:r>
          </a:p>
        </p:txBody>
      </p:sp>
      <p:graphicFrame>
        <p:nvGraphicFramePr>
          <p:cNvPr id="4" name="对象 3">
            <a:extLst>
              <a:ext uri="{FF2B5EF4-FFF2-40B4-BE49-F238E27FC236}">
                <a16:creationId xmlns:a16="http://schemas.microsoft.com/office/drawing/2014/main" id="{88867946-30FB-97D3-41D9-977123ED76E4}"/>
              </a:ext>
            </a:extLst>
          </p:cNvPr>
          <p:cNvGraphicFramePr>
            <a:graphicFrameLocks noChangeAspect="1"/>
          </p:cNvGraphicFramePr>
          <p:nvPr>
            <p:extLst>
              <p:ext uri="{D42A27DB-BD31-4B8C-83A1-F6EECF244321}">
                <p14:modId xmlns:p14="http://schemas.microsoft.com/office/powerpoint/2010/main" val="1615076697"/>
              </p:ext>
            </p:extLst>
          </p:nvPr>
        </p:nvGraphicFramePr>
        <p:xfrm>
          <a:off x="924201" y="1976198"/>
          <a:ext cx="3109108" cy="3113374"/>
        </p:xfrm>
        <a:graphic>
          <a:graphicData uri="http://schemas.openxmlformats.org/presentationml/2006/ole">
            <mc:AlternateContent xmlns:mc="http://schemas.openxmlformats.org/markup-compatibility/2006">
              <mc:Choice xmlns:v="urn:schemas-microsoft-com:vml" Requires="v">
                <p:oleObj name="Graph" r:id="rId3" imgW="3470209" imgH="3475338" progId="Origin95.Graph">
                  <p:embed/>
                </p:oleObj>
              </mc:Choice>
              <mc:Fallback>
                <p:oleObj name="Graph" r:id="rId3" imgW="3470209" imgH="3475338" progId="Origin95.Graph">
                  <p:embed/>
                  <p:pic>
                    <p:nvPicPr>
                      <p:cNvPr id="4" name="对象 3">
                        <a:extLst>
                          <a:ext uri="{FF2B5EF4-FFF2-40B4-BE49-F238E27FC236}">
                            <a16:creationId xmlns:a16="http://schemas.microsoft.com/office/drawing/2014/main" id="{88867946-30FB-97D3-41D9-977123ED76E4}"/>
                          </a:ext>
                        </a:extLst>
                      </p:cNvPr>
                      <p:cNvPicPr/>
                      <p:nvPr/>
                    </p:nvPicPr>
                    <p:blipFill>
                      <a:blip r:embed="rId4"/>
                      <a:stretch>
                        <a:fillRect/>
                      </a:stretch>
                    </p:blipFill>
                    <p:spPr>
                      <a:xfrm>
                        <a:off x="924201" y="1976198"/>
                        <a:ext cx="3109108" cy="3113374"/>
                      </a:xfrm>
                      <a:prstGeom prst="rect">
                        <a:avLst/>
                      </a:prstGeom>
                    </p:spPr>
                  </p:pic>
                </p:oleObj>
              </mc:Fallback>
            </mc:AlternateContent>
          </a:graphicData>
        </a:graphic>
      </p:graphicFrame>
      <p:sp>
        <p:nvSpPr>
          <p:cNvPr id="5" name="任意多边形: 形状 4">
            <a:extLst>
              <a:ext uri="{FF2B5EF4-FFF2-40B4-BE49-F238E27FC236}">
                <a16:creationId xmlns:a16="http://schemas.microsoft.com/office/drawing/2014/main" id="{A52413F1-6BC6-9653-CDF6-EEE77202E056}"/>
              </a:ext>
            </a:extLst>
          </p:cNvPr>
          <p:cNvSpPr/>
          <p:nvPr/>
        </p:nvSpPr>
        <p:spPr>
          <a:xfrm>
            <a:off x="2787476" y="2724058"/>
            <a:ext cx="659397" cy="768626"/>
          </a:xfrm>
          <a:custGeom>
            <a:avLst/>
            <a:gdLst>
              <a:gd name="csX0" fmla="*/ 2774 w 659397"/>
              <a:gd name="csY0" fmla="*/ 397566 h 768626"/>
              <a:gd name="csX1" fmla="*/ 35905 w 659397"/>
              <a:gd name="csY1" fmla="*/ 371061 h 768626"/>
              <a:gd name="csX2" fmla="*/ 69035 w 659397"/>
              <a:gd name="csY2" fmla="*/ 357809 h 768626"/>
              <a:gd name="csX3" fmla="*/ 102166 w 659397"/>
              <a:gd name="csY3" fmla="*/ 337931 h 768626"/>
              <a:gd name="csX4" fmla="*/ 141922 w 659397"/>
              <a:gd name="csY4" fmla="*/ 311426 h 768626"/>
              <a:gd name="csX5" fmla="*/ 161800 w 659397"/>
              <a:gd name="csY5" fmla="*/ 278296 h 768626"/>
              <a:gd name="csX6" fmla="*/ 175053 w 659397"/>
              <a:gd name="csY6" fmla="*/ 245166 h 768626"/>
              <a:gd name="csX7" fmla="*/ 201557 w 659397"/>
              <a:gd name="csY7" fmla="*/ 218661 h 768626"/>
              <a:gd name="csX8" fmla="*/ 228061 w 659397"/>
              <a:gd name="csY8" fmla="*/ 178905 h 768626"/>
              <a:gd name="csX9" fmla="*/ 247940 w 659397"/>
              <a:gd name="csY9" fmla="*/ 152400 h 768626"/>
              <a:gd name="csX10" fmla="*/ 307574 w 659397"/>
              <a:gd name="csY10" fmla="*/ 92766 h 768626"/>
              <a:gd name="csX11" fmla="*/ 353957 w 659397"/>
              <a:gd name="csY11" fmla="*/ 66261 h 768626"/>
              <a:gd name="csX12" fmla="*/ 373835 w 659397"/>
              <a:gd name="csY12" fmla="*/ 53009 h 768626"/>
              <a:gd name="csX13" fmla="*/ 406966 w 659397"/>
              <a:gd name="csY13" fmla="*/ 39757 h 768626"/>
              <a:gd name="csX14" fmla="*/ 440096 w 659397"/>
              <a:gd name="csY14" fmla="*/ 19879 h 768626"/>
              <a:gd name="csX15" fmla="*/ 493105 w 659397"/>
              <a:gd name="csY15" fmla="*/ 0 h 768626"/>
              <a:gd name="csX16" fmla="*/ 559366 w 659397"/>
              <a:gd name="csY16" fmla="*/ 13252 h 768626"/>
              <a:gd name="csX17" fmla="*/ 579244 w 659397"/>
              <a:gd name="csY17" fmla="*/ 19879 h 768626"/>
              <a:gd name="csX18" fmla="*/ 638879 w 659397"/>
              <a:gd name="csY18" fmla="*/ 66261 h 768626"/>
              <a:gd name="csX19" fmla="*/ 645505 w 659397"/>
              <a:gd name="csY19" fmla="*/ 99392 h 768626"/>
              <a:gd name="csX20" fmla="*/ 658757 w 659397"/>
              <a:gd name="csY20" fmla="*/ 119270 h 768626"/>
              <a:gd name="csX21" fmla="*/ 652131 w 659397"/>
              <a:gd name="csY21" fmla="*/ 357809 h 768626"/>
              <a:gd name="csX22" fmla="*/ 638879 w 659397"/>
              <a:gd name="csY22" fmla="*/ 397566 h 768626"/>
              <a:gd name="csX23" fmla="*/ 632253 w 659397"/>
              <a:gd name="csY23" fmla="*/ 424070 h 768626"/>
              <a:gd name="csX24" fmla="*/ 619000 w 659397"/>
              <a:gd name="csY24" fmla="*/ 457200 h 768626"/>
              <a:gd name="csX25" fmla="*/ 605748 w 659397"/>
              <a:gd name="csY25" fmla="*/ 510209 h 768626"/>
              <a:gd name="csX26" fmla="*/ 599122 w 659397"/>
              <a:gd name="csY26" fmla="*/ 702366 h 768626"/>
              <a:gd name="csX27" fmla="*/ 579244 w 659397"/>
              <a:gd name="csY27" fmla="*/ 728870 h 768626"/>
              <a:gd name="csX28" fmla="*/ 546113 w 659397"/>
              <a:gd name="csY28" fmla="*/ 768626 h 768626"/>
              <a:gd name="csX29" fmla="*/ 506357 w 659397"/>
              <a:gd name="csY29" fmla="*/ 755374 h 768626"/>
              <a:gd name="csX30" fmla="*/ 486479 w 659397"/>
              <a:gd name="csY30" fmla="*/ 728870 h 768626"/>
              <a:gd name="csX31" fmla="*/ 473227 w 659397"/>
              <a:gd name="csY31" fmla="*/ 708992 h 768626"/>
              <a:gd name="csX32" fmla="*/ 426844 w 659397"/>
              <a:gd name="csY32" fmla="*/ 675861 h 768626"/>
              <a:gd name="csX33" fmla="*/ 373835 w 659397"/>
              <a:gd name="csY33" fmla="*/ 669235 h 768626"/>
              <a:gd name="csX34" fmla="*/ 347331 w 659397"/>
              <a:gd name="csY34" fmla="*/ 662609 h 768626"/>
              <a:gd name="csX35" fmla="*/ 314200 w 659397"/>
              <a:gd name="csY35" fmla="*/ 655983 h 768626"/>
              <a:gd name="csX36" fmla="*/ 281070 w 659397"/>
              <a:gd name="csY36" fmla="*/ 636105 h 768626"/>
              <a:gd name="csX37" fmla="*/ 228061 w 659397"/>
              <a:gd name="csY37" fmla="*/ 616226 h 768626"/>
              <a:gd name="csX38" fmla="*/ 201557 w 659397"/>
              <a:gd name="csY38" fmla="*/ 609600 h 768626"/>
              <a:gd name="csX39" fmla="*/ 181679 w 659397"/>
              <a:gd name="csY39" fmla="*/ 602974 h 768626"/>
              <a:gd name="csX40" fmla="*/ 135296 w 659397"/>
              <a:gd name="csY40" fmla="*/ 589722 h 768626"/>
              <a:gd name="csX41" fmla="*/ 62409 w 659397"/>
              <a:gd name="csY41" fmla="*/ 549966 h 768626"/>
              <a:gd name="csX42" fmla="*/ 16027 w 659397"/>
              <a:gd name="csY42" fmla="*/ 516835 h 768626"/>
              <a:gd name="csX43" fmla="*/ 2774 w 659397"/>
              <a:gd name="csY43" fmla="*/ 470452 h 768626"/>
              <a:gd name="csX44" fmla="*/ 2774 w 659397"/>
              <a:gd name="csY44" fmla="*/ 397566 h 768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659397" h="768626">
                <a:moveTo>
                  <a:pt x="2774" y="397566"/>
                </a:moveTo>
                <a:cubicBezTo>
                  <a:pt x="8296" y="381001"/>
                  <a:pt x="23778" y="378337"/>
                  <a:pt x="35905" y="371061"/>
                </a:cubicBezTo>
                <a:cubicBezTo>
                  <a:pt x="46104" y="364942"/>
                  <a:pt x="58397" y="363128"/>
                  <a:pt x="69035" y="357809"/>
                </a:cubicBezTo>
                <a:cubicBezTo>
                  <a:pt x="80554" y="352049"/>
                  <a:pt x="91301" y="344845"/>
                  <a:pt x="102166" y="337931"/>
                </a:cubicBezTo>
                <a:cubicBezTo>
                  <a:pt x="115603" y="329380"/>
                  <a:pt x="141922" y="311426"/>
                  <a:pt x="141922" y="311426"/>
                </a:cubicBezTo>
                <a:cubicBezTo>
                  <a:pt x="148548" y="300383"/>
                  <a:pt x="156040" y="289815"/>
                  <a:pt x="161800" y="278296"/>
                </a:cubicBezTo>
                <a:cubicBezTo>
                  <a:pt x="167119" y="267658"/>
                  <a:pt x="168455" y="255063"/>
                  <a:pt x="175053" y="245166"/>
                </a:cubicBezTo>
                <a:cubicBezTo>
                  <a:pt x="181984" y="234770"/>
                  <a:pt x="192722" y="227496"/>
                  <a:pt x="201557" y="218661"/>
                </a:cubicBezTo>
                <a:cubicBezTo>
                  <a:pt x="212828" y="184849"/>
                  <a:pt x="200988" y="210490"/>
                  <a:pt x="228061" y="178905"/>
                </a:cubicBezTo>
                <a:cubicBezTo>
                  <a:pt x="235248" y="170520"/>
                  <a:pt x="240449" y="160515"/>
                  <a:pt x="247940" y="152400"/>
                </a:cubicBezTo>
                <a:cubicBezTo>
                  <a:pt x="267008" y="131743"/>
                  <a:pt x="283166" y="106713"/>
                  <a:pt x="307574" y="92766"/>
                </a:cubicBezTo>
                <a:cubicBezTo>
                  <a:pt x="323035" y="83931"/>
                  <a:pt x="338687" y="75423"/>
                  <a:pt x="353957" y="66261"/>
                </a:cubicBezTo>
                <a:cubicBezTo>
                  <a:pt x="360786" y="62164"/>
                  <a:pt x="366712" y="56570"/>
                  <a:pt x="373835" y="53009"/>
                </a:cubicBezTo>
                <a:cubicBezTo>
                  <a:pt x="384474" y="47690"/>
                  <a:pt x="396327" y="45076"/>
                  <a:pt x="406966" y="39757"/>
                </a:cubicBezTo>
                <a:cubicBezTo>
                  <a:pt x="418485" y="33998"/>
                  <a:pt x="428577" y="25639"/>
                  <a:pt x="440096" y="19879"/>
                </a:cubicBezTo>
                <a:cubicBezTo>
                  <a:pt x="455946" y="11954"/>
                  <a:pt x="475898" y="5736"/>
                  <a:pt x="493105" y="0"/>
                </a:cubicBezTo>
                <a:cubicBezTo>
                  <a:pt x="515192" y="4417"/>
                  <a:pt x="537418" y="8187"/>
                  <a:pt x="559366" y="13252"/>
                </a:cubicBezTo>
                <a:cubicBezTo>
                  <a:pt x="566172" y="14823"/>
                  <a:pt x="573138" y="16487"/>
                  <a:pt x="579244" y="19879"/>
                </a:cubicBezTo>
                <a:cubicBezTo>
                  <a:pt x="614909" y="39693"/>
                  <a:pt x="614732" y="42116"/>
                  <a:pt x="638879" y="66261"/>
                </a:cubicBezTo>
                <a:cubicBezTo>
                  <a:pt x="641088" y="77305"/>
                  <a:pt x="641551" y="88847"/>
                  <a:pt x="645505" y="99392"/>
                </a:cubicBezTo>
                <a:cubicBezTo>
                  <a:pt x="648301" y="106848"/>
                  <a:pt x="658553" y="111309"/>
                  <a:pt x="658757" y="119270"/>
                </a:cubicBezTo>
                <a:cubicBezTo>
                  <a:pt x="660796" y="198788"/>
                  <a:pt x="657798" y="278467"/>
                  <a:pt x="652131" y="357809"/>
                </a:cubicBezTo>
                <a:cubicBezTo>
                  <a:pt x="651136" y="371743"/>
                  <a:pt x="642893" y="384186"/>
                  <a:pt x="638879" y="397566"/>
                </a:cubicBezTo>
                <a:cubicBezTo>
                  <a:pt x="636262" y="406289"/>
                  <a:pt x="635133" y="415431"/>
                  <a:pt x="632253" y="424070"/>
                </a:cubicBezTo>
                <a:cubicBezTo>
                  <a:pt x="628492" y="435354"/>
                  <a:pt x="622498" y="445832"/>
                  <a:pt x="619000" y="457200"/>
                </a:cubicBezTo>
                <a:cubicBezTo>
                  <a:pt x="613644" y="474608"/>
                  <a:pt x="605748" y="510209"/>
                  <a:pt x="605748" y="510209"/>
                </a:cubicBezTo>
                <a:cubicBezTo>
                  <a:pt x="603539" y="574261"/>
                  <a:pt x="606834" y="638741"/>
                  <a:pt x="599122" y="702366"/>
                </a:cubicBezTo>
                <a:cubicBezTo>
                  <a:pt x="597793" y="713329"/>
                  <a:pt x="584723" y="719282"/>
                  <a:pt x="579244" y="728870"/>
                </a:cubicBezTo>
                <a:cubicBezTo>
                  <a:pt x="556478" y="768710"/>
                  <a:pt x="598204" y="729560"/>
                  <a:pt x="546113" y="768626"/>
                </a:cubicBezTo>
                <a:cubicBezTo>
                  <a:pt x="532861" y="764209"/>
                  <a:pt x="517980" y="763123"/>
                  <a:pt x="506357" y="755374"/>
                </a:cubicBezTo>
                <a:cubicBezTo>
                  <a:pt x="497168" y="749248"/>
                  <a:pt x="492898" y="737856"/>
                  <a:pt x="486479" y="728870"/>
                </a:cubicBezTo>
                <a:cubicBezTo>
                  <a:pt x="481850" y="722390"/>
                  <a:pt x="478202" y="715210"/>
                  <a:pt x="473227" y="708992"/>
                </a:cubicBezTo>
                <a:cubicBezTo>
                  <a:pt x="462591" y="695697"/>
                  <a:pt x="441164" y="680267"/>
                  <a:pt x="426844" y="675861"/>
                </a:cubicBezTo>
                <a:cubicBezTo>
                  <a:pt x="409824" y="670624"/>
                  <a:pt x="391505" y="671444"/>
                  <a:pt x="373835" y="669235"/>
                </a:cubicBezTo>
                <a:cubicBezTo>
                  <a:pt x="365000" y="667026"/>
                  <a:pt x="356221" y="664584"/>
                  <a:pt x="347331" y="662609"/>
                </a:cubicBezTo>
                <a:cubicBezTo>
                  <a:pt x="336337" y="660166"/>
                  <a:pt x="324657" y="660166"/>
                  <a:pt x="314200" y="655983"/>
                </a:cubicBezTo>
                <a:cubicBezTo>
                  <a:pt x="302242" y="651200"/>
                  <a:pt x="292589" y="641865"/>
                  <a:pt x="281070" y="636105"/>
                </a:cubicBezTo>
                <a:cubicBezTo>
                  <a:pt x="271726" y="631433"/>
                  <a:pt x="241447" y="620051"/>
                  <a:pt x="228061" y="616226"/>
                </a:cubicBezTo>
                <a:cubicBezTo>
                  <a:pt x="219305" y="613724"/>
                  <a:pt x="210313" y="612102"/>
                  <a:pt x="201557" y="609600"/>
                </a:cubicBezTo>
                <a:cubicBezTo>
                  <a:pt x="194841" y="607681"/>
                  <a:pt x="188395" y="604893"/>
                  <a:pt x="181679" y="602974"/>
                </a:cubicBezTo>
                <a:cubicBezTo>
                  <a:pt x="168052" y="599081"/>
                  <a:pt x="148740" y="595833"/>
                  <a:pt x="135296" y="589722"/>
                </a:cubicBezTo>
                <a:cubicBezTo>
                  <a:pt x="25170" y="539665"/>
                  <a:pt x="118877" y="582235"/>
                  <a:pt x="62409" y="549966"/>
                </a:cubicBezTo>
                <a:cubicBezTo>
                  <a:pt x="21711" y="526709"/>
                  <a:pt x="48404" y="549212"/>
                  <a:pt x="16027" y="516835"/>
                </a:cubicBezTo>
                <a:cubicBezTo>
                  <a:pt x="11989" y="504722"/>
                  <a:pt x="3963" y="482344"/>
                  <a:pt x="2774" y="470452"/>
                </a:cubicBezTo>
                <a:cubicBezTo>
                  <a:pt x="1455" y="457266"/>
                  <a:pt x="-2748" y="414131"/>
                  <a:pt x="2774" y="397566"/>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9058318A-6170-30D6-6AA1-C1E972D72D4B}"/>
              </a:ext>
            </a:extLst>
          </p:cNvPr>
          <p:cNvSpPr/>
          <p:nvPr/>
        </p:nvSpPr>
        <p:spPr>
          <a:xfrm>
            <a:off x="1549568" y="2491972"/>
            <a:ext cx="366039" cy="245763"/>
          </a:xfrm>
          <a:custGeom>
            <a:avLst/>
            <a:gdLst>
              <a:gd name="csX0" fmla="*/ 1604 w 366039"/>
              <a:gd name="csY0" fmla="*/ 59808 h 245763"/>
              <a:gd name="csX1" fmla="*/ 14856 w 366039"/>
              <a:gd name="csY1" fmla="*/ 99565 h 245763"/>
              <a:gd name="csX2" fmla="*/ 28108 w 366039"/>
              <a:gd name="csY2" fmla="*/ 145947 h 245763"/>
              <a:gd name="csX3" fmla="*/ 41361 w 366039"/>
              <a:gd name="csY3" fmla="*/ 165825 h 245763"/>
              <a:gd name="csX4" fmla="*/ 47987 w 366039"/>
              <a:gd name="csY4" fmla="*/ 185704 h 245763"/>
              <a:gd name="csX5" fmla="*/ 67865 w 366039"/>
              <a:gd name="csY5" fmla="*/ 205582 h 245763"/>
              <a:gd name="csX6" fmla="*/ 134126 w 366039"/>
              <a:gd name="csY6" fmla="*/ 238712 h 245763"/>
              <a:gd name="csX7" fmla="*/ 286526 w 366039"/>
              <a:gd name="csY7" fmla="*/ 232086 h 245763"/>
              <a:gd name="csX8" fmla="*/ 366039 w 366039"/>
              <a:gd name="csY8" fmla="*/ 232086 h 245763"/>
              <a:gd name="csX9" fmla="*/ 352787 w 366039"/>
              <a:gd name="csY9" fmla="*/ 179078 h 245763"/>
              <a:gd name="csX10" fmla="*/ 306404 w 366039"/>
              <a:gd name="csY10" fmla="*/ 126069 h 245763"/>
              <a:gd name="csX11" fmla="*/ 279900 w 366039"/>
              <a:gd name="csY11" fmla="*/ 99565 h 245763"/>
              <a:gd name="csX12" fmla="*/ 266648 w 366039"/>
              <a:gd name="csY12" fmla="*/ 86312 h 245763"/>
              <a:gd name="csX13" fmla="*/ 207013 w 366039"/>
              <a:gd name="csY13" fmla="*/ 66434 h 245763"/>
              <a:gd name="csX14" fmla="*/ 187135 w 366039"/>
              <a:gd name="csY14" fmla="*/ 59808 h 245763"/>
              <a:gd name="csX15" fmla="*/ 167256 w 366039"/>
              <a:gd name="csY15" fmla="*/ 53182 h 245763"/>
              <a:gd name="csX16" fmla="*/ 160630 w 366039"/>
              <a:gd name="csY16" fmla="*/ 13425 h 245763"/>
              <a:gd name="csX17" fmla="*/ 107621 w 366039"/>
              <a:gd name="csY17" fmla="*/ 6799 h 245763"/>
              <a:gd name="csX18" fmla="*/ 100995 w 366039"/>
              <a:gd name="csY18" fmla="*/ 26678 h 245763"/>
              <a:gd name="csX19" fmla="*/ 81117 w 366039"/>
              <a:gd name="csY19" fmla="*/ 33304 h 245763"/>
              <a:gd name="csX20" fmla="*/ 54613 w 366039"/>
              <a:gd name="csY20" fmla="*/ 46556 h 245763"/>
              <a:gd name="csX21" fmla="*/ 1604 w 366039"/>
              <a:gd name="csY21" fmla="*/ 59808 h 2457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366039" h="245763">
                <a:moveTo>
                  <a:pt x="1604" y="59808"/>
                </a:moveTo>
                <a:cubicBezTo>
                  <a:pt x="-5022" y="68643"/>
                  <a:pt x="10748" y="86214"/>
                  <a:pt x="14856" y="99565"/>
                </a:cubicBezTo>
                <a:cubicBezTo>
                  <a:pt x="19585" y="114933"/>
                  <a:pt x="22136" y="131018"/>
                  <a:pt x="28108" y="145947"/>
                </a:cubicBezTo>
                <a:cubicBezTo>
                  <a:pt x="31066" y="153341"/>
                  <a:pt x="36943" y="159199"/>
                  <a:pt x="41361" y="165825"/>
                </a:cubicBezTo>
                <a:cubicBezTo>
                  <a:pt x="43570" y="172451"/>
                  <a:pt x="44113" y="179892"/>
                  <a:pt x="47987" y="185704"/>
                </a:cubicBezTo>
                <a:cubicBezTo>
                  <a:pt x="53185" y="193501"/>
                  <a:pt x="60468" y="199829"/>
                  <a:pt x="67865" y="205582"/>
                </a:cubicBezTo>
                <a:cubicBezTo>
                  <a:pt x="105234" y="234647"/>
                  <a:pt x="97867" y="229648"/>
                  <a:pt x="134126" y="238712"/>
                </a:cubicBezTo>
                <a:cubicBezTo>
                  <a:pt x="184926" y="236503"/>
                  <a:pt x="235706" y="230392"/>
                  <a:pt x="286526" y="232086"/>
                </a:cubicBezTo>
                <a:cubicBezTo>
                  <a:pt x="378020" y="235136"/>
                  <a:pt x="293068" y="261274"/>
                  <a:pt x="366039" y="232086"/>
                </a:cubicBezTo>
                <a:cubicBezTo>
                  <a:pt x="361622" y="214417"/>
                  <a:pt x="359011" y="196195"/>
                  <a:pt x="352787" y="179078"/>
                </a:cubicBezTo>
                <a:cubicBezTo>
                  <a:pt x="346524" y="161856"/>
                  <a:pt x="314470" y="134135"/>
                  <a:pt x="306404" y="126069"/>
                </a:cubicBezTo>
                <a:lnTo>
                  <a:pt x="279900" y="99565"/>
                </a:lnTo>
                <a:cubicBezTo>
                  <a:pt x="275483" y="95147"/>
                  <a:pt x="272575" y="88288"/>
                  <a:pt x="266648" y="86312"/>
                </a:cubicBezTo>
                <a:lnTo>
                  <a:pt x="207013" y="66434"/>
                </a:lnTo>
                <a:lnTo>
                  <a:pt x="187135" y="59808"/>
                </a:lnTo>
                <a:lnTo>
                  <a:pt x="167256" y="53182"/>
                </a:lnTo>
                <a:cubicBezTo>
                  <a:pt x="165047" y="39930"/>
                  <a:pt x="167751" y="24818"/>
                  <a:pt x="160630" y="13425"/>
                </a:cubicBezTo>
                <a:cubicBezTo>
                  <a:pt x="146583" y="-9050"/>
                  <a:pt x="124713" y="2526"/>
                  <a:pt x="107621" y="6799"/>
                </a:cubicBezTo>
                <a:cubicBezTo>
                  <a:pt x="105412" y="13425"/>
                  <a:pt x="105934" y="21739"/>
                  <a:pt x="100995" y="26678"/>
                </a:cubicBezTo>
                <a:cubicBezTo>
                  <a:pt x="96056" y="31617"/>
                  <a:pt x="87537" y="30553"/>
                  <a:pt x="81117" y="33304"/>
                </a:cubicBezTo>
                <a:cubicBezTo>
                  <a:pt x="72038" y="37195"/>
                  <a:pt x="63083" y="41474"/>
                  <a:pt x="54613" y="46556"/>
                </a:cubicBezTo>
                <a:cubicBezTo>
                  <a:pt x="19315" y="67734"/>
                  <a:pt x="8230" y="50973"/>
                  <a:pt x="1604" y="59808"/>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2E9BD070-2D9D-063E-B337-07B2B7BD20ED}"/>
              </a:ext>
            </a:extLst>
          </p:cNvPr>
          <p:cNvSpPr/>
          <p:nvPr/>
        </p:nvSpPr>
        <p:spPr>
          <a:xfrm>
            <a:off x="2175459" y="2445763"/>
            <a:ext cx="402757" cy="324678"/>
          </a:xfrm>
          <a:custGeom>
            <a:avLst/>
            <a:gdLst>
              <a:gd name="csX0" fmla="*/ 5191 w 402757"/>
              <a:gd name="csY0" fmla="*/ 139147 h 324678"/>
              <a:gd name="csX1" fmla="*/ 71452 w 402757"/>
              <a:gd name="csY1" fmla="*/ 238539 h 324678"/>
              <a:gd name="csX2" fmla="*/ 97957 w 402757"/>
              <a:gd name="csY2" fmla="*/ 258417 h 324678"/>
              <a:gd name="csX3" fmla="*/ 170844 w 402757"/>
              <a:gd name="csY3" fmla="*/ 318052 h 324678"/>
              <a:gd name="csX4" fmla="*/ 217226 w 402757"/>
              <a:gd name="csY4" fmla="*/ 324678 h 324678"/>
              <a:gd name="csX5" fmla="*/ 270235 w 402757"/>
              <a:gd name="csY5" fmla="*/ 318052 h 324678"/>
              <a:gd name="csX6" fmla="*/ 329870 w 402757"/>
              <a:gd name="csY6" fmla="*/ 265043 h 324678"/>
              <a:gd name="csX7" fmla="*/ 343122 w 402757"/>
              <a:gd name="csY7" fmla="*/ 238539 h 324678"/>
              <a:gd name="csX8" fmla="*/ 349748 w 402757"/>
              <a:gd name="csY8" fmla="*/ 139147 h 324678"/>
              <a:gd name="csX9" fmla="*/ 382878 w 402757"/>
              <a:gd name="csY9" fmla="*/ 112643 h 324678"/>
              <a:gd name="csX10" fmla="*/ 402757 w 402757"/>
              <a:gd name="csY10" fmla="*/ 92765 h 324678"/>
              <a:gd name="csX11" fmla="*/ 389504 w 402757"/>
              <a:gd name="csY11" fmla="*/ 46382 h 324678"/>
              <a:gd name="csX12" fmla="*/ 316617 w 402757"/>
              <a:gd name="csY12" fmla="*/ 26504 h 324678"/>
              <a:gd name="csX13" fmla="*/ 150965 w 402757"/>
              <a:gd name="csY13" fmla="*/ 6626 h 324678"/>
              <a:gd name="csX14" fmla="*/ 124461 w 402757"/>
              <a:gd name="csY14" fmla="*/ 0 h 324678"/>
              <a:gd name="csX15" fmla="*/ 78078 w 402757"/>
              <a:gd name="csY15" fmla="*/ 6626 h 324678"/>
              <a:gd name="csX16" fmla="*/ 71452 w 402757"/>
              <a:gd name="csY16" fmla="*/ 26504 h 324678"/>
              <a:gd name="csX17" fmla="*/ 31696 w 402757"/>
              <a:gd name="csY17" fmla="*/ 59634 h 324678"/>
              <a:gd name="csX18" fmla="*/ 11817 w 402757"/>
              <a:gd name="csY18" fmla="*/ 86139 h 324678"/>
              <a:gd name="csX19" fmla="*/ 5191 w 402757"/>
              <a:gd name="csY19" fmla="*/ 106017 h 324678"/>
              <a:gd name="csX20" fmla="*/ 5191 w 402757"/>
              <a:gd name="csY20" fmla="*/ 139147 h 3246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02757" h="324678">
                <a:moveTo>
                  <a:pt x="5191" y="139147"/>
                </a:moveTo>
                <a:cubicBezTo>
                  <a:pt x="16234" y="161234"/>
                  <a:pt x="44833" y="211920"/>
                  <a:pt x="71452" y="238539"/>
                </a:cubicBezTo>
                <a:cubicBezTo>
                  <a:pt x="79261" y="246348"/>
                  <a:pt x="89748" y="251029"/>
                  <a:pt x="97957" y="258417"/>
                </a:cubicBezTo>
                <a:cubicBezTo>
                  <a:pt x="121753" y="279834"/>
                  <a:pt x="138868" y="307393"/>
                  <a:pt x="170844" y="318052"/>
                </a:cubicBezTo>
                <a:cubicBezTo>
                  <a:pt x="185660" y="322991"/>
                  <a:pt x="201765" y="322469"/>
                  <a:pt x="217226" y="324678"/>
                </a:cubicBezTo>
                <a:cubicBezTo>
                  <a:pt x="234896" y="322469"/>
                  <a:pt x="253615" y="324445"/>
                  <a:pt x="270235" y="318052"/>
                </a:cubicBezTo>
                <a:cubicBezTo>
                  <a:pt x="284169" y="312693"/>
                  <a:pt x="318942" y="275970"/>
                  <a:pt x="329870" y="265043"/>
                </a:cubicBezTo>
                <a:cubicBezTo>
                  <a:pt x="334287" y="256208"/>
                  <a:pt x="341582" y="248296"/>
                  <a:pt x="343122" y="238539"/>
                </a:cubicBezTo>
                <a:cubicBezTo>
                  <a:pt x="348301" y="205741"/>
                  <a:pt x="339749" y="170810"/>
                  <a:pt x="349748" y="139147"/>
                </a:cubicBezTo>
                <a:cubicBezTo>
                  <a:pt x="354007" y="125661"/>
                  <a:pt x="372235" y="121956"/>
                  <a:pt x="382878" y="112643"/>
                </a:cubicBezTo>
                <a:cubicBezTo>
                  <a:pt x="389930" y="106472"/>
                  <a:pt x="396131" y="99391"/>
                  <a:pt x="402757" y="92765"/>
                </a:cubicBezTo>
                <a:cubicBezTo>
                  <a:pt x="398339" y="77304"/>
                  <a:pt x="397313" y="60438"/>
                  <a:pt x="389504" y="46382"/>
                </a:cubicBezTo>
                <a:cubicBezTo>
                  <a:pt x="378328" y="26266"/>
                  <a:pt x="324938" y="27380"/>
                  <a:pt x="316617" y="26504"/>
                </a:cubicBezTo>
                <a:cubicBezTo>
                  <a:pt x="269906" y="21587"/>
                  <a:pt x="194537" y="17519"/>
                  <a:pt x="150965" y="6626"/>
                </a:cubicBezTo>
                <a:lnTo>
                  <a:pt x="124461" y="0"/>
                </a:lnTo>
                <a:cubicBezTo>
                  <a:pt x="109000" y="2209"/>
                  <a:pt x="92047" y="-358"/>
                  <a:pt x="78078" y="6626"/>
                </a:cubicBezTo>
                <a:cubicBezTo>
                  <a:pt x="71831" y="9749"/>
                  <a:pt x="74917" y="20440"/>
                  <a:pt x="71452" y="26504"/>
                </a:cubicBezTo>
                <a:cubicBezTo>
                  <a:pt x="54462" y="56236"/>
                  <a:pt x="57573" y="51008"/>
                  <a:pt x="31696" y="59634"/>
                </a:cubicBezTo>
                <a:cubicBezTo>
                  <a:pt x="25070" y="68469"/>
                  <a:pt x="17296" y="76550"/>
                  <a:pt x="11817" y="86139"/>
                </a:cubicBezTo>
                <a:cubicBezTo>
                  <a:pt x="8352" y="92203"/>
                  <a:pt x="9065" y="100206"/>
                  <a:pt x="5191" y="106017"/>
                </a:cubicBezTo>
                <a:cubicBezTo>
                  <a:pt x="3966" y="107855"/>
                  <a:pt x="-5852" y="117060"/>
                  <a:pt x="5191" y="139147"/>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DB867429-F1D4-21A2-C254-9451E7135C1A}"/>
              </a:ext>
            </a:extLst>
          </p:cNvPr>
          <p:cNvSpPr/>
          <p:nvPr/>
        </p:nvSpPr>
        <p:spPr>
          <a:xfrm>
            <a:off x="2598094" y="2685268"/>
            <a:ext cx="302826" cy="211069"/>
          </a:xfrm>
          <a:custGeom>
            <a:avLst/>
            <a:gdLst>
              <a:gd name="csX0" fmla="*/ 0 w 302826"/>
              <a:gd name="csY0" fmla="*/ 158060 h 211069"/>
              <a:gd name="csX1" fmla="*/ 6626 w 302826"/>
              <a:gd name="csY1" fmla="*/ 124930 h 211069"/>
              <a:gd name="csX2" fmla="*/ 53009 w 302826"/>
              <a:gd name="csY2" fmla="*/ 71921 h 211069"/>
              <a:gd name="csX3" fmla="*/ 112643 w 302826"/>
              <a:gd name="csY3" fmla="*/ 32165 h 211069"/>
              <a:gd name="csX4" fmla="*/ 132522 w 302826"/>
              <a:gd name="csY4" fmla="*/ 25538 h 211069"/>
              <a:gd name="csX5" fmla="*/ 185530 w 302826"/>
              <a:gd name="csY5" fmla="*/ 18912 h 211069"/>
              <a:gd name="csX6" fmla="*/ 278295 w 302826"/>
              <a:gd name="csY6" fmla="*/ 18912 h 211069"/>
              <a:gd name="csX7" fmla="*/ 251791 w 302826"/>
              <a:gd name="csY7" fmla="*/ 151434 h 211069"/>
              <a:gd name="csX8" fmla="*/ 225287 w 302826"/>
              <a:gd name="csY8" fmla="*/ 184565 h 211069"/>
              <a:gd name="csX9" fmla="*/ 178904 w 302826"/>
              <a:gd name="csY9" fmla="*/ 197817 h 211069"/>
              <a:gd name="csX10" fmla="*/ 139148 w 302826"/>
              <a:gd name="csY10" fmla="*/ 211069 h 211069"/>
              <a:gd name="csX11" fmla="*/ 99391 w 302826"/>
              <a:gd name="csY11" fmla="*/ 204443 h 211069"/>
              <a:gd name="csX12" fmla="*/ 6626 w 302826"/>
              <a:gd name="csY12" fmla="*/ 171312 h 211069"/>
              <a:gd name="csX13" fmla="*/ 0 w 302826"/>
              <a:gd name="csY13" fmla="*/ 158060 h 211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02826" h="211069">
                <a:moveTo>
                  <a:pt x="0" y="158060"/>
                </a:moveTo>
                <a:cubicBezTo>
                  <a:pt x="0" y="150330"/>
                  <a:pt x="2052" y="135221"/>
                  <a:pt x="6626" y="124930"/>
                </a:cubicBezTo>
                <a:cubicBezTo>
                  <a:pt x="13090" y="110385"/>
                  <a:pt x="42352" y="81394"/>
                  <a:pt x="53009" y="71921"/>
                </a:cubicBezTo>
                <a:cubicBezTo>
                  <a:pt x="77268" y="50358"/>
                  <a:pt x="85072" y="43981"/>
                  <a:pt x="112643" y="32165"/>
                </a:cubicBezTo>
                <a:cubicBezTo>
                  <a:pt x="119063" y="29413"/>
                  <a:pt x="125650" y="26788"/>
                  <a:pt x="132522" y="25538"/>
                </a:cubicBezTo>
                <a:cubicBezTo>
                  <a:pt x="150042" y="22352"/>
                  <a:pt x="167861" y="21121"/>
                  <a:pt x="185530" y="18912"/>
                </a:cubicBezTo>
                <a:cubicBezTo>
                  <a:pt x="204512" y="11320"/>
                  <a:pt x="263641" y="-19556"/>
                  <a:pt x="278295" y="18912"/>
                </a:cubicBezTo>
                <a:cubicBezTo>
                  <a:pt x="322421" y="134743"/>
                  <a:pt x="303040" y="134351"/>
                  <a:pt x="251791" y="151434"/>
                </a:cubicBezTo>
                <a:cubicBezTo>
                  <a:pt x="242956" y="162478"/>
                  <a:pt x="236025" y="175361"/>
                  <a:pt x="225287" y="184565"/>
                </a:cubicBezTo>
                <a:cubicBezTo>
                  <a:pt x="221290" y="187991"/>
                  <a:pt x="180213" y="197424"/>
                  <a:pt x="178904" y="197817"/>
                </a:cubicBezTo>
                <a:cubicBezTo>
                  <a:pt x="165524" y="201831"/>
                  <a:pt x="139148" y="211069"/>
                  <a:pt x="139148" y="211069"/>
                </a:cubicBezTo>
                <a:cubicBezTo>
                  <a:pt x="125896" y="208860"/>
                  <a:pt x="112744" y="205927"/>
                  <a:pt x="99391" y="204443"/>
                </a:cubicBezTo>
                <a:cubicBezTo>
                  <a:pt x="23166" y="195974"/>
                  <a:pt x="26895" y="221985"/>
                  <a:pt x="6626" y="171312"/>
                </a:cubicBezTo>
                <a:cubicBezTo>
                  <a:pt x="5806" y="169261"/>
                  <a:pt x="0" y="165790"/>
                  <a:pt x="0" y="158060"/>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5AC14C0A-F1FF-E8A5-BB63-D61E7450B85F}"/>
              </a:ext>
            </a:extLst>
          </p:cNvPr>
          <p:cNvSpPr/>
          <p:nvPr/>
        </p:nvSpPr>
        <p:spPr>
          <a:xfrm>
            <a:off x="1550088" y="3028563"/>
            <a:ext cx="378771" cy="371356"/>
          </a:xfrm>
          <a:custGeom>
            <a:avLst/>
            <a:gdLst>
              <a:gd name="csX0" fmla="*/ 80597 w 378771"/>
              <a:gd name="csY0" fmla="*/ 295 h 371356"/>
              <a:gd name="csX1" fmla="*/ 213119 w 378771"/>
              <a:gd name="csY1" fmla="*/ 40052 h 371356"/>
              <a:gd name="csX2" fmla="*/ 239623 w 378771"/>
              <a:gd name="csY2" fmla="*/ 53304 h 371356"/>
              <a:gd name="csX3" fmla="*/ 272754 w 378771"/>
              <a:gd name="csY3" fmla="*/ 79808 h 371356"/>
              <a:gd name="csX4" fmla="*/ 286006 w 378771"/>
              <a:gd name="csY4" fmla="*/ 99687 h 371356"/>
              <a:gd name="csX5" fmla="*/ 312510 w 378771"/>
              <a:gd name="csY5" fmla="*/ 132817 h 371356"/>
              <a:gd name="csX6" fmla="*/ 325762 w 378771"/>
              <a:gd name="csY6" fmla="*/ 152695 h 371356"/>
              <a:gd name="csX7" fmla="*/ 345641 w 378771"/>
              <a:gd name="csY7" fmla="*/ 172574 h 371356"/>
              <a:gd name="csX8" fmla="*/ 372145 w 378771"/>
              <a:gd name="csY8" fmla="*/ 205704 h 371356"/>
              <a:gd name="csX9" fmla="*/ 378771 w 378771"/>
              <a:gd name="csY9" fmla="*/ 232208 h 371356"/>
              <a:gd name="csX10" fmla="*/ 372145 w 378771"/>
              <a:gd name="csY10" fmla="*/ 271965 h 371356"/>
              <a:gd name="csX11" fmla="*/ 292632 w 378771"/>
              <a:gd name="csY11" fmla="*/ 344852 h 371356"/>
              <a:gd name="csX12" fmla="*/ 246249 w 378771"/>
              <a:gd name="csY12" fmla="*/ 371356 h 371356"/>
              <a:gd name="csX13" fmla="*/ 199867 w 378771"/>
              <a:gd name="csY13" fmla="*/ 364730 h 371356"/>
              <a:gd name="csX14" fmla="*/ 173362 w 378771"/>
              <a:gd name="csY14" fmla="*/ 358104 h 371356"/>
              <a:gd name="csX15" fmla="*/ 146858 w 378771"/>
              <a:gd name="csY15" fmla="*/ 331600 h 371356"/>
              <a:gd name="csX16" fmla="*/ 120354 w 378771"/>
              <a:gd name="csY16" fmla="*/ 311721 h 371356"/>
              <a:gd name="csX17" fmla="*/ 100475 w 378771"/>
              <a:gd name="csY17" fmla="*/ 298469 h 371356"/>
              <a:gd name="csX18" fmla="*/ 73971 w 378771"/>
              <a:gd name="csY18" fmla="*/ 271965 h 371356"/>
              <a:gd name="csX19" fmla="*/ 7710 w 378771"/>
              <a:gd name="csY19" fmla="*/ 258713 h 371356"/>
              <a:gd name="csX20" fmla="*/ 7710 w 378771"/>
              <a:gd name="csY20" fmla="*/ 146069 h 371356"/>
              <a:gd name="csX21" fmla="*/ 27588 w 378771"/>
              <a:gd name="csY21" fmla="*/ 86434 h 371356"/>
              <a:gd name="csX22" fmla="*/ 47467 w 378771"/>
              <a:gd name="csY22" fmla="*/ 73182 h 371356"/>
              <a:gd name="csX23" fmla="*/ 60719 w 378771"/>
              <a:gd name="csY23" fmla="*/ 53304 h 371356"/>
              <a:gd name="csX24" fmla="*/ 80597 w 378771"/>
              <a:gd name="csY24" fmla="*/ 295 h 371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78771" h="371356">
                <a:moveTo>
                  <a:pt x="80597" y="295"/>
                </a:moveTo>
                <a:cubicBezTo>
                  <a:pt x="105997" y="-1914"/>
                  <a:pt x="125973" y="7945"/>
                  <a:pt x="213119" y="40052"/>
                </a:cubicBezTo>
                <a:cubicBezTo>
                  <a:pt x="222387" y="43467"/>
                  <a:pt x="231404" y="47825"/>
                  <a:pt x="239623" y="53304"/>
                </a:cubicBezTo>
                <a:cubicBezTo>
                  <a:pt x="251390" y="61149"/>
                  <a:pt x="262754" y="69808"/>
                  <a:pt x="272754" y="79808"/>
                </a:cubicBezTo>
                <a:cubicBezTo>
                  <a:pt x="278385" y="85439"/>
                  <a:pt x="281228" y="93316"/>
                  <a:pt x="286006" y="99687"/>
                </a:cubicBezTo>
                <a:cubicBezTo>
                  <a:pt x="294491" y="111001"/>
                  <a:pt x="304025" y="121503"/>
                  <a:pt x="312510" y="132817"/>
                </a:cubicBezTo>
                <a:cubicBezTo>
                  <a:pt x="317288" y="139188"/>
                  <a:pt x="320664" y="146577"/>
                  <a:pt x="325762" y="152695"/>
                </a:cubicBezTo>
                <a:cubicBezTo>
                  <a:pt x="331761" y="159894"/>
                  <a:pt x="339470" y="165522"/>
                  <a:pt x="345641" y="172574"/>
                </a:cubicBezTo>
                <a:cubicBezTo>
                  <a:pt x="354954" y="183217"/>
                  <a:pt x="363310" y="194661"/>
                  <a:pt x="372145" y="205704"/>
                </a:cubicBezTo>
                <a:cubicBezTo>
                  <a:pt x="374354" y="214539"/>
                  <a:pt x="378771" y="223101"/>
                  <a:pt x="378771" y="232208"/>
                </a:cubicBezTo>
                <a:cubicBezTo>
                  <a:pt x="378771" y="245643"/>
                  <a:pt x="377704" y="259734"/>
                  <a:pt x="372145" y="271965"/>
                </a:cubicBezTo>
                <a:cubicBezTo>
                  <a:pt x="358248" y="302538"/>
                  <a:pt x="315716" y="327539"/>
                  <a:pt x="292632" y="344852"/>
                </a:cubicBezTo>
                <a:cubicBezTo>
                  <a:pt x="260540" y="368921"/>
                  <a:pt x="276605" y="361238"/>
                  <a:pt x="246249" y="371356"/>
                </a:cubicBezTo>
                <a:cubicBezTo>
                  <a:pt x="230788" y="369147"/>
                  <a:pt x="215233" y="367524"/>
                  <a:pt x="199867" y="364730"/>
                </a:cubicBezTo>
                <a:cubicBezTo>
                  <a:pt x="190907" y="363101"/>
                  <a:pt x="181085" y="362931"/>
                  <a:pt x="173362" y="358104"/>
                </a:cubicBezTo>
                <a:cubicBezTo>
                  <a:pt x="162767" y="351482"/>
                  <a:pt x="156261" y="339828"/>
                  <a:pt x="146858" y="331600"/>
                </a:cubicBezTo>
                <a:cubicBezTo>
                  <a:pt x="138547" y="324328"/>
                  <a:pt x="129340" y="318140"/>
                  <a:pt x="120354" y="311721"/>
                </a:cubicBezTo>
                <a:cubicBezTo>
                  <a:pt x="113874" y="307092"/>
                  <a:pt x="106522" y="303652"/>
                  <a:pt x="100475" y="298469"/>
                </a:cubicBezTo>
                <a:cubicBezTo>
                  <a:pt x="90989" y="290338"/>
                  <a:pt x="85455" y="276887"/>
                  <a:pt x="73971" y="271965"/>
                </a:cubicBezTo>
                <a:cubicBezTo>
                  <a:pt x="53268" y="263092"/>
                  <a:pt x="29797" y="263130"/>
                  <a:pt x="7710" y="258713"/>
                </a:cubicBezTo>
                <a:cubicBezTo>
                  <a:pt x="-3302" y="203653"/>
                  <a:pt x="-1812" y="227003"/>
                  <a:pt x="7710" y="146069"/>
                </a:cubicBezTo>
                <a:cubicBezTo>
                  <a:pt x="9882" y="127605"/>
                  <a:pt x="14905" y="101653"/>
                  <a:pt x="27588" y="86434"/>
                </a:cubicBezTo>
                <a:cubicBezTo>
                  <a:pt x="32686" y="80316"/>
                  <a:pt x="40841" y="77599"/>
                  <a:pt x="47467" y="73182"/>
                </a:cubicBezTo>
                <a:cubicBezTo>
                  <a:pt x="51884" y="66556"/>
                  <a:pt x="55088" y="58935"/>
                  <a:pt x="60719" y="53304"/>
                </a:cubicBezTo>
                <a:cubicBezTo>
                  <a:pt x="66350" y="47673"/>
                  <a:pt x="55197" y="2504"/>
                  <a:pt x="80597" y="295"/>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818F7923-86A7-CAD0-0EE6-8E14E45FB3A6}"/>
              </a:ext>
            </a:extLst>
          </p:cNvPr>
          <p:cNvSpPr/>
          <p:nvPr/>
        </p:nvSpPr>
        <p:spPr>
          <a:xfrm>
            <a:off x="1829468" y="2876458"/>
            <a:ext cx="671318" cy="452293"/>
          </a:xfrm>
          <a:custGeom>
            <a:avLst/>
            <a:gdLst>
              <a:gd name="csX0" fmla="*/ 185530 w 671318"/>
              <a:gd name="csY0" fmla="*/ 13252 h 452293"/>
              <a:gd name="csX1" fmla="*/ 26504 w 671318"/>
              <a:gd name="csY1" fmla="*/ 19879 h 452293"/>
              <a:gd name="csX2" fmla="*/ 6626 w 671318"/>
              <a:gd name="csY2" fmla="*/ 26505 h 452293"/>
              <a:gd name="csX3" fmla="*/ 0 w 671318"/>
              <a:gd name="csY3" fmla="*/ 53009 h 452293"/>
              <a:gd name="csX4" fmla="*/ 6626 w 671318"/>
              <a:gd name="csY4" fmla="*/ 79513 h 452293"/>
              <a:gd name="csX5" fmla="*/ 66261 w 671318"/>
              <a:gd name="csY5" fmla="*/ 125896 h 452293"/>
              <a:gd name="csX6" fmla="*/ 99391 w 671318"/>
              <a:gd name="csY6" fmla="*/ 139148 h 452293"/>
              <a:gd name="csX7" fmla="*/ 145774 w 671318"/>
              <a:gd name="csY7" fmla="*/ 145774 h 452293"/>
              <a:gd name="csX8" fmla="*/ 231913 w 671318"/>
              <a:gd name="csY8" fmla="*/ 178905 h 452293"/>
              <a:gd name="csX9" fmla="*/ 258417 w 671318"/>
              <a:gd name="csY9" fmla="*/ 185531 h 452293"/>
              <a:gd name="csX10" fmla="*/ 311426 w 671318"/>
              <a:gd name="csY10" fmla="*/ 212035 h 452293"/>
              <a:gd name="csX11" fmla="*/ 377687 w 671318"/>
              <a:gd name="csY11" fmla="*/ 311426 h 452293"/>
              <a:gd name="csX12" fmla="*/ 384313 w 671318"/>
              <a:gd name="csY12" fmla="*/ 337931 h 452293"/>
              <a:gd name="csX13" fmla="*/ 410817 w 671318"/>
              <a:gd name="csY13" fmla="*/ 377687 h 452293"/>
              <a:gd name="csX14" fmla="*/ 477078 w 671318"/>
              <a:gd name="csY14" fmla="*/ 443948 h 452293"/>
              <a:gd name="csX15" fmla="*/ 496956 w 671318"/>
              <a:gd name="csY15" fmla="*/ 450574 h 452293"/>
              <a:gd name="csX16" fmla="*/ 636104 w 671318"/>
              <a:gd name="csY16" fmla="*/ 430696 h 452293"/>
              <a:gd name="csX17" fmla="*/ 662608 w 671318"/>
              <a:gd name="csY17" fmla="*/ 404192 h 452293"/>
              <a:gd name="csX18" fmla="*/ 669235 w 671318"/>
              <a:gd name="csY18" fmla="*/ 364435 h 452293"/>
              <a:gd name="csX19" fmla="*/ 463826 w 671318"/>
              <a:gd name="csY19" fmla="*/ 192157 h 452293"/>
              <a:gd name="csX20" fmla="*/ 443948 w 671318"/>
              <a:gd name="csY20" fmla="*/ 185531 h 452293"/>
              <a:gd name="csX21" fmla="*/ 424069 w 671318"/>
              <a:gd name="csY21" fmla="*/ 119270 h 452293"/>
              <a:gd name="csX22" fmla="*/ 410817 w 671318"/>
              <a:gd name="csY22" fmla="*/ 66261 h 452293"/>
              <a:gd name="csX23" fmla="*/ 404191 w 671318"/>
              <a:gd name="csY23" fmla="*/ 46383 h 452293"/>
              <a:gd name="csX24" fmla="*/ 364435 w 671318"/>
              <a:gd name="csY24" fmla="*/ 26505 h 452293"/>
              <a:gd name="csX25" fmla="*/ 271669 w 671318"/>
              <a:gd name="csY25" fmla="*/ 6626 h 452293"/>
              <a:gd name="csX26" fmla="*/ 238539 w 671318"/>
              <a:gd name="csY26" fmla="*/ 0 h 452293"/>
              <a:gd name="csX27" fmla="*/ 185530 w 671318"/>
              <a:gd name="csY27" fmla="*/ 13252 h 452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671318" h="452293">
                <a:moveTo>
                  <a:pt x="185530" y="13252"/>
                </a:moveTo>
                <a:cubicBezTo>
                  <a:pt x="150191" y="16565"/>
                  <a:pt x="79414" y="15960"/>
                  <a:pt x="26504" y="19879"/>
                </a:cubicBezTo>
                <a:cubicBezTo>
                  <a:pt x="19539" y="20395"/>
                  <a:pt x="10989" y="21051"/>
                  <a:pt x="6626" y="26505"/>
                </a:cubicBezTo>
                <a:cubicBezTo>
                  <a:pt x="937" y="33616"/>
                  <a:pt x="2209" y="44174"/>
                  <a:pt x="0" y="53009"/>
                </a:cubicBezTo>
                <a:cubicBezTo>
                  <a:pt x="2209" y="61844"/>
                  <a:pt x="1575" y="71936"/>
                  <a:pt x="6626" y="79513"/>
                </a:cubicBezTo>
                <a:cubicBezTo>
                  <a:pt x="24372" y="106133"/>
                  <a:pt x="39934" y="114195"/>
                  <a:pt x="66261" y="125896"/>
                </a:cubicBezTo>
                <a:cubicBezTo>
                  <a:pt x="77130" y="130727"/>
                  <a:pt x="87852" y="136263"/>
                  <a:pt x="99391" y="139148"/>
                </a:cubicBezTo>
                <a:cubicBezTo>
                  <a:pt x="114543" y="142936"/>
                  <a:pt x="130313" y="143565"/>
                  <a:pt x="145774" y="145774"/>
                </a:cubicBezTo>
                <a:cubicBezTo>
                  <a:pt x="257809" y="177784"/>
                  <a:pt x="130405" y="138301"/>
                  <a:pt x="231913" y="178905"/>
                </a:cubicBezTo>
                <a:cubicBezTo>
                  <a:pt x="240368" y="182287"/>
                  <a:pt x="250011" y="182029"/>
                  <a:pt x="258417" y="185531"/>
                </a:cubicBezTo>
                <a:cubicBezTo>
                  <a:pt x="276653" y="193129"/>
                  <a:pt x="311426" y="212035"/>
                  <a:pt x="311426" y="212035"/>
                </a:cubicBezTo>
                <a:cubicBezTo>
                  <a:pt x="370245" y="292910"/>
                  <a:pt x="351000" y="258052"/>
                  <a:pt x="377687" y="311426"/>
                </a:cubicBezTo>
                <a:cubicBezTo>
                  <a:pt x="379896" y="320261"/>
                  <a:pt x="380240" y="329786"/>
                  <a:pt x="384313" y="337931"/>
                </a:cubicBezTo>
                <a:cubicBezTo>
                  <a:pt x="391436" y="352177"/>
                  <a:pt x="400868" y="365250"/>
                  <a:pt x="410817" y="377687"/>
                </a:cubicBezTo>
                <a:cubicBezTo>
                  <a:pt x="429965" y="401623"/>
                  <a:pt x="448625" y="429722"/>
                  <a:pt x="477078" y="443948"/>
                </a:cubicBezTo>
                <a:cubicBezTo>
                  <a:pt x="483325" y="447072"/>
                  <a:pt x="490330" y="448365"/>
                  <a:pt x="496956" y="450574"/>
                </a:cubicBezTo>
                <a:cubicBezTo>
                  <a:pt x="561196" y="447005"/>
                  <a:pt x="595692" y="465335"/>
                  <a:pt x="636104" y="430696"/>
                </a:cubicBezTo>
                <a:cubicBezTo>
                  <a:pt x="645590" y="422565"/>
                  <a:pt x="653773" y="413027"/>
                  <a:pt x="662608" y="404192"/>
                </a:cubicBezTo>
                <a:cubicBezTo>
                  <a:pt x="664817" y="390940"/>
                  <a:pt x="669235" y="377870"/>
                  <a:pt x="669235" y="364435"/>
                </a:cubicBezTo>
                <a:cubicBezTo>
                  <a:pt x="669235" y="132848"/>
                  <a:pt x="706709" y="200253"/>
                  <a:pt x="463826" y="192157"/>
                </a:cubicBezTo>
                <a:cubicBezTo>
                  <a:pt x="457200" y="189948"/>
                  <a:pt x="449402" y="189894"/>
                  <a:pt x="443948" y="185531"/>
                </a:cubicBezTo>
                <a:cubicBezTo>
                  <a:pt x="423802" y="169414"/>
                  <a:pt x="428350" y="140676"/>
                  <a:pt x="424069" y="119270"/>
                </a:cubicBezTo>
                <a:cubicBezTo>
                  <a:pt x="420497" y="101410"/>
                  <a:pt x="415609" y="83833"/>
                  <a:pt x="410817" y="66261"/>
                </a:cubicBezTo>
                <a:cubicBezTo>
                  <a:pt x="408979" y="59523"/>
                  <a:pt x="408554" y="51837"/>
                  <a:pt x="404191" y="46383"/>
                </a:cubicBezTo>
                <a:cubicBezTo>
                  <a:pt x="393118" y="32542"/>
                  <a:pt x="379048" y="32768"/>
                  <a:pt x="364435" y="26505"/>
                </a:cubicBezTo>
                <a:cubicBezTo>
                  <a:pt x="307998" y="2317"/>
                  <a:pt x="370407" y="16500"/>
                  <a:pt x="271669" y="6626"/>
                </a:cubicBezTo>
                <a:cubicBezTo>
                  <a:pt x="260626" y="4417"/>
                  <a:pt x="249801" y="0"/>
                  <a:pt x="238539" y="0"/>
                </a:cubicBezTo>
                <a:cubicBezTo>
                  <a:pt x="211943" y="0"/>
                  <a:pt x="220869" y="9939"/>
                  <a:pt x="185530" y="13252"/>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9DBFC903-34FA-1D57-309D-C5212F6663B5}"/>
              </a:ext>
            </a:extLst>
          </p:cNvPr>
          <p:cNvSpPr/>
          <p:nvPr/>
        </p:nvSpPr>
        <p:spPr>
          <a:xfrm>
            <a:off x="2559911" y="3433050"/>
            <a:ext cx="406716" cy="278346"/>
          </a:xfrm>
          <a:custGeom>
            <a:avLst/>
            <a:gdLst>
              <a:gd name="csX0" fmla="*/ 11679 w 406716"/>
              <a:gd name="csY0" fmla="*/ 53008 h 278346"/>
              <a:gd name="csX1" fmla="*/ 44809 w 406716"/>
              <a:gd name="csY1" fmla="*/ 79513 h 278346"/>
              <a:gd name="csX2" fmla="*/ 111070 w 406716"/>
              <a:gd name="csY2" fmla="*/ 139148 h 278346"/>
              <a:gd name="csX3" fmla="*/ 164079 w 406716"/>
              <a:gd name="csY3" fmla="*/ 205408 h 278346"/>
              <a:gd name="csX4" fmla="*/ 197209 w 406716"/>
              <a:gd name="csY4" fmla="*/ 225287 h 278346"/>
              <a:gd name="csX5" fmla="*/ 210461 w 406716"/>
              <a:gd name="csY5" fmla="*/ 245165 h 278346"/>
              <a:gd name="csX6" fmla="*/ 276722 w 406716"/>
              <a:gd name="csY6" fmla="*/ 258417 h 278346"/>
              <a:gd name="csX7" fmla="*/ 336357 w 406716"/>
              <a:gd name="csY7" fmla="*/ 278295 h 278346"/>
              <a:gd name="csX8" fmla="*/ 395992 w 406716"/>
              <a:gd name="csY8" fmla="*/ 251791 h 278346"/>
              <a:gd name="csX9" fmla="*/ 395992 w 406716"/>
              <a:gd name="csY9" fmla="*/ 106017 h 278346"/>
              <a:gd name="csX10" fmla="*/ 382740 w 406716"/>
              <a:gd name="csY10" fmla="*/ 79513 h 278346"/>
              <a:gd name="csX11" fmla="*/ 342983 w 406716"/>
              <a:gd name="csY11" fmla="*/ 39756 h 278346"/>
              <a:gd name="csX12" fmla="*/ 283348 w 406716"/>
              <a:gd name="csY12" fmla="*/ 6626 h 278346"/>
              <a:gd name="csX13" fmla="*/ 263470 w 406716"/>
              <a:gd name="csY13" fmla="*/ 0 h 278346"/>
              <a:gd name="csX14" fmla="*/ 11679 w 406716"/>
              <a:gd name="csY14" fmla="*/ 53008 h 27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06716" h="278346">
                <a:moveTo>
                  <a:pt x="11679" y="53008"/>
                </a:moveTo>
                <a:cubicBezTo>
                  <a:pt x="-24764" y="66260"/>
                  <a:pt x="34809" y="69513"/>
                  <a:pt x="44809" y="79513"/>
                </a:cubicBezTo>
                <a:cubicBezTo>
                  <a:pt x="106388" y="141092"/>
                  <a:pt x="58886" y="113054"/>
                  <a:pt x="111070" y="139148"/>
                </a:cubicBezTo>
                <a:cubicBezTo>
                  <a:pt x="124610" y="179769"/>
                  <a:pt x="112757" y="154086"/>
                  <a:pt x="164079" y="205408"/>
                </a:cubicBezTo>
                <a:cubicBezTo>
                  <a:pt x="182272" y="223601"/>
                  <a:pt x="171402" y="216685"/>
                  <a:pt x="197209" y="225287"/>
                </a:cubicBezTo>
                <a:cubicBezTo>
                  <a:pt x="201626" y="231913"/>
                  <a:pt x="203835" y="240748"/>
                  <a:pt x="210461" y="245165"/>
                </a:cubicBezTo>
                <a:cubicBezTo>
                  <a:pt x="217050" y="249558"/>
                  <a:pt x="276591" y="258395"/>
                  <a:pt x="276722" y="258417"/>
                </a:cubicBezTo>
                <a:cubicBezTo>
                  <a:pt x="283525" y="261138"/>
                  <a:pt x="324945" y="279436"/>
                  <a:pt x="336357" y="278295"/>
                </a:cubicBezTo>
                <a:cubicBezTo>
                  <a:pt x="364186" y="275512"/>
                  <a:pt x="375597" y="265387"/>
                  <a:pt x="395992" y="251791"/>
                </a:cubicBezTo>
                <a:cubicBezTo>
                  <a:pt x="410740" y="192798"/>
                  <a:pt x="409835" y="207533"/>
                  <a:pt x="395992" y="106017"/>
                </a:cubicBezTo>
                <a:cubicBezTo>
                  <a:pt x="394657" y="96230"/>
                  <a:pt x="388910" y="87226"/>
                  <a:pt x="382740" y="79513"/>
                </a:cubicBezTo>
                <a:cubicBezTo>
                  <a:pt x="371032" y="64878"/>
                  <a:pt x="359054" y="49398"/>
                  <a:pt x="342983" y="39756"/>
                </a:cubicBezTo>
                <a:cubicBezTo>
                  <a:pt x="322036" y="27188"/>
                  <a:pt x="305532" y="16133"/>
                  <a:pt x="283348" y="6626"/>
                </a:cubicBezTo>
                <a:cubicBezTo>
                  <a:pt x="276928" y="3875"/>
                  <a:pt x="270096" y="2209"/>
                  <a:pt x="263470" y="0"/>
                </a:cubicBezTo>
                <a:cubicBezTo>
                  <a:pt x="-14824" y="6788"/>
                  <a:pt x="48122" y="39756"/>
                  <a:pt x="11679" y="53008"/>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D04D7539-6159-69A7-C8C1-C689858C38BB}"/>
              </a:ext>
            </a:extLst>
          </p:cNvPr>
          <p:cNvSpPr/>
          <p:nvPr/>
        </p:nvSpPr>
        <p:spPr>
          <a:xfrm>
            <a:off x="1805391" y="3498830"/>
            <a:ext cx="640303" cy="367078"/>
          </a:xfrm>
          <a:custGeom>
            <a:avLst/>
            <a:gdLst>
              <a:gd name="csX0" fmla="*/ 17451 w 640303"/>
              <a:gd name="csY0" fmla="*/ 272150 h 367078"/>
              <a:gd name="csX1" fmla="*/ 10825 w 640303"/>
              <a:gd name="csY1" fmla="*/ 66742 h 367078"/>
              <a:gd name="csX2" fmla="*/ 70459 w 640303"/>
              <a:gd name="csY2" fmla="*/ 60116 h 367078"/>
              <a:gd name="csX3" fmla="*/ 381885 w 640303"/>
              <a:gd name="csY3" fmla="*/ 46863 h 367078"/>
              <a:gd name="csX4" fmla="*/ 428268 w 640303"/>
              <a:gd name="csY4" fmla="*/ 26985 h 367078"/>
              <a:gd name="csX5" fmla="*/ 474651 w 640303"/>
              <a:gd name="csY5" fmla="*/ 481 h 367078"/>
              <a:gd name="csX6" fmla="*/ 613798 w 640303"/>
              <a:gd name="csY6" fmla="*/ 26985 h 367078"/>
              <a:gd name="csX7" fmla="*/ 640303 w 640303"/>
              <a:gd name="csY7" fmla="*/ 53489 h 367078"/>
              <a:gd name="csX8" fmla="*/ 633677 w 640303"/>
              <a:gd name="csY8" fmla="*/ 126376 h 367078"/>
              <a:gd name="csX9" fmla="*/ 627051 w 640303"/>
              <a:gd name="csY9" fmla="*/ 152881 h 367078"/>
              <a:gd name="csX10" fmla="*/ 640303 w 640303"/>
              <a:gd name="csY10" fmla="*/ 272150 h 367078"/>
              <a:gd name="csX11" fmla="*/ 567416 w 640303"/>
              <a:gd name="csY11" fmla="*/ 358289 h 367078"/>
              <a:gd name="csX12" fmla="*/ 540912 w 640303"/>
              <a:gd name="csY12" fmla="*/ 345037 h 367078"/>
              <a:gd name="csX13" fmla="*/ 169851 w 640303"/>
              <a:gd name="csY13" fmla="*/ 351663 h 367078"/>
              <a:gd name="csX14" fmla="*/ 57207 w 640303"/>
              <a:gd name="csY14" fmla="*/ 338411 h 367078"/>
              <a:gd name="csX15" fmla="*/ 50581 w 640303"/>
              <a:gd name="csY15" fmla="*/ 318533 h 367078"/>
              <a:gd name="csX16" fmla="*/ 30703 w 640303"/>
              <a:gd name="csY16" fmla="*/ 305281 h 367078"/>
              <a:gd name="csX17" fmla="*/ 17451 w 640303"/>
              <a:gd name="csY17" fmla="*/ 272150 h 3670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40303" h="367078">
                <a:moveTo>
                  <a:pt x="17451" y="272150"/>
                </a:moveTo>
                <a:cubicBezTo>
                  <a:pt x="14138" y="232394"/>
                  <a:pt x="-15546" y="122122"/>
                  <a:pt x="10825" y="66742"/>
                </a:cubicBezTo>
                <a:cubicBezTo>
                  <a:pt x="19424" y="48685"/>
                  <a:pt x="50487" y="61186"/>
                  <a:pt x="70459" y="60116"/>
                </a:cubicBezTo>
                <a:cubicBezTo>
                  <a:pt x="174213" y="54558"/>
                  <a:pt x="278076" y="51281"/>
                  <a:pt x="381885" y="46863"/>
                </a:cubicBezTo>
                <a:cubicBezTo>
                  <a:pt x="398108" y="41456"/>
                  <a:pt x="413938" y="37220"/>
                  <a:pt x="428268" y="26985"/>
                </a:cubicBezTo>
                <a:cubicBezTo>
                  <a:pt x="470781" y="-3381"/>
                  <a:pt x="423316" y="13314"/>
                  <a:pt x="474651" y="481"/>
                </a:cubicBezTo>
                <a:cubicBezTo>
                  <a:pt x="568801" y="6019"/>
                  <a:pt x="565871" y="-14951"/>
                  <a:pt x="613798" y="26985"/>
                </a:cubicBezTo>
                <a:cubicBezTo>
                  <a:pt x="623201" y="35212"/>
                  <a:pt x="631468" y="44654"/>
                  <a:pt x="640303" y="53489"/>
                </a:cubicBezTo>
                <a:cubicBezTo>
                  <a:pt x="638094" y="77785"/>
                  <a:pt x="636901" y="102194"/>
                  <a:pt x="633677" y="126376"/>
                </a:cubicBezTo>
                <a:cubicBezTo>
                  <a:pt x="632473" y="135403"/>
                  <a:pt x="627051" y="143774"/>
                  <a:pt x="627051" y="152881"/>
                </a:cubicBezTo>
                <a:cubicBezTo>
                  <a:pt x="627051" y="225630"/>
                  <a:pt x="628295" y="224119"/>
                  <a:pt x="640303" y="272150"/>
                </a:cubicBezTo>
                <a:cubicBezTo>
                  <a:pt x="626566" y="368312"/>
                  <a:pt x="656595" y="378870"/>
                  <a:pt x="567416" y="358289"/>
                </a:cubicBezTo>
                <a:cubicBezTo>
                  <a:pt x="557792" y="356068"/>
                  <a:pt x="549747" y="349454"/>
                  <a:pt x="540912" y="345037"/>
                </a:cubicBezTo>
                <a:cubicBezTo>
                  <a:pt x="417225" y="347246"/>
                  <a:pt x="293546" y="353357"/>
                  <a:pt x="169851" y="351663"/>
                </a:cubicBezTo>
                <a:cubicBezTo>
                  <a:pt x="132048" y="351145"/>
                  <a:pt x="93635" y="348530"/>
                  <a:pt x="57207" y="338411"/>
                </a:cubicBezTo>
                <a:cubicBezTo>
                  <a:pt x="50477" y="336542"/>
                  <a:pt x="54944" y="323987"/>
                  <a:pt x="50581" y="318533"/>
                </a:cubicBezTo>
                <a:cubicBezTo>
                  <a:pt x="45606" y="312315"/>
                  <a:pt x="37329" y="309698"/>
                  <a:pt x="30703" y="305281"/>
                </a:cubicBezTo>
                <a:cubicBezTo>
                  <a:pt x="23089" y="282439"/>
                  <a:pt x="20764" y="311906"/>
                  <a:pt x="17451" y="272150"/>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CD04FB25-E644-8B0B-7BB3-C7D7F189933B}"/>
              </a:ext>
            </a:extLst>
          </p:cNvPr>
          <p:cNvSpPr/>
          <p:nvPr/>
        </p:nvSpPr>
        <p:spPr>
          <a:xfrm>
            <a:off x="3053846" y="3631252"/>
            <a:ext cx="452022" cy="325259"/>
          </a:xfrm>
          <a:custGeom>
            <a:avLst/>
            <a:gdLst>
              <a:gd name="csX0" fmla="*/ 54457 w 452022"/>
              <a:gd name="csY0" fmla="*/ 252372 h 325259"/>
              <a:gd name="csX1" fmla="*/ 27952 w 452022"/>
              <a:gd name="csY1" fmla="*/ 219242 h 325259"/>
              <a:gd name="csX2" fmla="*/ 21326 w 452022"/>
              <a:gd name="csY2" fmla="*/ 192737 h 325259"/>
              <a:gd name="csX3" fmla="*/ 8074 w 452022"/>
              <a:gd name="csY3" fmla="*/ 166233 h 325259"/>
              <a:gd name="csX4" fmla="*/ 8074 w 452022"/>
              <a:gd name="csY4" fmla="*/ 7207 h 325259"/>
              <a:gd name="csX5" fmla="*/ 94213 w 452022"/>
              <a:gd name="csY5" fmla="*/ 13833 h 325259"/>
              <a:gd name="csX6" fmla="*/ 352630 w 452022"/>
              <a:gd name="csY6" fmla="*/ 27085 h 325259"/>
              <a:gd name="csX7" fmla="*/ 372509 w 452022"/>
              <a:gd name="csY7" fmla="*/ 33711 h 325259"/>
              <a:gd name="csX8" fmla="*/ 392387 w 452022"/>
              <a:gd name="csY8" fmla="*/ 46963 h 325259"/>
              <a:gd name="csX9" fmla="*/ 425517 w 452022"/>
              <a:gd name="csY9" fmla="*/ 99972 h 325259"/>
              <a:gd name="csX10" fmla="*/ 445396 w 452022"/>
              <a:gd name="csY10" fmla="*/ 159607 h 325259"/>
              <a:gd name="csX11" fmla="*/ 452022 w 452022"/>
              <a:gd name="csY11" fmla="*/ 179485 h 325259"/>
              <a:gd name="csX12" fmla="*/ 445396 w 452022"/>
              <a:gd name="csY12" fmla="*/ 272250 h 325259"/>
              <a:gd name="csX13" fmla="*/ 418891 w 452022"/>
              <a:gd name="csY13" fmla="*/ 298755 h 325259"/>
              <a:gd name="csX14" fmla="*/ 372509 w 452022"/>
              <a:gd name="csY14" fmla="*/ 325259 h 325259"/>
              <a:gd name="csX15" fmla="*/ 279743 w 452022"/>
              <a:gd name="csY15" fmla="*/ 305381 h 325259"/>
              <a:gd name="csX16" fmla="*/ 239987 w 452022"/>
              <a:gd name="csY16" fmla="*/ 298755 h 325259"/>
              <a:gd name="csX17" fmla="*/ 220109 w 452022"/>
              <a:gd name="csY17" fmla="*/ 292129 h 325259"/>
              <a:gd name="csX18" fmla="*/ 54457 w 452022"/>
              <a:gd name="csY18" fmla="*/ 252372 h 3252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52022" h="325259">
                <a:moveTo>
                  <a:pt x="54457" y="252372"/>
                </a:moveTo>
                <a:cubicBezTo>
                  <a:pt x="22431" y="240224"/>
                  <a:pt x="34820" y="231605"/>
                  <a:pt x="27952" y="219242"/>
                </a:cubicBezTo>
                <a:cubicBezTo>
                  <a:pt x="23529" y="211281"/>
                  <a:pt x="24524" y="201264"/>
                  <a:pt x="21326" y="192737"/>
                </a:cubicBezTo>
                <a:cubicBezTo>
                  <a:pt x="17858" y="183488"/>
                  <a:pt x="12491" y="175068"/>
                  <a:pt x="8074" y="166233"/>
                </a:cubicBezTo>
                <a:cubicBezTo>
                  <a:pt x="6212" y="145756"/>
                  <a:pt x="-9125" y="21949"/>
                  <a:pt x="8074" y="7207"/>
                </a:cubicBezTo>
                <a:cubicBezTo>
                  <a:pt x="29939" y="-11534"/>
                  <a:pt x="65475" y="11979"/>
                  <a:pt x="94213" y="13833"/>
                </a:cubicBezTo>
                <a:cubicBezTo>
                  <a:pt x="172007" y="18852"/>
                  <a:pt x="276146" y="23443"/>
                  <a:pt x="352630" y="27085"/>
                </a:cubicBezTo>
                <a:cubicBezTo>
                  <a:pt x="359256" y="29294"/>
                  <a:pt x="366262" y="30587"/>
                  <a:pt x="372509" y="33711"/>
                </a:cubicBezTo>
                <a:cubicBezTo>
                  <a:pt x="379632" y="37272"/>
                  <a:pt x="386756" y="41332"/>
                  <a:pt x="392387" y="46963"/>
                </a:cubicBezTo>
                <a:cubicBezTo>
                  <a:pt x="405188" y="59764"/>
                  <a:pt x="418956" y="82915"/>
                  <a:pt x="425517" y="99972"/>
                </a:cubicBezTo>
                <a:cubicBezTo>
                  <a:pt x="433039" y="119529"/>
                  <a:pt x="438770" y="139729"/>
                  <a:pt x="445396" y="159607"/>
                </a:cubicBezTo>
                <a:lnTo>
                  <a:pt x="452022" y="179485"/>
                </a:lnTo>
                <a:cubicBezTo>
                  <a:pt x="449813" y="210407"/>
                  <a:pt x="453693" y="242381"/>
                  <a:pt x="445396" y="272250"/>
                </a:cubicBezTo>
                <a:cubicBezTo>
                  <a:pt x="442052" y="284289"/>
                  <a:pt x="428294" y="290527"/>
                  <a:pt x="418891" y="298755"/>
                </a:cubicBezTo>
                <a:cubicBezTo>
                  <a:pt x="394205" y="320355"/>
                  <a:pt x="398180" y="316702"/>
                  <a:pt x="372509" y="325259"/>
                </a:cubicBezTo>
                <a:cubicBezTo>
                  <a:pt x="345076" y="319163"/>
                  <a:pt x="308951" y="310692"/>
                  <a:pt x="279743" y="305381"/>
                </a:cubicBezTo>
                <a:cubicBezTo>
                  <a:pt x="266525" y="302978"/>
                  <a:pt x="253102" y="301669"/>
                  <a:pt x="239987" y="298755"/>
                </a:cubicBezTo>
                <a:cubicBezTo>
                  <a:pt x="233169" y="297240"/>
                  <a:pt x="227076" y="292627"/>
                  <a:pt x="220109" y="292129"/>
                </a:cubicBezTo>
                <a:cubicBezTo>
                  <a:pt x="52250" y="280138"/>
                  <a:pt x="86483" y="264520"/>
                  <a:pt x="54457" y="252372"/>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3AE3E16D-C2ED-077C-1627-B21952E2780D}"/>
              </a:ext>
            </a:extLst>
          </p:cNvPr>
          <p:cNvSpPr/>
          <p:nvPr/>
        </p:nvSpPr>
        <p:spPr>
          <a:xfrm>
            <a:off x="1753742" y="3963137"/>
            <a:ext cx="747043" cy="357808"/>
          </a:xfrm>
          <a:custGeom>
            <a:avLst/>
            <a:gdLst>
              <a:gd name="csX0" fmla="*/ 2838 w 658820"/>
              <a:gd name="csY0" fmla="*/ 86139 h 357808"/>
              <a:gd name="csX1" fmla="*/ 16090 w 658820"/>
              <a:gd name="csY1" fmla="*/ 159026 h 357808"/>
              <a:gd name="csX2" fmla="*/ 49220 w 658820"/>
              <a:gd name="csY2" fmla="*/ 172278 h 357808"/>
              <a:gd name="csX3" fmla="*/ 102229 w 658820"/>
              <a:gd name="csY3" fmla="*/ 185530 h 357808"/>
              <a:gd name="csX4" fmla="*/ 320890 w 658820"/>
              <a:gd name="csY4" fmla="*/ 192156 h 357808"/>
              <a:gd name="csX5" fmla="*/ 340768 w 658820"/>
              <a:gd name="csY5" fmla="*/ 205408 h 357808"/>
              <a:gd name="csX6" fmla="*/ 367273 w 658820"/>
              <a:gd name="csY6" fmla="*/ 218660 h 357808"/>
              <a:gd name="csX7" fmla="*/ 407029 w 658820"/>
              <a:gd name="csY7" fmla="*/ 258417 h 357808"/>
              <a:gd name="csX8" fmla="*/ 433533 w 658820"/>
              <a:gd name="csY8" fmla="*/ 278295 h 357808"/>
              <a:gd name="csX9" fmla="*/ 466664 w 658820"/>
              <a:gd name="csY9" fmla="*/ 318052 h 357808"/>
              <a:gd name="csX10" fmla="*/ 519673 w 658820"/>
              <a:gd name="csY10" fmla="*/ 351182 h 357808"/>
              <a:gd name="csX11" fmla="*/ 546177 w 658820"/>
              <a:gd name="csY11" fmla="*/ 357808 h 357808"/>
              <a:gd name="csX12" fmla="*/ 612438 w 658820"/>
              <a:gd name="csY12" fmla="*/ 344556 h 357808"/>
              <a:gd name="csX13" fmla="*/ 645568 w 658820"/>
              <a:gd name="csY13" fmla="*/ 278295 h 357808"/>
              <a:gd name="csX14" fmla="*/ 658820 w 658820"/>
              <a:gd name="csY14" fmla="*/ 258417 h 357808"/>
              <a:gd name="csX15" fmla="*/ 652194 w 658820"/>
              <a:gd name="csY15" fmla="*/ 159026 h 357808"/>
              <a:gd name="csX16" fmla="*/ 625690 w 658820"/>
              <a:gd name="csY16" fmla="*/ 106017 h 357808"/>
              <a:gd name="csX17" fmla="*/ 605812 w 658820"/>
              <a:gd name="csY17" fmla="*/ 79513 h 357808"/>
              <a:gd name="csX18" fmla="*/ 579307 w 658820"/>
              <a:gd name="csY18" fmla="*/ 53008 h 357808"/>
              <a:gd name="csX19" fmla="*/ 546177 w 658820"/>
              <a:gd name="csY19" fmla="*/ 46382 h 357808"/>
              <a:gd name="csX20" fmla="*/ 513046 w 658820"/>
              <a:gd name="csY20" fmla="*/ 26504 h 357808"/>
              <a:gd name="csX21" fmla="*/ 460038 w 658820"/>
              <a:gd name="csY21" fmla="*/ 19878 h 357808"/>
              <a:gd name="csX22" fmla="*/ 373899 w 658820"/>
              <a:gd name="csY22" fmla="*/ 13252 h 357808"/>
              <a:gd name="csX23" fmla="*/ 254629 w 658820"/>
              <a:gd name="csY23" fmla="*/ 0 h 357808"/>
              <a:gd name="csX24" fmla="*/ 155238 w 658820"/>
              <a:gd name="csY24" fmla="*/ 6626 h 357808"/>
              <a:gd name="csX25" fmla="*/ 115481 w 658820"/>
              <a:gd name="csY25" fmla="*/ 19878 h 357808"/>
              <a:gd name="csX26" fmla="*/ 88977 w 658820"/>
              <a:gd name="csY26" fmla="*/ 46382 h 357808"/>
              <a:gd name="csX27" fmla="*/ 62473 w 658820"/>
              <a:gd name="csY27" fmla="*/ 59634 h 357808"/>
              <a:gd name="csX28" fmla="*/ 2838 w 658820"/>
              <a:gd name="csY28" fmla="*/ 86139 h 357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58820" h="357808">
                <a:moveTo>
                  <a:pt x="2838" y="86139"/>
                </a:moveTo>
                <a:cubicBezTo>
                  <a:pt x="-4893" y="102704"/>
                  <a:pt x="4383" y="137284"/>
                  <a:pt x="16090" y="159026"/>
                </a:cubicBezTo>
                <a:cubicBezTo>
                  <a:pt x="21729" y="169498"/>
                  <a:pt x="38083" y="168102"/>
                  <a:pt x="49220" y="172278"/>
                </a:cubicBezTo>
                <a:cubicBezTo>
                  <a:pt x="64497" y="178007"/>
                  <a:pt x="86898" y="184723"/>
                  <a:pt x="102229" y="185530"/>
                </a:cubicBezTo>
                <a:cubicBezTo>
                  <a:pt x="175049" y="189363"/>
                  <a:pt x="248003" y="189947"/>
                  <a:pt x="320890" y="192156"/>
                </a:cubicBezTo>
                <a:cubicBezTo>
                  <a:pt x="327516" y="196573"/>
                  <a:pt x="333854" y="201457"/>
                  <a:pt x="340768" y="205408"/>
                </a:cubicBezTo>
                <a:cubicBezTo>
                  <a:pt x="349344" y="210309"/>
                  <a:pt x="359560" y="212489"/>
                  <a:pt x="367273" y="218660"/>
                </a:cubicBezTo>
                <a:cubicBezTo>
                  <a:pt x="381908" y="230368"/>
                  <a:pt x="392036" y="247172"/>
                  <a:pt x="407029" y="258417"/>
                </a:cubicBezTo>
                <a:cubicBezTo>
                  <a:pt x="415864" y="265043"/>
                  <a:pt x="425148" y="271108"/>
                  <a:pt x="433533" y="278295"/>
                </a:cubicBezTo>
                <a:cubicBezTo>
                  <a:pt x="509515" y="343421"/>
                  <a:pt x="405321" y="256708"/>
                  <a:pt x="466664" y="318052"/>
                </a:cubicBezTo>
                <a:cubicBezTo>
                  <a:pt x="479173" y="330561"/>
                  <a:pt x="502876" y="344883"/>
                  <a:pt x="519673" y="351182"/>
                </a:cubicBezTo>
                <a:cubicBezTo>
                  <a:pt x="528200" y="354379"/>
                  <a:pt x="537342" y="355599"/>
                  <a:pt x="546177" y="357808"/>
                </a:cubicBezTo>
                <a:cubicBezTo>
                  <a:pt x="568264" y="353391"/>
                  <a:pt x="594849" y="358627"/>
                  <a:pt x="612438" y="344556"/>
                </a:cubicBezTo>
                <a:cubicBezTo>
                  <a:pt x="631721" y="329130"/>
                  <a:pt x="631870" y="298842"/>
                  <a:pt x="645568" y="278295"/>
                </a:cubicBezTo>
                <a:lnTo>
                  <a:pt x="658820" y="258417"/>
                </a:lnTo>
                <a:cubicBezTo>
                  <a:pt x="656611" y="225287"/>
                  <a:pt x="657119" y="191863"/>
                  <a:pt x="652194" y="159026"/>
                </a:cubicBezTo>
                <a:cubicBezTo>
                  <a:pt x="649371" y="140207"/>
                  <a:pt x="636577" y="121259"/>
                  <a:pt x="625690" y="106017"/>
                </a:cubicBezTo>
                <a:cubicBezTo>
                  <a:pt x="619271" y="97031"/>
                  <a:pt x="613084" y="87824"/>
                  <a:pt x="605812" y="79513"/>
                </a:cubicBezTo>
                <a:cubicBezTo>
                  <a:pt x="597584" y="70110"/>
                  <a:pt x="591559" y="55458"/>
                  <a:pt x="579307" y="53008"/>
                </a:cubicBezTo>
                <a:lnTo>
                  <a:pt x="546177" y="46382"/>
                </a:lnTo>
                <a:cubicBezTo>
                  <a:pt x="535133" y="39756"/>
                  <a:pt x="525355" y="30291"/>
                  <a:pt x="513046" y="26504"/>
                </a:cubicBezTo>
                <a:cubicBezTo>
                  <a:pt x="496027" y="21267"/>
                  <a:pt x="477765" y="21566"/>
                  <a:pt x="460038" y="19878"/>
                </a:cubicBezTo>
                <a:cubicBezTo>
                  <a:pt x="431370" y="17148"/>
                  <a:pt x="402597" y="15643"/>
                  <a:pt x="373899" y="13252"/>
                </a:cubicBezTo>
                <a:cubicBezTo>
                  <a:pt x="296714" y="6820"/>
                  <a:pt x="317957" y="9047"/>
                  <a:pt x="254629" y="0"/>
                </a:cubicBezTo>
                <a:cubicBezTo>
                  <a:pt x="221499" y="2209"/>
                  <a:pt x="188108" y="1930"/>
                  <a:pt x="155238" y="6626"/>
                </a:cubicBezTo>
                <a:cubicBezTo>
                  <a:pt x="141409" y="8602"/>
                  <a:pt x="115481" y="19878"/>
                  <a:pt x="115481" y="19878"/>
                </a:cubicBezTo>
                <a:cubicBezTo>
                  <a:pt x="106646" y="28713"/>
                  <a:pt x="98972" y="38886"/>
                  <a:pt x="88977" y="46382"/>
                </a:cubicBezTo>
                <a:cubicBezTo>
                  <a:pt x="81075" y="52308"/>
                  <a:pt x="71049" y="54733"/>
                  <a:pt x="62473" y="59634"/>
                </a:cubicBezTo>
                <a:cubicBezTo>
                  <a:pt x="42969" y="70779"/>
                  <a:pt x="10569" y="69574"/>
                  <a:pt x="2838" y="86139"/>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E0E8A3AD-5C7A-4FEB-958E-CA0A0F21399E}"/>
              </a:ext>
            </a:extLst>
          </p:cNvPr>
          <p:cNvSpPr/>
          <p:nvPr/>
        </p:nvSpPr>
        <p:spPr>
          <a:xfrm>
            <a:off x="2557704" y="3797427"/>
            <a:ext cx="312059" cy="212092"/>
          </a:xfrm>
          <a:custGeom>
            <a:avLst/>
            <a:gdLst>
              <a:gd name="csX0" fmla="*/ 633 w 312059"/>
              <a:gd name="csY0" fmla="*/ 39814 h 212092"/>
              <a:gd name="csX1" fmla="*/ 7259 w 312059"/>
              <a:gd name="csY1" fmla="*/ 86197 h 212092"/>
              <a:gd name="csX2" fmla="*/ 20512 w 312059"/>
              <a:gd name="csY2" fmla="*/ 99449 h 212092"/>
              <a:gd name="csX3" fmla="*/ 33764 w 312059"/>
              <a:gd name="csY3" fmla="*/ 132579 h 212092"/>
              <a:gd name="csX4" fmla="*/ 40390 w 312059"/>
              <a:gd name="csY4" fmla="*/ 172336 h 212092"/>
              <a:gd name="csX5" fmla="*/ 53642 w 312059"/>
              <a:gd name="csY5" fmla="*/ 192214 h 212092"/>
              <a:gd name="csX6" fmla="*/ 100025 w 312059"/>
              <a:gd name="csY6" fmla="*/ 212092 h 212092"/>
              <a:gd name="csX7" fmla="*/ 133155 w 312059"/>
              <a:gd name="csY7" fmla="*/ 205466 h 212092"/>
              <a:gd name="csX8" fmla="*/ 186164 w 312059"/>
              <a:gd name="csY8" fmla="*/ 172336 h 212092"/>
              <a:gd name="csX9" fmla="*/ 212668 w 312059"/>
              <a:gd name="csY9" fmla="*/ 159083 h 212092"/>
              <a:gd name="csX10" fmla="*/ 312059 w 312059"/>
              <a:gd name="csY10" fmla="*/ 159083 h 212092"/>
              <a:gd name="csX11" fmla="*/ 305433 w 312059"/>
              <a:gd name="csY11" fmla="*/ 53066 h 212092"/>
              <a:gd name="csX12" fmla="*/ 285555 w 312059"/>
              <a:gd name="csY12" fmla="*/ 39814 h 212092"/>
              <a:gd name="csX13" fmla="*/ 225920 w 312059"/>
              <a:gd name="csY13" fmla="*/ 26562 h 212092"/>
              <a:gd name="csX14" fmla="*/ 179538 w 312059"/>
              <a:gd name="csY14" fmla="*/ 19936 h 212092"/>
              <a:gd name="csX15" fmla="*/ 153033 w 312059"/>
              <a:gd name="csY15" fmla="*/ 6683 h 212092"/>
              <a:gd name="csX16" fmla="*/ 60268 w 312059"/>
              <a:gd name="csY16" fmla="*/ 6683 h 212092"/>
              <a:gd name="csX17" fmla="*/ 20512 w 312059"/>
              <a:gd name="csY17" fmla="*/ 39814 h 212092"/>
              <a:gd name="csX18" fmla="*/ 633 w 312059"/>
              <a:gd name="csY18" fmla="*/ 39814 h 212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12059" h="212092">
                <a:moveTo>
                  <a:pt x="633" y="39814"/>
                </a:moveTo>
                <a:cubicBezTo>
                  <a:pt x="-1576" y="47544"/>
                  <a:pt x="2320" y="71381"/>
                  <a:pt x="7259" y="86197"/>
                </a:cubicBezTo>
                <a:cubicBezTo>
                  <a:pt x="9235" y="92124"/>
                  <a:pt x="17412" y="94025"/>
                  <a:pt x="20512" y="99449"/>
                </a:cubicBezTo>
                <a:cubicBezTo>
                  <a:pt x="26413" y="109776"/>
                  <a:pt x="29347" y="121536"/>
                  <a:pt x="33764" y="132579"/>
                </a:cubicBezTo>
                <a:cubicBezTo>
                  <a:pt x="35973" y="145831"/>
                  <a:pt x="36142" y="159590"/>
                  <a:pt x="40390" y="172336"/>
                </a:cubicBezTo>
                <a:cubicBezTo>
                  <a:pt x="42908" y="179891"/>
                  <a:pt x="47524" y="187116"/>
                  <a:pt x="53642" y="192214"/>
                </a:cubicBezTo>
                <a:cubicBezTo>
                  <a:pt x="64560" y="201312"/>
                  <a:pt x="86215" y="207489"/>
                  <a:pt x="100025" y="212092"/>
                </a:cubicBezTo>
                <a:cubicBezTo>
                  <a:pt x="111068" y="209883"/>
                  <a:pt x="123310" y="210935"/>
                  <a:pt x="133155" y="205466"/>
                </a:cubicBezTo>
                <a:cubicBezTo>
                  <a:pt x="214015" y="160544"/>
                  <a:pt x="112612" y="190723"/>
                  <a:pt x="186164" y="172336"/>
                </a:cubicBezTo>
                <a:cubicBezTo>
                  <a:pt x="194999" y="167918"/>
                  <a:pt x="202810" y="159699"/>
                  <a:pt x="212668" y="159083"/>
                </a:cubicBezTo>
                <a:cubicBezTo>
                  <a:pt x="345699" y="150769"/>
                  <a:pt x="254723" y="178198"/>
                  <a:pt x="312059" y="159083"/>
                </a:cubicBezTo>
                <a:cubicBezTo>
                  <a:pt x="309850" y="123744"/>
                  <a:pt x="313114" y="87631"/>
                  <a:pt x="305433" y="53066"/>
                </a:cubicBezTo>
                <a:cubicBezTo>
                  <a:pt x="303705" y="45292"/>
                  <a:pt x="292678" y="43375"/>
                  <a:pt x="285555" y="39814"/>
                </a:cubicBezTo>
                <a:cubicBezTo>
                  <a:pt x="269537" y="31805"/>
                  <a:pt x="240624" y="28824"/>
                  <a:pt x="225920" y="26562"/>
                </a:cubicBezTo>
                <a:cubicBezTo>
                  <a:pt x="210484" y="24187"/>
                  <a:pt x="194999" y="22145"/>
                  <a:pt x="179538" y="19936"/>
                </a:cubicBezTo>
                <a:cubicBezTo>
                  <a:pt x="170703" y="15518"/>
                  <a:pt x="162404" y="9807"/>
                  <a:pt x="153033" y="6683"/>
                </a:cubicBezTo>
                <a:cubicBezTo>
                  <a:pt x="116114" y="-5624"/>
                  <a:pt x="102994" y="1936"/>
                  <a:pt x="60268" y="6683"/>
                </a:cubicBezTo>
                <a:cubicBezTo>
                  <a:pt x="44002" y="31083"/>
                  <a:pt x="51082" y="27586"/>
                  <a:pt x="20512" y="39814"/>
                </a:cubicBezTo>
                <a:cubicBezTo>
                  <a:pt x="18461" y="40634"/>
                  <a:pt x="2842" y="32084"/>
                  <a:pt x="633" y="39814"/>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023B4BBB-7C2E-FE06-4AA8-9C4CF4F53D5F}"/>
              </a:ext>
            </a:extLst>
          </p:cNvPr>
          <p:cNvSpPr/>
          <p:nvPr/>
        </p:nvSpPr>
        <p:spPr>
          <a:xfrm>
            <a:off x="2814304" y="4062528"/>
            <a:ext cx="631929" cy="384313"/>
          </a:xfrm>
          <a:custGeom>
            <a:avLst/>
            <a:gdLst>
              <a:gd name="csX0" fmla="*/ 2451 w 631929"/>
              <a:gd name="csY0" fmla="*/ 231913 h 384313"/>
              <a:gd name="csX1" fmla="*/ 28955 w 631929"/>
              <a:gd name="csY1" fmla="*/ 112643 h 384313"/>
              <a:gd name="csX2" fmla="*/ 48833 w 631929"/>
              <a:gd name="csY2" fmla="*/ 99391 h 384313"/>
              <a:gd name="csX3" fmla="*/ 141599 w 631929"/>
              <a:gd name="csY3" fmla="*/ 19878 h 384313"/>
              <a:gd name="csX4" fmla="*/ 168103 w 631929"/>
              <a:gd name="csY4" fmla="*/ 6626 h 384313"/>
              <a:gd name="csX5" fmla="*/ 221112 w 631929"/>
              <a:gd name="csY5" fmla="*/ 0 h 384313"/>
              <a:gd name="csX6" fmla="*/ 327129 w 631929"/>
              <a:gd name="csY6" fmla="*/ 33130 h 384313"/>
              <a:gd name="csX7" fmla="*/ 386764 w 631929"/>
              <a:gd name="csY7" fmla="*/ 53009 h 384313"/>
              <a:gd name="csX8" fmla="*/ 433146 w 631929"/>
              <a:gd name="csY8" fmla="*/ 72887 h 384313"/>
              <a:gd name="csX9" fmla="*/ 472903 w 631929"/>
              <a:gd name="csY9" fmla="*/ 66261 h 384313"/>
              <a:gd name="csX10" fmla="*/ 512659 w 631929"/>
              <a:gd name="csY10" fmla="*/ 26504 h 384313"/>
              <a:gd name="csX11" fmla="*/ 559042 w 631929"/>
              <a:gd name="csY11" fmla="*/ 46382 h 384313"/>
              <a:gd name="csX12" fmla="*/ 572294 w 631929"/>
              <a:gd name="csY12" fmla="*/ 72887 h 384313"/>
              <a:gd name="csX13" fmla="*/ 585546 w 631929"/>
              <a:gd name="csY13" fmla="*/ 92765 h 384313"/>
              <a:gd name="csX14" fmla="*/ 592172 w 631929"/>
              <a:gd name="csY14" fmla="*/ 112643 h 384313"/>
              <a:gd name="csX15" fmla="*/ 612051 w 631929"/>
              <a:gd name="csY15" fmla="*/ 125896 h 384313"/>
              <a:gd name="csX16" fmla="*/ 618677 w 631929"/>
              <a:gd name="csY16" fmla="*/ 145774 h 384313"/>
              <a:gd name="csX17" fmla="*/ 625303 w 631929"/>
              <a:gd name="csY17" fmla="*/ 178904 h 384313"/>
              <a:gd name="csX18" fmla="*/ 631929 w 631929"/>
              <a:gd name="csY18" fmla="*/ 205409 h 384313"/>
              <a:gd name="csX19" fmla="*/ 625303 w 631929"/>
              <a:gd name="csY19" fmla="*/ 258417 h 384313"/>
              <a:gd name="csX20" fmla="*/ 572294 w 631929"/>
              <a:gd name="csY20" fmla="*/ 331304 h 384313"/>
              <a:gd name="csX21" fmla="*/ 539164 w 631929"/>
              <a:gd name="csY21" fmla="*/ 357809 h 384313"/>
              <a:gd name="csX22" fmla="*/ 499407 w 631929"/>
              <a:gd name="csY22" fmla="*/ 384313 h 384313"/>
              <a:gd name="csX23" fmla="*/ 433146 w 631929"/>
              <a:gd name="csY23" fmla="*/ 371061 h 384313"/>
              <a:gd name="csX24" fmla="*/ 413268 w 631929"/>
              <a:gd name="csY24" fmla="*/ 357809 h 384313"/>
              <a:gd name="csX25" fmla="*/ 333755 w 631929"/>
              <a:gd name="csY25" fmla="*/ 337930 h 384313"/>
              <a:gd name="csX26" fmla="*/ 313877 w 631929"/>
              <a:gd name="csY26" fmla="*/ 324678 h 384313"/>
              <a:gd name="csX27" fmla="*/ 287372 w 631929"/>
              <a:gd name="csY27" fmla="*/ 298174 h 384313"/>
              <a:gd name="csX28" fmla="*/ 254242 w 631929"/>
              <a:gd name="csY28" fmla="*/ 278296 h 384313"/>
              <a:gd name="csX29" fmla="*/ 234364 w 631929"/>
              <a:gd name="csY29" fmla="*/ 251791 h 384313"/>
              <a:gd name="csX30" fmla="*/ 201233 w 631929"/>
              <a:gd name="csY30" fmla="*/ 238539 h 384313"/>
              <a:gd name="csX31" fmla="*/ 174729 w 631929"/>
              <a:gd name="csY31" fmla="*/ 225287 h 384313"/>
              <a:gd name="csX32" fmla="*/ 141599 w 631929"/>
              <a:gd name="csY32" fmla="*/ 231913 h 384313"/>
              <a:gd name="csX33" fmla="*/ 134972 w 631929"/>
              <a:gd name="csY33" fmla="*/ 251791 h 384313"/>
              <a:gd name="csX34" fmla="*/ 108468 w 631929"/>
              <a:gd name="csY34" fmla="*/ 258417 h 384313"/>
              <a:gd name="csX35" fmla="*/ 81964 w 631929"/>
              <a:gd name="csY35" fmla="*/ 271669 h 384313"/>
              <a:gd name="csX36" fmla="*/ 2451 w 631929"/>
              <a:gd name="csY36" fmla="*/ 231913 h 3843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631929" h="384313">
                <a:moveTo>
                  <a:pt x="2451" y="231913"/>
                </a:moveTo>
                <a:cubicBezTo>
                  <a:pt x="-6384" y="205409"/>
                  <a:pt x="10100" y="139041"/>
                  <a:pt x="28955" y="112643"/>
                </a:cubicBezTo>
                <a:cubicBezTo>
                  <a:pt x="33584" y="106163"/>
                  <a:pt x="42963" y="104772"/>
                  <a:pt x="48833" y="99391"/>
                </a:cubicBezTo>
                <a:cubicBezTo>
                  <a:pt x="118064" y="35929"/>
                  <a:pt x="84138" y="51800"/>
                  <a:pt x="141599" y="19878"/>
                </a:cubicBezTo>
                <a:cubicBezTo>
                  <a:pt x="150233" y="15081"/>
                  <a:pt x="158520" y="9022"/>
                  <a:pt x="168103" y="6626"/>
                </a:cubicBezTo>
                <a:cubicBezTo>
                  <a:pt x="185379" y="2307"/>
                  <a:pt x="203442" y="2209"/>
                  <a:pt x="221112" y="0"/>
                </a:cubicBezTo>
                <a:cubicBezTo>
                  <a:pt x="306911" y="21450"/>
                  <a:pt x="242060" y="3105"/>
                  <a:pt x="327129" y="33130"/>
                </a:cubicBezTo>
                <a:cubicBezTo>
                  <a:pt x="346888" y="40104"/>
                  <a:pt x="369329" y="41386"/>
                  <a:pt x="386764" y="53009"/>
                </a:cubicBezTo>
                <a:cubicBezTo>
                  <a:pt x="414219" y="71312"/>
                  <a:pt x="398916" y="64330"/>
                  <a:pt x="433146" y="72887"/>
                </a:cubicBezTo>
                <a:cubicBezTo>
                  <a:pt x="446398" y="70678"/>
                  <a:pt x="461298" y="73031"/>
                  <a:pt x="472903" y="66261"/>
                </a:cubicBezTo>
                <a:cubicBezTo>
                  <a:pt x="489091" y="56818"/>
                  <a:pt x="512659" y="26504"/>
                  <a:pt x="512659" y="26504"/>
                </a:cubicBezTo>
                <a:cubicBezTo>
                  <a:pt x="528120" y="33130"/>
                  <a:pt x="545764" y="36055"/>
                  <a:pt x="559042" y="46382"/>
                </a:cubicBezTo>
                <a:cubicBezTo>
                  <a:pt x="566839" y="52446"/>
                  <a:pt x="567393" y="64311"/>
                  <a:pt x="572294" y="72887"/>
                </a:cubicBezTo>
                <a:cubicBezTo>
                  <a:pt x="576245" y="79801"/>
                  <a:pt x="581985" y="85642"/>
                  <a:pt x="585546" y="92765"/>
                </a:cubicBezTo>
                <a:cubicBezTo>
                  <a:pt x="588670" y="99012"/>
                  <a:pt x="587809" y="107189"/>
                  <a:pt x="592172" y="112643"/>
                </a:cubicBezTo>
                <a:cubicBezTo>
                  <a:pt x="597147" y="118862"/>
                  <a:pt x="605425" y="121478"/>
                  <a:pt x="612051" y="125896"/>
                </a:cubicBezTo>
                <a:cubicBezTo>
                  <a:pt x="614260" y="132522"/>
                  <a:pt x="616983" y="138998"/>
                  <a:pt x="618677" y="145774"/>
                </a:cubicBezTo>
                <a:cubicBezTo>
                  <a:pt x="621408" y="156700"/>
                  <a:pt x="622860" y="167910"/>
                  <a:pt x="625303" y="178904"/>
                </a:cubicBezTo>
                <a:cubicBezTo>
                  <a:pt x="627279" y="187794"/>
                  <a:pt x="629720" y="196574"/>
                  <a:pt x="631929" y="205409"/>
                </a:cubicBezTo>
                <a:cubicBezTo>
                  <a:pt x="629720" y="223078"/>
                  <a:pt x="631292" y="241648"/>
                  <a:pt x="625303" y="258417"/>
                </a:cubicBezTo>
                <a:cubicBezTo>
                  <a:pt x="621462" y="269172"/>
                  <a:pt x="581659" y="321939"/>
                  <a:pt x="572294" y="331304"/>
                </a:cubicBezTo>
                <a:cubicBezTo>
                  <a:pt x="562294" y="341304"/>
                  <a:pt x="550602" y="349491"/>
                  <a:pt x="539164" y="357809"/>
                </a:cubicBezTo>
                <a:cubicBezTo>
                  <a:pt x="526283" y="367177"/>
                  <a:pt x="499407" y="384313"/>
                  <a:pt x="499407" y="384313"/>
                </a:cubicBezTo>
                <a:cubicBezTo>
                  <a:pt x="477320" y="379896"/>
                  <a:pt x="454674" y="377685"/>
                  <a:pt x="433146" y="371061"/>
                </a:cubicBezTo>
                <a:cubicBezTo>
                  <a:pt x="425535" y="368719"/>
                  <a:pt x="420662" y="360767"/>
                  <a:pt x="413268" y="357809"/>
                </a:cubicBezTo>
                <a:cubicBezTo>
                  <a:pt x="388745" y="348000"/>
                  <a:pt x="359758" y="343131"/>
                  <a:pt x="333755" y="337930"/>
                </a:cubicBezTo>
                <a:cubicBezTo>
                  <a:pt x="327129" y="333513"/>
                  <a:pt x="319923" y="329860"/>
                  <a:pt x="313877" y="324678"/>
                </a:cubicBezTo>
                <a:cubicBezTo>
                  <a:pt x="304391" y="316547"/>
                  <a:pt x="297234" y="305845"/>
                  <a:pt x="287372" y="298174"/>
                </a:cubicBezTo>
                <a:cubicBezTo>
                  <a:pt x="277206" y="290267"/>
                  <a:pt x="265285" y="284922"/>
                  <a:pt x="254242" y="278296"/>
                </a:cubicBezTo>
                <a:cubicBezTo>
                  <a:pt x="247616" y="269461"/>
                  <a:pt x="243199" y="258417"/>
                  <a:pt x="234364" y="251791"/>
                </a:cubicBezTo>
                <a:cubicBezTo>
                  <a:pt x="224849" y="244654"/>
                  <a:pt x="212102" y="243370"/>
                  <a:pt x="201233" y="238539"/>
                </a:cubicBezTo>
                <a:cubicBezTo>
                  <a:pt x="192207" y="234527"/>
                  <a:pt x="183564" y="229704"/>
                  <a:pt x="174729" y="225287"/>
                </a:cubicBezTo>
                <a:cubicBezTo>
                  <a:pt x="163686" y="227496"/>
                  <a:pt x="150970" y="225666"/>
                  <a:pt x="141599" y="231913"/>
                </a:cubicBezTo>
                <a:cubicBezTo>
                  <a:pt x="135787" y="235787"/>
                  <a:pt x="140426" y="247428"/>
                  <a:pt x="134972" y="251791"/>
                </a:cubicBezTo>
                <a:cubicBezTo>
                  <a:pt x="127861" y="257480"/>
                  <a:pt x="116995" y="255219"/>
                  <a:pt x="108468" y="258417"/>
                </a:cubicBezTo>
                <a:cubicBezTo>
                  <a:pt x="99219" y="261885"/>
                  <a:pt x="90799" y="267252"/>
                  <a:pt x="81964" y="271669"/>
                </a:cubicBezTo>
                <a:cubicBezTo>
                  <a:pt x="-13917" y="264820"/>
                  <a:pt x="11286" y="258417"/>
                  <a:pt x="2451" y="231913"/>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4ACDBFC7-6565-1E3F-ECF6-1B6226BCD1BC}"/>
              </a:ext>
            </a:extLst>
          </p:cNvPr>
          <p:cNvSpPr/>
          <p:nvPr/>
        </p:nvSpPr>
        <p:spPr>
          <a:xfrm>
            <a:off x="3172364" y="2493328"/>
            <a:ext cx="287121" cy="190974"/>
          </a:xfrm>
          <a:custGeom>
            <a:avLst/>
            <a:gdLst>
              <a:gd name="csX0" fmla="*/ 2199 w 287121"/>
              <a:gd name="csY0" fmla="*/ 18696 h 190974"/>
              <a:gd name="csX1" fmla="*/ 8825 w 287121"/>
              <a:gd name="csY1" fmla="*/ 111461 h 190974"/>
              <a:gd name="csX2" fmla="*/ 15451 w 287121"/>
              <a:gd name="csY2" fmla="*/ 151217 h 190974"/>
              <a:gd name="csX3" fmla="*/ 35329 w 287121"/>
              <a:gd name="csY3" fmla="*/ 171096 h 190974"/>
              <a:gd name="csX4" fmla="*/ 48582 w 287121"/>
              <a:gd name="csY4" fmla="*/ 190974 h 190974"/>
              <a:gd name="csX5" fmla="*/ 128095 w 287121"/>
              <a:gd name="csY5" fmla="*/ 184348 h 190974"/>
              <a:gd name="csX6" fmla="*/ 154599 w 287121"/>
              <a:gd name="csY6" fmla="*/ 177722 h 190974"/>
              <a:gd name="csX7" fmla="*/ 187729 w 287121"/>
              <a:gd name="csY7" fmla="*/ 171096 h 190974"/>
              <a:gd name="csX8" fmla="*/ 220860 w 287121"/>
              <a:gd name="csY8" fmla="*/ 104835 h 190974"/>
              <a:gd name="csX9" fmla="*/ 287121 w 287121"/>
              <a:gd name="csY9" fmla="*/ 98209 h 190974"/>
              <a:gd name="csX10" fmla="*/ 267242 w 287121"/>
              <a:gd name="csY10" fmla="*/ 31948 h 190974"/>
              <a:gd name="csX11" fmla="*/ 247364 w 287121"/>
              <a:gd name="csY11" fmla="*/ 25322 h 190974"/>
              <a:gd name="csX12" fmla="*/ 101590 w 287121"/>
              <a:gd name="csY12" fmla="*/ 18696 h 190974"/>
              <a:gd name="csX13" fmla="*/ 48582 w 287121"/>
              <a:gd name="csY13" fmla="*/ 31948 h 190974"/>
              <a:gd name="csX14" fmla="*/ 2199 w 287121"/>
              <a:gd name="csY14" fmla="*/ 18696 h 1909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7121" h="190974">
                <a:moveTo>
                  <a:pt x="2199" y="18696"/>
                </a:moveTo>
                <a:cubicBezTo>
                  <a:pt x="-4427" y="31948"/>
                  <a:pt x="5740" y="80614"/>
                  <a:pt x="8825" y="111461"/>
                </a:cubicBezTo>
                <a:cubicBezTo>
                  <a:pt x="10162" y="124829"/>
                  <a:pt x="9995" y="138940"/>
                  <a:pt x="15451" y="151217"/>
                </a:cubicBezTo>
                <a:cubicBezTo>
                  <a:pt x="19257" y="159780"/>
                  <a:pt x="29330" y="163897"/>
                  <a:pt x="35329" y="171096"/>
                </a:cubicBezTo>
                <a:cubicBezTo>
                  <a:pt x="40427" y="177214"/>
                  <a:pt x="44164" y="184348"/>
                  <a:pt x="48582" y="190974"/>
                </a:cubicBezTo>
                <a:cubicBezTo>
                  <a:pt x="75086" y="188765"/>
                  <a:pt x="101704" y="187647"/>
                  <a:pt x="128095" y="184348"/>
                </a:cubicBezTo>
                <a:cubicBezTo>
                  <a:pt x="137131" y="183218"/>
                  <a:pt x="145709" y="179697"/>
                  <a:pt x="154599" y="177722"/>
                </a:cubicBezTo>
                <a:cubicBezTo>
                  <a:pt x="165593" y="175279"/>
                  <a:pt x="176686" y="173305"/>
                  <a:pt x="187729" y="171096"/>
                </a:cubicBezTo>
                <a:cubicBezTo>
                  <a:pt x="193647" y="147426"/>
                  <a:pt x="189879" y="111984"/>
                  <a:pt x="220860" y="104835"/>
                </a:cubicBezTo>
                <a:cubicBezTo>
                  <a:pt x="242489" y="99844"/>
                  <a:pt x="265034" y="100418"/>
                  <a:pt x="287121" y="98209"/>
                </a:cubicBezTo>
                <a:cubicBezTo>
                  <a:pt x="284221" y="77908"/>
                  <a:pt x="286685" y="47502"/>
                  <a:pt x="267242" y="31948"/>
                </a:cubicBezTo>
                <a:cubicBezTo>
                  <a:pt x="261788" y="27585"/>
                  <a:pt x="253990" y="27531"/>
                  <a:pt x="247364" y="25322"/>
                </a:cubicBezTo>
                <a:cubicBezTo>
                  <a:pt x="203850" y="-18195"/>
                  <a:pt x="233190" y="4595"/>
                  <a:pt x="101590" y="18696"/>
                </a:cubicBezTo>
                <a:cubicBezTo>
                  <a:pt x="83481" y="20636"/>
                  <a:pt x="48582" y="31948"/>
                  <a:pt x="48582" y="31948"/>
                </a:cubicBezTo>
                <a:cubicBezTo>
                  <a:pt x="32589" y="55935"/>
                  <a:pt x="8825" y="5444"/>
                  <a:pt x="2199" y="18696"/>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a:extLst>
              <a:ext uri="{FF2B5EF4-FFF2-40B4-BE49-F238E27FC236}">
                <a16:creationId xmlns:a16="http://schemas.microsoft.com/office/drawing/2014/main" id="{30E5FB4F-4324-AF65-FDA6-5E89128BDA25}"/>
              </a:ext>
            </a:extLst>
          </p:cNvPr>
          <p:cNvSpPr/>
          <p:nvPr/>
        </p:nvSpPr>
        <p:spPr>
          <a:xfrm>
            <a:off x="1571050" y="4181798"/>
            <a:ext cx="176461" cy="245165"/>
          </a:xfrm>
          <a:custGeom>
            <a:avLst/>
            <a:gdLst>
              <a:gd name="csX0" fmla="*/ 13253 w 176461"/>
              <a:gd name="csY0" fmla="*/ 79513 h 245165"/>
              <a:gd name="csX1" fmla="*/ 66261 w 176461"/>
              <a:gd name="csY1" fmla="*/ 39756 h 245165"/>
              <a:gd name="csX2" fmla="*/ 112644 w 176461"/>
              <a:gd name="csY2" fmla="*/ 6626 h 245165"/>
              <a:gd name="csX3" fmla="*/ 139148 w 176461"/>
              <a:gd name="csY3" fmla="*/ 0 h 245165"/>
              <a:gd name="csX4" fmla="*/ 159026 w 176461"/>
              <a:gd name="csY4" fmla="*/ 6626 h 245165"/>
              <a:gd name="csX5" fmla="*/ 165653 w 176461"/>
              <a:gd name="csY5" fmla="*/ 86139 h 245165"/>
              <a:gd name="csX6" fmla="*/ 132522 w 176461"/>
              <a:gd name="csY6" fmla="*/ 245165 h 245165"/>
              <a:gd name="csX7" fmla="*/ 66261 w 176461"/>
              <a:gd name="csY7" fmla="*/ 238539 h 245165"/>
              <a:gd name="csX8" fmla="*/ 46383 w 176461"/>
              <a:gd name="csY8" fmla="*/ 218661 h 245165"/>
              <a:gd name="csX9" fmla="*/ 6626 w 176461"/>
              <a:gd name="csY9" fmla="*/ 185530 h 245165"/>
              <a:gd name="csX10" fmla="*/ 0 w 176461"/>
              <a:gd name="csY10" fmla="*/ 159026 h 245165"/>
              <a:gd name="csX11" fmla="*/ 13253 w 176461"/>
              <a:gd name="csY11" fmla="*/ 79513 h 245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76461" h="245165">
                <a:moveTo>
                  <a:pt x="13253" y="79513"/>
                </a:moveTo>
                <a:cubicBezTo>
                  <a:pt x="24297" y="59635"/>
                  <a:pt x="17051" y="74907"/>
                  <a:pt x="66261" y="39756"/>
                </a:cubicBezTo>
                <a:cubicBezTo>
                  <a:pt x="69652" y="37334"/>
                  <a:pt x="104839" y="9971"/>
                  <a:pt x="112644" y="6626"/>
                </a:cubicBezTo>
                <a:cubicBezTo>
                  <a:pt x="121014" y="3039"/>
                  <a:pt x="130313" y="2209"/>
                  <a:pt x="139148" y="0"/>
                </a:cubicBezTo>
                <a:cubicBezTo>
                  <a:pt x="145774" y="2209"/>
                  <a:pt x="153037" y="3033"/>
                  <a:pt x="159026" y="6626"/>
                </a:cubicBezTo>
                <a:cubicBezTo>
                  <a:pt x="189068" y="24650"/>
                  <a:pt x="169020" y="52471"/>
                  <a:pt x="165653" y="86139"/>
                </a:cubicBezTo>
                <a:cubicBezTo>
                  <a:pt x="163234" y="141779"/>
                  <a:pt x="207531" y="245165"/>
                  <a:pt x="132522" y="245165"/>
                </a:cubicBezTo>
                <a:cubicBezTo>
                  <a:pt x="110325" y="245165"/>
                  <a:pt x="88348" y="240748"/>
                  <a:pt x="66261" y="238539"/>
                </a:cubicBezTo>
                <a:cubicBezTo>
                  <a:pt x="59635" y="231913"/>
                  <a:pt x="53387" y="224886"/>
                  <a:pt x="46383" y="218661"/>
                </a:cubicBezTo>
                <a:cubicBezTo>
                  <a:pt x="33490" y="207200"/>
                  <a:pt x="17217" y="199147"/>
                  <a:pt x="6626" y="185530"/>
                </a:cubicBezTo>
                <a:cubicBezTo>
                  <a:pt x="1035" y="178342"/>
                  <a:pt x="2209" y="167861"/>
                  <a:pt x="0" y="159026"/>
                </a:cubicBezTo>
                <a:cubicBezTo>
                  <a:pt x="6870" y="97196"/>
                  <a:pt x="2209" y="99391"/>
                  <a:pt x="13253" y="79513"/>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22441A83-7B94-C940-468B-31CA1E1D422B}"/>
                  </a:ext>
                </a:extLst>
              </p:cNvPr>
              <p:cNvSpPr txBox="1"/>
              <p:nvPr/>
            </p:nvSpPr>
            <p:spPr>
              <a:xfrm>
                <a:off x="864866" y="5087591"/>
                <a:ext cx="3271838" cy="870751"/>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绝大部分粒子位于</a:t>
                </a:r>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内</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a:t>
                </a:r>
                <a:r>
                  <a:rPr lang="en-US" altLang="zh-CN" dirty="0">
                    <a:solidFill>
                      <a:srgbClr val="000000"/>
                    </a:solidFill>
                    <a:latin typeface="Times New Roman" panose="02020603050405020304" pitchFamily="18" charset="0"/>
                    <a:cs typeface="Times New Roman" panose="02020603050405020304" pitchFamily="18" charset="0"/>
                  </a:rPr>
                  <a:t> LER</a:t>
                </a:r>
                <a:r>
                  <a:rPr lang="zh-CN" altLang="en-US" dirty="0">
                    <a:solidFill>
                      <a:srgbClr val="000000"/>
                    </a:solidFill>
                    <a:latin typeface="Times New Roman" panose="02020603050405020304" pitchFamily="18" charset="0"/>
                    <a:cs typeface="Times New Roman" panose="02020603050405020304" pitchFamily="18" charset="0"/>
                  </a:rPr>
                  <a:t>内粒子实时占比</a:t>
                </a:r>
                <a14:m>
                  <m:oMath xmlns:m="http://schemas.openxmlformats.org/officeDocument/2006/math">
                    <m:sSub>
                      <m:sSubPr>
                        <m:ctrlPr>
                          <a:rPr lang="zh-CN" altLang="zh-CN" i="1">
                            <a:solidFill>
                              <a:srgbClr val="000000"/>
                            </a:solidFill>
                            <a:latin typeface="Cambria Math" panose="02040503050406030204" pitchFamily="18" charset="0"/>
                            <a:cs typeface="Times New Roman" panose="02020603050405020304" pitchFamily="18" charset="0"/>
                          </a:rPr>
                        </m:ctrlPr>
                      </m:sSubPr>
                      <m:e>
                        <m:r>
                          <a:rPr lang="en-US" altLang="zh-CN" i="1">
                            <a:solidFill>
                              <a:srgbClr val="000000"/>
                            </a:solidFill>
                            <a:latin typeface="Cambria Math" panose="02040503050406030204" pitchFamily="18" charset="0"/>
                            <a:cs typeface="Times New Roman" panose="02020603050405020304" pitchFamily="18" charset="0"/>
                          </a:rPr>
                          <m:t>𝑃</m:t>
                        </m:r>
                      </m:e>
                      <m:sub>
                        <m:r>
                          <m:rPr>
                            <m:sty m:val="p"/>
                          </m:rPr>
                          <a:rPr lang="en-US" altLang="zh-CN">
                            <a:solidFill>
                              <a:srgbClr val="000000"/>
                            </a:solidFill>
                            <a:latin typeface="Cambria Math" panose="02040503050406030204" pitchFamily="18" charset="0"/>
                            <a:cs typeface="Times New Roman" panose="02020603050405020304" pitchFamily="18" charset="0"/>
                          </a:rPr>
                          <m:t>c</m:t>
                        </m:r>
                      </m:sub>
                    </m:sSub>
                    <m:r>
                      <a:rPr lang="en-US" altLang="zh-CN" i="1">
                        <a:solidFill>
                          <a:srgbClr val="000000"/>
                        </a:solidFill>
                        <a:latin typeface="Cambria Math" panose="02040503050406030204" pitchFamily="18" charset="0"/>
                        <a:cs typeface="Times New Roman" panose="02020603050405020304" pitchFamily="18" charset="0"/>
                      </a:rPr>
                      <m:t>~80%</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22441A83-7B94-C940-468B-31CA1E1D422B}"/>
                  </a:ext>
                </a:extLst>
              </p:cNvPr>
              <p:cNvSpPr txBox="1">
                <a:spLocks noRot="1" noChangeAspect="1" noMove="1" noResize="1" noEditPoints="1" noAdjustHandles="1" noChangeArrowheads="1" noChangeShapeType="1" noTextEdit="1"/>
              </p:cNvSpPr>
              <p:nvPr/>
            </p:nvSpPr>
            <p:spPr>
              <a:xfrm>
                <a:off x="864866" y="5087591"/>
                <a:ext cx="3271838" cy="870751"/>
              </a:xfrm>
              <a:prstGeom prst="rect">
                <a:avLst/>
              </a:prstGeom>
              <a:blipFill>
                <a:blip r:embed="rId6"/>
                <a:stretch>
                  <a:fillRect l="-1676" b="-11268"/>
                </a:stretch>
              </a:blipFill>
            </p:spPr>
            <p:txBody>
              <a:bodyPr/>
              <a:lstStyle/>
              <a:p>
                <a:r>
                  <a:rPr lang="zh-CN" altLang="en-US">
                    <a:noFill/>
                  </a:rPr>
                  <a:t> </a:t>
                </a:r>
              </a:p>
            </p:txBody>
          </p:sp>
        </mc:Fallback>
      </mc:AlternateContent>
      <p:pic>
        <p:nvPicPr>
          <p:cNvPr id="24" name="图片 23">
            <a:extLst>
              <a:ext uri="{FF2B5EF4-FFF2-40B4-BE49-F238E27FC236}">
                <a16:creationId xmlns:a16="http://schemas.microsoft.com/office/drawing/2014/main" id="{06BD2BAD-80B8-FE6A-8C23-DC1B85D8C350}"/>
              </a:ext>
            </a:extLst>
          </p:cNvPr>
          <p:cNvPicPr>
            <a:picLocks noChangeAspect="1"/>
          </p:cNvPicPr>
          <p:nvPr/>
        </p:nvPicPr>
        <p:blipFill>
          <a:blip r:embed="rId7"/>
          <a:stretch>
            <a:fillRect/>
          </a:stretch>
        </p:blipFill>
        <p:spPr>
          <a:xfrm>
            <a:off x="4304753" y="2024560"/>
            <a:ext cx="3939111" cy="2905125"/>
          </a:xfrm>
          <a:prstGeom prst="rect">
            <a:avLst/>
          </a:prstGeom>
        </p:spPr>
      </p:pic>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D5B46185-2A1D-DC1C-A4F4-82DCCDEDDA48}"/>
                  </a:ext>
                </a:extLst>
              </p:cNvPr>
              <p:cNvSpPr txBox="1"/>
              <p:nvPr/>
            </p:nvSpPr>
            <p:spPr>
              <a:xfrm>
                <a:off x="5188458" y="1836484"/>
                <a:ext cx="2171700" cy="523220"/>
              </a:xfrm>
              <a:prstGeom prst="rect">
                <a:avLst/>
              </a:prstGeom>
              <a:noFill/>
            </p:spPr>
            <p:txBody>
              <a:bodyPr wrap="square" rtlCol="0">
                <a:spAutoFit/>
              </a:bodyPr>
              <a:lstStyle/>
              <a:p>
                <a:pPr algn="ctr"/>
                <a:r>
                  <a:rPr lang="zh-CN" altLang="en-US" sz="1400" dirty="0">
                    <a:latin typeface="Times New Roman" panose="02020603050405020304" pitchFamily="18" charset="0"/>
                    <a:cs typeface="Times New Roman" panose="02020603050405020304" pitchFamily="18" charset="0"/>
                  </a:rPr>
                  <a:t>体积分数</a:t>
                </a:r>
                <a:r>
                  <a:rPr lang="en-US" altLang="zh-CN" sz="1400" dirty="0">
                    <a:latin typeface="Times New Roman" panose="02020603050405020304" pitchFamily="18" charset="0"/>
                    <a:cs typeface="Times New Roman" panose="02020603050405020304" pitchFamily="18" charset="0"/>
                  </a:rPr>
                  <a:t>42.5%</a:t>
                </a:r>
                <a:r>
                  <a:rPr lang="zh-CN" altLang="en-US" sz="1400" dirty="0">
                    <a:latin typeface="Times New Roman" panose="02020603050405020304" pitchFamily="18" charset="0"/>
                    <a:cs typeface="Times New Roman" panose="02020603050405020304" pitchFamily="18" charset="0"/>
                  </a:rPr>
                  <a:t>及</a:t>
                </a:r>
                <a:r>
                  <a:rPr lang="en-US" altLang="zh-CN" sz="1400" dirty="0">
                    <a:latin typeface="Times New Roman" panose="02020603050405020304" pitchFamily="18" charset="0"/>
                    <a:cs typeface="Times New Roman" panose="02020603050405020304" pitchFamily="18" charset="0"/>
                  </a:rPr>
                  <a:t>45% BD</a:t>
                </a:r>
                <a:r>
                  <a:rPr lang="zh-CN" altLang="en-US" sz="1400" dirty="0">
                    <a:latin typeface="Times New Roman" panose="02020603050405020304" pitchFamily="18" charset="0"/>
                    <a:cs typeface="Times New Roman" panose="02020603050405020304" pitchFamily="18" charset="0"/>
                  </a:rPr>
                  <a:t>工况下</a:t>
                </a:r>
                <a14:m>
                  <m:oMath xmlns:m="http://schemas.openxmlformats.org/officeDocument/2006/math">
                    <m:sSub>
                      <m:sSubPr>
                        <m:ctrlPr>
                          <a:rPr lang="en-US" altLang="zh-CN" sz="1400" i="1">
                            <a:solidFill>
                              <a:srgbClr val="000000"/>
                            </a:solidFill>
                            <a:latin typeface="Cambria Math" panose="02040503050406030204" pitchFamily="18" charset="0"/>
                            <a:ea typeface="宋体" panose="02010600030101010101" pitchFamily="2" charset="-122"/>
                          </a:rPr>
                        </m:ctrlPr>
                      </m:sSubPr>
                      <m:e>
                        <m:r>
                          <a:rPr lang="zh-CN" altLang="en-US" sz="1400" i="1">
                            <a:solidFill>
                              <a:srgbClr val="000000"/>
                            </a:solidFill>
                            <a:latin typeface="Cambria Math" panose="02040503050406030204" pitchFamily="18" charset="0"/>
                            <a:ea typeface="宋体" panose="02010600030101010101" pitchFamily="2" charset="-122"/>
                          </a:rPr>
                          <m:t>𝜂</m:t>
                        </m:r>
                      </m:e>
                      <m:sub>
                        <m:r>
                          <m:rPr>
                            <m:sty m:val="p"/>
                          </m:rPr>
                          <a:rPr lang="en-US" altLang="zh-CN" sz="1400" i="1">
                            <a:solidFill>
                              <a:srgbClr val="000000"/>
                            </a:solidFill>
                            <a:latin typeface="Cambria Math" panose="02040503050406030204" pitchFamily="18" charset="0"/>
                            <a:ea typeface="宋体" panose="02010600030101010101" pitchFamily="2" charset="-122"/>
                          </a:rPr>
                          <m:t>c</m:t>
                        </m:r>
                      </m:sub>
                    </m:sSub>
                  </m:oMath>
                </a14:m>
                <a:r>
                  <a:rPr lang="zh-CN" altLang="en-US" sz="1400" dirty="0">
                    <a:solidFill>
                      <a:srgbClr val="000000"/>
                    </a:solidFill>
                    <a:latin typeface="宋体" panose="02010600030101010101" pitchFamily="2" charset="-122"/>
                    <a:ea typeface="宋体" panose="02010600030101010101" pitchFamily="2" charset="-122"/>
                  </a:rPr>
                  <a:t>与</a:t>
                </a:r>
                <a14:m>
                  <m:oMath xmlns:m="http://schemas.openxmlformats.org/officeDocument/2006/math">
                    <m:r>
                      <a:rPr lang="zh-CN" altLang="en-US" sz="1400" i="1">
                        <a:solidFill>
                          <a:srgbClr val="000000"/>
                        </a:solidFill>
                        <a:latin typeface="Cambria Math" panose="02040503050406030204" pitchFamily="18" charset="0"/>
                        <a:ea typeface="宋体" panose="02010600030101010101" pitchFamily="2" charset="-122"/>
                      </a:rPr>
                      <m:t>𝜂</m:t>
                    </m:r>
                  </m:oMath>
                </a14:m>
                <a:r>
                  <a:rPr lang="zh-CN" altLang="en-US" sz="1400" dirty="0">
                    <a:latin typeface="Times New Roman" panose="02020603050405020304" pitchFamily="18" charset="0"/>
                    <a:cs typeface="Times New Roman" panose="02020603050405020304" pitchFamily="18" charset="0"/>
                  </a:rPr>
                  <a:t>随</a:t>
                </a:r>
                <a14:m>
                  <m:oMath xmlns:m="http://schemas.openxmlformats.org/officeDocument/2006/math">
                    <m:acc>
                      <m:accPr>
                        <m:chr m:val="̇"/>
                        <m:ctrlPr>
                          <a:rPr lang="zh-CN" altLang="en-US" sz="1400" i="1">
                            <a:latin typeface="Cambria Math" panose="02040503050406030204" pitchFamily="18" charset="0"/>
                            <a:ea typeface="宋体" panose="02010600030101010101" pitchFamily="2" charset="-122"/>
                          </a:rPr>
                        </m:ctrlPr>
                      </m:accPr>
                      <m:e>
                        <m:r>
                          <a:rPr lang="zh-CN" altLang="en-US" sz="1400" i="1">
                            <a:latin typeface="Cambria Math" panose="02040503050406030204" pitchFamily="18" charset="0"/>
                            <a:ea typeface="宋体" panose="02010600030101010101" pitchFamily="2" charset="-122"/>
                          </a:rPr>
                          <m:t>𝛾</m:t>
                        </m:r>
                      </m:e>
                    </m:acc>
                  </m:oMath>
                </a14:m>
                <a:r>
                  <a:rPr lang="zh-CN" altLang="en-US" sz="1400" dirty="0">
                    <a:latin typeface="Times New Roman" panose="02020603050405020304" pitchFamily="18" charset="0"/>
                    <a:cs typeface="Times New Roman" panose="02020603050405020304" pitchFamily="18" charset="0"/>
                  </a:rPr>
                  <a:t>变化比较</a:t>
                </a:r>
              </a:p>
            </p:txBody>
          </p:sp>
        </mc:Choice>
        <mc:Fallback xmlns="">
          <p:sp>
            <p:nvSpPr>
              <p:cNvPr id="25" name="文本框 24">
                <a:extLst>
                  <a:ext uri="{FF2B5EF4-FFF2-40B4-BE49-F238E27FC236}">
                    <a16:creationId xmlns:a16="http://schemas.microsoft.com/office/drawing/2014/main" id="{D5B46185-2A1D-DC1C-A4F4-82DCCDEDDA48}"/>
                  </a:ext>
                </a:extLst>
              </p:cNvPr>
              <p:cNvSpPr txBox="1">
                <a:spLocks noRot="1" noChangeAspect="1" noMove="1" noResize="1" noEditPoints="1" noAdjustHandles="1" noChangeArrowheads="1" noChangeShapeType="1" noTextEdit="1"/>
              </p:cNvSpPr>
              <p:nvPr/>
            </p:nvSpPr>
            <p:spPr>
              <a:xfrm>
                <a:off x="5188458" y="1836484"/>
                <a:ext cx="2171700" cy="523220"/>
              </a:xfrm>
              <a:prstGeom prst="rect">
                <a:avLst/>
              </a:prstGeom>
              <a:blipFill>
                <a:blip r:embed="rId8"/>
                <a:stretch>
                  <a:fillRect l="-281" t="-2326" r="-281"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9E61496-7F12-7145-8454-3D9CA4EBFC15}"/>
                  </a:ext>
                </a:extLst>
              </p:cNvPr>
              <p:cNvSpPr txBox="1"/>
              <p:nvPr/>
            </p:nvSpPr>
            <p:spPr>
              <a:xfrm>
                <a:off x="4304752" y="4661662"/>
                <a:ext cx="4111115" cy="1464503"/>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a:t>
                </a:r>
                <a:r>
                  <a:rPr lang="zh-CN" altLang="zh-CN" dirty="0">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𝜂</m:t>
                        </m:r>
                      </m:e>
                      <m:sub>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latin typeface="Cambria Math" panose="02040503050406030204" pitchFamily="18" charset="0"/>
                                <a:ea typeface="等线" panose="02010600030101010101" pitchFamily="2" charset="-122"/>
                                <a:cs typeface="Times New Roman" panose="02020603050405020304" pitchFamily="18" charset="0"/>
                              </a:rPr>
                              <m:t>𝑃</m:t>
                            </m:r>
                          </m:e>
                        </m:acc>
                      </m:e>
                      <m:sub>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c</m:t>
                        </m:r>
                      </m:sub>
                    </m:sSub>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𝜎</m:t>
                            </m:r>
                          </m:e>
                          <m:sub>
                            <m:r>
                              <m:rPr>
                                <m:sty m:val="p"/>
                              </m:rPr>
                              <a:rPr lang="en-US" altLang="zh-CN" b="0" i="0" smtClean="0">
                                <a:latin typeface="Cambria Math" panose="02040503050406030204" pitchFamily="18" charset="0"/>
                                <a:ea typeface="等线" panose="02010600030101010101" pitchFamily="2" charset="-122"/>
                                <a:cs typeface="Times New Roman" panose="02020603050405020304" pitchFamily="18" charset="0"/>
                              </a:rPr>
                              <m:t>c</m:t>
                            </m:r>
                            <m:r>
                              <a:rPr lang="en-US" altLang="zh-CN" b="0" i="0" smtClean="0">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y</m:t>
                            </m:r>
                          </m:sub>
                        </m:sSub>
                      </m:num>
                      <m:den>
                        <m:r>
                          <a:rPr lang="en-US" altLang="zh-CN" i="1">
                            <a:latin typeface="Cambria Math" panose="02040503050406030204" pitchFamily="18" charset="0"/>
                            <a:ea typeface="等线" panose="02010600030101010101" pitchFamily="2" charset="-122"/>
                            <a:cs typeface="Times New Roman" panose="02020603050405020304" pitchFamily="18" charset="0"/>
                          </a:rPr>
                          <m:t>2</m:t>
                        </m:r>
                      </m:den>
                    </m:f>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i="1">
                            <a:latin typeface="Cambria Math" panose="02040503050406030204" pitchFamily="18" charset="0"/>
                            <a:ea typeface="等线" panose="02010600030101010101" pitchFamily="2" charset="-122"/>
                            <a:cs typeface="Times New Roman" panose="02020603050405020304" pitchFamily="18" charset="0"/>
                          </a:rPr>
                          <m:t>−1</m:t>
                        </m:r>
                      </m:sup>
                    </m:sSup>
                  </m:oMath>
                </a14:m>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a:t>
                </a:r>
                <a:r>
                  <a:rPr lang="zh-CN" altLang="zh-CN" dirty="0">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𝜂</m:t>
                        </m:r>
                      </m:e>
                      <m:sub>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c</m:t>
                        </m:r>
                      </m:sub>
                    </m:sSub>
                  </m:oMath>
                </a14:m>
                <a:r>
                  <a:rPr lang="zh-CN" altLang="en-US" dirty="0">
                    <a:latin typeface="Times New Roman" panose="02020603050405020304" pitchFamily="18" charset="0"/>
                    <a:cs typeface="Times New Roman" panose="02020603050405020304" pitchFamily="18" charset="0"/>
                  </a:rPr>
                  <a:t>是</a:t>
                </a:r>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弹性应力提供的黏度</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i="1">
                            <a:solidFill>
                              <a:srgbClr val="000000"/>
                            </a:solidFill>
                            <a:latin typeface="Cambria Math" panose="02040503050406030204" pitchFamily="18" charset="0"/>
                            <a:ea typeface="宋体" panose="02010600030101010101" pitchFamily="2" charset="-122"/>
                          </a:rPr>
                        </m:ctrlPr>
                      </m:sSubPr>
                      <m:e>
                        <m:r>
                          <a:rPr lang="zh-CN" altLang="en-US" i="1">
                            <a:solidFill>
                              <a:srgbClr val="000000"/>
                            </a:solidFill>
                            <a:latin typeface="Cambria Math" panose="02040503050406030204" pitchFamily="18" charset="0"/>
                            <a:ea typeface="宋体" panose="02010600030101010101" pitchFamily="2" charset="-122"/>
                          </a:rPr>
                          <m:t>𝜂</m:t>
                        </m:r>
                      </m:e>
                      <m:sub>
                        <m:r>
                          <m:rPr>
                            <m:sty m:val="p"/>
                          </m:rPr>
                          <a:rPr lang="en-US" altLang="zh-CN" i="1">
                            <a:solidFill>
                              <a:srgbClr val="000000"/>
                            </a:solidFill>
                            <a:latin typeface="Cambria Math" panose="02040503050406030204" pitchFamily="18" charset="0"/>
                            <a:ea typeface="宋体" panose="02010600030101010101" pitchFamily="2" charset="-122"/>
                          </a:rPr>
                          <m:t>c</m:t>
                        </m:r>
                      </m:sub>
                    </m:sSub>
                  </m:oMath>
                </a14:m>
                <a:r>
                  <a:rPr lang="zh-CN" altLang="en-US" dirty="0">
                    <a:solidFill>
                      <a:srgbClr val="000000"/>
                    </a:solidFill>
                    <a:latin typeface="宋体" panose="02010600030101010101" pitchFamily="2" charset="-122"/>
                    <a:ea typeface="宋体" panose="02010600030101010101" pitchFamily="2" charset="-122"/>
                  </a:rPr>
                  <a:t>与体系黏度</a:t>
                </a:r>
                <a14:m>
                  <m:oMath xmlns:m="http://schemas.openxmlformats.org/officeDocument/2006/math">
                    <m:r>
                      <a:rPr lang="zh-CN" altLang="en-US" i="1">
                        <a:solidFill>
                          <a:srgbClr val="000000"/>
                        </a:solidFill>
                        <a:latin typeface="Cambria Math" panose="02040503050406030204" pitchFamily="18" charset="0"/>
                        <a:ea typeface="宋体" panose="02010600030101010101" pitchFamily="2" charset="-122"/>
                      </a:rPr>
                      <m:t>𝜂</m:t>
                    </m:r>
                  </m:oMath>
                </a14:m>
                <a:r>
                  <a:rPr lang="zh-CN" altLang="en-US" dirty="0">
                    <a:solidFill>
                      <a:srgbClr val="000000"/>
                    </a:solidFill>
                    <a:latin typeface="Times New Roman" panose="02020603050405020304" pitchFamily="18" charset="0"/>
                    <a:cs typeface="Times New Roman" panose="02020603050405020304" pitchFamily="18" charset="0"/>
                  </a:rPr>
                  <a:t>近似相等：</a:t>
                </a:r>
                <a14:m>
                  <m:oMath xmlns:m="http://schemas.openxmlformats.org/officeDocument/2006/math">
                    <m:sSub>
                      <m:sSubPr>
                        <m:ctrlPr>
                          <a:rPr lang="en-US" altLang="zh-CN" i="1">
                            <a:solidFill>
                              <a:srgbClr val="000000"/>
                            </a:solidFill>
                            <a:latin typeface="Cambria Math" panose="02040503050406030204" pitchFamily="18" charset="0"/>
                            <a:ea typeface="宋体" panose="02010600030101010101" pitchFamily="2" charset="-122"/>
                          </a:rPr>
                        </m:ctrlPr>
                      </m:sSubPr>
                      <m:e>
                        <m:r>
                          <a:rPr lang="zh-CN" altLang="en-US" i="1">
                            <a:solidFill>
                              <a:srgbClr val="000000"/>
                            </a:solidFill>
                            <a:latin typeface="Cambria Math" panose="02040503050406030204" pitchFamily="18" charset="0"/>
                            <a:ea typeface="宋体" panose="02010600030101010101" pitchFamily="2" charset="-122"/>
                          </a:rPr>
                          <m:t>𝜂</m:t>
                        </m:r>
                      </m:e>
                      <m:sub>
                        <m:r>
                          <m:rPr>
                            <m:sty m:val="p"/>
                          </m:rPr>
                          <a:rPr lang="en-US" altLang="zh-CN" i="1">
                            <a:solidFill>
                              <a:srgbClr val="000000"/>
                            </a:solidFill>
                            <a:latin typeface="Cambria Math" panose="02040503050406030204" pitchFamily="18" charset="0"/>
                            <a:ea typeface="宋体" panose="02010600030101010101" pitchFamily="2" charset="-122"/>
                          </a:rPr>
                          <m:t>c</m:t>
                        </m:r>
                      </m:sub>
                    </m:sSub>
                    <m:r>
                      <a:rPr lang="en-US" altLang="zh-CN" i="1" smtClean="0">
                        <a:solidFill>
                          <a:srgbClr val="000000"/>
                        </a:solidFill>
                        <a:latin typeface="Cambria Math" panose="02040503050406030204" pitchFamily="18" charset="0"/>
                        <a:ea typeface="Cambria Math" panose="02040503050406030204" pitchFamily="18" charset="0"/>
                      </a:rPr>
                      <m:t>≈</m:t>
                    </m:r>
                    <m:r>
                      <a:rPr lang="zh-CN" altLang="en-US" i="1">
                        <a:solidFill>
                          <a:srgbClr val="000000"/>
                        </a:solidFill>
                        <a:latin typeface="Cambria Math" panose="02040503050406030204" pitchFamily="18" charset="0"/>
                        <a:ea typeface="Cambria Math" panose="02040503050406030204" pitchFamily="18" charset="0"/>
                      </a:rPr>
                      <m:t>𝜂</m:t>
                    </m:r>
                  </m:oMath>
                </a14:m>
                <a:r>
                  <a:rPr lang="en-US" altLang="zh-CN" dirty="0">
                    <a:solidFill>
                      <a:srgbClr val="000000"/>
                    </a:solidFill>
                    <a:latin typeface="Times New Roman" panose="02020603050405020304" pitchFamily="18" charset="0"/>
                    <a:ea typeface="Cambria Math" panose="02040503050406030204" pitchFamily="18" charset="0"/>
                    <a:cs typeface="Times New Roman" panose="02020603050405020304" pitchFamily="18" charset="0"/>
                  </a:rPr>
                  <a:t>~</a:t>
                </a:r>
                <a14:m>
                  <m:oMath xmlns:m="http://schemas.openxmlformats.org/officeDocument/2006/math">
                    <m:sSup>
                      <m:sSupPr>
                        <m:ctrlPr>
                          <a:rPr lang="zh-CN" altLang="zh-CN"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i="1">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𝜆</m:t>
                        </m:r>
                      </m:sup>
                    </m:sSup>
                  </m:oMath>
                </a14:m>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59E61496-7F12-7145-8454-3D9CA4EBFC15}"/>
                  </a:ext>
                </a:extLst>
              </p:cNvPr>
              <p:cNvSpPr txBox="1">
                <a:spLocks noRot="1" noChangeAspect="1" noMove="1" noResize="1" noEditPoints="1" noAdjustHandles="1" noChangeArrowheads="1" noChangeShapeType="1" noTextEdit="1"/>
              </p:cNvSpPr>
              <p:nvPr/>
            </p:nvSpPr>
            <p:spPr>
              <a:xfrm>
                <a:off x="4304752" y="4661662"/>
                <a:ext cx="4111115" cy="1464503"/>
              </a:xfrm>
              <a:prstGeom prst="rect">
                <a:avLst/>
              </a:prstGeom>
              <a:blipFill>
                <a:blip r:embed="rId9"/>
                <a:stretch>
                  <a:fillRect l="-1185" b="-5833"/>
                </a:stretch>
              </a:blipFill>
            </p:spPr>
            <p:txBody>
              <a:bodyPr/>
              <a:lstStyle/>
              <a:p>
                <a:r>
                  <a:rPr lang="zh-CN" altLang="en-US">
                    <a:noFill/>
                  </a:rPr>
                  <a:t> </a:t>
                </a:r>
              </a:p>
            </p:txBody>
          </p:sp>
        </mc:Fallback>
      </mc:AlternateContent>
      <p:sp>
        <p:nvSpPr>
          <p:cNvPr id="27" name="矩形 26">
            <a:extLst>
              <a:ext uri="{FF2B5EF4-FFF2-40B4-BE49-F238E27FC236}">
                <a16:creationId xmlns:a16="http://schemas.microsoft.com/office/drawing/2014/main" id="{CD5D7344-6E00-D9B8-E8A0-6862FDFA3245}"/>
              </a:ext>
            </a:extLst>
          </p:cNvPr>
          <p:cNvSpPr/>
          <p:nvPr/>
        </p:nvSpPr>
        <p:spPr>
          <a:xfrm>
            <a:off x="7102685" y="5779323"/>
            <a:ext cx="1208915" cy="346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对象 10">
            <a:extLst>
              <a:ext uri="{FF2B5EF4-FFF2-40B4-BE49-F238E27FC236}">
                <a16:creationId xmlns:a16="http://schemas.microsoft.com/office/drawing/2014/main" id="{062FCDA8-587A-3CC7-EB56-3FD7330C39CE}"/>
              </a:ext>
            </a:extLst>
          </p:cNvPr>
          <p:cNvGraphicFramePr>
            <a:graphicFrameLocks noChangeAspect="1"/>
          </p:cNvGraphicFramePr>
          <p:nvPr>
            <p:extLst>
              <p:ext uri="{D42A27DB-BD31-4B8C-83A1-F6EECF244321}">
                <p14:modId xmlns:p14="http://schemas.microsoft.com/office/powerpoint/2010/main" val="2582354227"/>
              </p:ext>
            </p:extLst>
          </p:nvPr>
        </p:nvGraphicFramePr>
        <p:xfrm>
          <a:off x="7895807" y="1931120"/>
          <a:ext cx="4206653" cy="3123127"/>
        </p:xfrm>
        <a:graphic>
          <a:graphicData uri="http://schemas.openxmlformats.org/presentationml/2006/ole">
            <mc:AlternateContent xmlns:mc="http://schemas.openxmlformats.org/markup-compatibility/2006">
              <mc:Choice xmlns:v="urn:schemas-microsoft-com:vml" Requires="v">
                <p:oleObj name="Graph" r:id="rId10" imgW="3779404" imgH="2897042" progId="Origin95.Graph">
                  <p:embed/>
                </p:oleObj>
              </mc:Choice>
              <mc:Fallback>
                <p:oleObj name="Graph" r:id="rId10" imgW="3779404" imgH="2897042" progId="Origin95.Graph">
                  <p:embed/>
                  <p:pic>
                    <p:nvPicPr>
                      <p:cNvPr id="28" name="对象 27">
                        <a:extLst>
                          <a:ext uri="{FF2B5EF4-FFF2-40B4-BE49-F238E27FC236}">
                            <a16:creationId xmlns:a16="http://schemas.microsoft.com/office/drawing/2014/main" id="{1DAD8127-D069-2FD6-FB19-581AC8CB26D1}"/>
                          </a:ext>
                        </a:extLst>
                      </p:cNvPr>
                      <p:cNvPicPr/>
                      <p:nvPr/>
                    </p:nvPicPr>
                    <p:blipFill>
                      <a:blip r:embed="rId11"/>
                      <a:stretch>
                        <a:fillRect/>
                      </a:stretch>
                    </p:blipFill>
                    <p:spPr>
                      <a:xfrm>
                        <a:off x="7895807" y="1931120"/>
                        <a:ext cx="4206653" cy="3123127"/>
                      </a:xfrm>
                      <a:prstGeom prst="rect">
                        <a:avLst/>
                      </a:prstGeom>
                    </p:spPr>
                  </p:pic>
                </p:oleObj>
              </mc:Fallback>
            </mc:AlternateContent>
          </a:graphicData>
        </a:graphic>
      </p:graphicFrame>
      <p:cxnSp>
        <p:nvCxnSpPr>
          <p:cNvPr id="12" name="直接连接符 11">
            <a:extLst>
              <a:ext uri="{FF2B5EF4-FFF2-40B4-BE49-F238E27FC236}">
                <a16:creationId xmlns:a16="http://schemas.microsoft.com/office/drawing/2014/main" id="{176D84C4-582C-C466-7F90-C2FD55E9D3F0}"/>
              </a:ext>
            </a:extLst>
          </p:cNvPr>
          <p:cNvCxnSpPr>
            <a:cxnSpLocks/>
          </p:cNvCxnSpPr>
          <p:nvPr/>
        </p:nvCxnSpPr>
        <p:spPr>
          <a:xfrm>
            <a:off x="10087916" y="2285606"/>
            <a:ext cx="0" cy="22258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ACF75D84-2C79-F3ED-B8C1-92EC972D5920}"/>
              </a:ext>
            </a:extLst>
          </p:cNvPr>
          <p:cNvSpPr>
            <a:spLocks noChangeAspect="1"/>
          </p:cNvSpPr>
          <p:nvPr/>
        </p:nvSpPr>
        <p:spPr>
          <a:xfrm>
            <a:off x="10034870" y="2495200"/>
            <a:ext cx="102108" cy="1080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4907EDC-9C93-38F8-9F8D-6AECEBC9FE2D}"/>
                  </a:ext>
                </a:extLst>
              </p:cNvPr>
              <p:cNvSpPr txBox="1"/>
              <p:nvPr/>
            </p:nvSpPr>
            <p:spPr>
              <a:xfrm>
                <a:off x="8922245" y="2252488"/>
                <a:ext cx="1360485" cy="394852"/>
              </a:xfrm>
              <a:prstGeom prst="rect">
                <a:avLst/>
              </a:prstGeom>
              <a:noFill/>
            </p:spPr>
            <p:txBody>
              <a:bodyPr wrap="square" rtlCol="0">
                <a:spAutoFit/>
              </a:bodyPr>
              <a:lstStyle/>
              <a:p>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m:rPr>
                            <m:sty m:val="p"/>
                          </m:rPr>
                          <a:rPr lang="en-US" altLang="zh-CN" i="1">
                            <a:latin typeface="Cambria Math" panose="02040503050406030204" pitchFamily="18" charset="0"/>
                          </a:rPr>
                          <m:t>c</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rPr>
                      <m:t>,</m:t>
                    </m:r>
                  </m:oMath>
                </a14:m>
                <a:r>
                  <a:rPr lang="en-US" altLang="zh-CN" dirty="0">
                    <a:solidFill>
                      <a:srgbClr val="000000"/>
                    </a:solidFill>
                    <a:latin typeface="微软雅黑" pitchFamily="34" charset="-122"/>
                    <a:ea typeface="华文中宋" panose="02010600040101010101" pitchFamily="2" charset="-122"/>
                  </a:rPr>
                  <a:t> </a:t>
                </a:r>
                <a14:m>
                  <m:oMath xmlns:m="http://schemas.openxmlformats.org/officeDocument/2006/math">
                    <m:sSub>
                      <m:sSubPr>
                        <m:ctrlPr>
                          <a:rPr lang="en-US" altLang="zh-CN" i="1">
                            <a:solidFill>
                              <a:srgbClr val="000000"/>
                            </a:solidFill>
                            <a:latin typeface="Cambria Math" panose="02040503050406030204" pitchFamily="18" charset="0"/>
                            <a:ea typeface="华文中宋" panose="02010600040101010101" pitchFamily="2" charset="-122"/>
                          </a:rPr>
                        </m:ctrlPr>
                      </m:sSubPr>
                      <m:e>
                        <m:r>
                          <a:rPr lang="en-US" altLang="zh-CN" i="1">
                            <a:solidFill>
                              <a:srgbClr val="000000"/>
                            </a:solidFill>
                            <a:latin typeface="Cambria Math" panose="02040503050406030204" pitchFamily="18" charset="0"/>
                            <a:ea typeface="华文中宋" panose="02010600040101010101" pitchFamily="2" charset="-122"/>
                          </a:rPr>
                          <m:t>𝛾</m:t>
                        </m:r>
                      </m:e>
                      <m:sub>
                        <m:r>
                          <m:rPr>
                            <m:sty m:val="p"/>
                          </m:rPr>
                          <a:rPr lang="en-US" altLang="zh-CN" i="1">
                            <a:solidFill>
                              <a:srgbClr val="000000"/>
                            </a:solidFill>
                            <a:latin typeface="Cambria Math" panose="02040503050406030204" pitchFamily="18" charset="0"/>
                            <a:ea typeface="华文中宋" panose="02010600040101010101" pitchFamily="2" charset="-122"/>
                          </a:rPr>
                          <m:t>c</m:t>
                        </m:r>
                        <m:r>
                          <a:rPr lang="en-US" altLang="zh-CN" i="1">
                            <a:solidFill>
                              <a:srgbClr val="000000"/>
                            </a:solidFill>
                            <a:latin typeface="Cambria Math" panose="02040503050406030204" pitchFamily="18" charset="0"/>
                            <a:ea typeface="华文中宋" panose="02010600040101010101" pitchFamily="2" charset="-122"/>
                          </a:rPr>
                          <m:t>,</m:t>
                        </m:r>
                        <m:r>
                          <m:rPr>
                            <m:sty m:val="p"/>
                          </m:rPr>
                          <a:rPr lang="en-US" altLang="zh-CN" i="1">
                            <a:solidFill>
                              <a:srgbClr val="000000"/>
                            </a:solidFill>
                            <a:latin typeface="Cambria Math" panose="02040503050406030204" pitchFamily="18" charset="0"/>
                            <a:ea typeface="华文中宋" panose="02010600040101010101" pitchFamily="2" charset="-122"/>
                          </a:rPr>
                          <m:t>y</m:t>
                        </m:r>
                      </m:sub>
                    </m:sSub>
                    <m:r>
                      <a:rPr lang="en-US" altLang="zh-CN" b="0" i="1" smtClean="0">
                        <a:solidFill>
                          <a:srgbClr val="000000"/>
                        </a:solidFill>
                        <a:latin typeface="Cambria Math" panose="02040503050406030204" pitchFamily="18" charset="0"/>
                        <a:ea typeface="华文中宋" panose="02010600040101010101" pitchFamily="2" charset="-122"/>
                      </a:rPr>
                      <m:t>)</m:t>
                    </m:r>
                  </m:oMath>
                </a14:m>
                <a:endParaRPr lang="zh-CN" altLang="en-US" dirty="0"/>
              </a:p>
            </p:txBody>
          </p:sp>
        </mc:Choice>
        <mc:Fallback xmlns="">
          <p:sp>
            <p:nvSpPr>
              <p:cNvPr id="22" name="文本框 21">
                <a:extLst>
                  <a:ext uri="{FF2B5EF4-FFF2-40B4-BE49-F238E27FC236}">
                    <a16:creationId xmlns:a16="http://schemas.microsoft.com/office/drawing/2014/main" id="{D4907EDC-9C93-38F8-9F8D-6AECEBC9FE2D}"/>
                  </a:ext>
                </a:extLst>
              </p:cNvPr>
              <p:cNvSpPr txBox="1">
                <a:spLocks noRot="1" noChangeAspect="1" noMove="1" noResize="1" noEditPoints="1" noAdjustHandles="1" noChangeArrowheads="1" noChangeShapeType="1" noTextEdit="1"/>
              </p:cNvSpPr>
              <p:nvPr/>
            </p:nvSpPr>
            <p:spPr>
              <a:xfrm>
                <a:off x="8922245" y="2252488"/>
                <a:ext cx="1360485" cy="394852"/>
              </a:xfrm>
              <a:prstGeom prst="rect">
                <a:avLst/>
              </a:prstGeom>
              <a:blipFill>
                <a:blip r:embed="rId12"/>
                <a:stretch>
                  <a:fillRect l="-1345" b="-78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03EC361A-C1DC-4C9C-9C47-28A716A4E4DA}"/>
                  </a:ext>
                </a:extLst>
              </p:cNvPr>
              <p:cNvSpPr txBox="1"/>
              <p:nvPr/>
            </p:nvSpPr>
            <p:spPr>
              <a:xfrm>
                <a:off x="8710091" y="5166788"/>
                <a:ext cx="2751666" cy="394852"/>
              </a:xfrm>
              <a:prstGeom prst="rect">
                <a:avLst/>
              </a:prstGeom>
              <a:noFill/>
            </p:spPr>
            <p:txBody>
              <a:bodyPr wrap="square" rtlCol="0">
                <a:spAutoFit/>
              </a:bodyPr>
              <a:lstStyle/>
              <a:p>
                <a:r>
                  <a:rPr lang="en-US" altLang="zh-CN" dirty="0"/>
                  <a:t>-</a:t>
                </a:r>
                <a:r>
                  <a:rPr lang="zh-CN" altLang="zh-CN" dirty="0">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𝜎</m:t>
                        </m:r>
                      </m:e>
                      <m:sub>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c</m:t>
                        </m:r>
                        <m:r>
                          <a:rPr lang="en-US" altLang="zh-CN">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y</m:t>
                        </m:r>
                      </m:sub>
                    </m:sSub>
                  </m:oMath>
                </a14:m>
                <a:r>
                  <a:rPr lang="zh-CN" altLang="en-US" dirty="0">
                    <a:latin typeface="Times New Roman" panose="02020603050405020304" pitchFamily="18" charset="0"/>
                    <a:cs typeface="Times New Roman" panose="02020603050405020304" pitchFamily="18" charset="0"/>
                  </a:rPr>
                  <a:t>是</a:t>
                </a:r>
                <a:r>
                  <a:rPr lang="en-US" altLang="zh-CN" dirty="0">
                    <a:latin typeface="Times New Roman" panose="02020603050405020304" pitchFamily="18" charset="0"/>
                    <a:cs typeface="Times New Roman" panose="02020603050405020304" pitchFamily="18" charset="0"/>
                  </a:rPr>
                  <a:t>LER</a:t>
                </a:r>
                <a:r>
                  <a:rPr lang="zh-CN" altLang="en-US" dirty="0">
                    <a:latin typeface="Times New Roman" panose="02020603050405020304" pitchFamily="18" charset="0"/>
                    <a:cs typeface="Times New Roman" panose="02020603050405020304" pitchFamily="18" charset="0"/>
                  </a:rPr>
                  <a:t>平均屈服应力</a:t>
                </a:r>
              </a:p>
            </p:txBody>
          </p:sp>
        </mc:Choice>
        <mc:Fallback xmlns="">
          <p:sp>
            <p:nvSpPr>
              <p:cNvPr id="28" name="文本框 27">
                <a:extLst>
                  <a:ext uri="{FF2B5EF4-FFF2-40B4-BE49-F238E27FC236}">
                    <a16:creationId xmlns:a16="http://schemas.microsoft.com/office/drawing/2014/main" id="{03EC361A-C1DC-4C9C-9C47-28A716A4E4DA}"/>
                  </a:ext>
                </a:extLst>
              </p:cNvPr>
              <p:cNvSpPr txBox="1">
                <a:spLocks noRot="1" noChangeAspect="1" noMove="1" noResize="1" noEditPoints="1" noAdjustHandles="1" noChangeArrowheads="1" noChangeShapeType="1" noTextEdit="1"/>
              </p:cNvSpPr>
              <p:nvPr/>
            </p:nvSpPr>
            <p:spPr>
              <a:xfrm>
                <a:off x="8710091" y="5166788"/>
                <a:ext cx="2751666" cy="394852"/>
              </a:xfrm>
              <a:prstGeom prst="rect">
                <a:avLst/>
              </a:prstGeom>
              <a:blipFill>
                <a:blip r:embed="rId13"/>
                <a:stretch>
                  <a:fillRect l="-1996" t="-14063" r="-443" b="-187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166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B4EA5F-198B-58BF-B6F8-746D74B648AB}"/>
              </a:ext>
            </a:extLst>
          </p:cNvPr>
          <p:cNvSpPr>
            <a:spLocks noGrp="1"/>
          </p:cNvSpPr>
          <p:nvPr>
            <p:ph type="title"/>
          </p:nvPr>
        </p:nvSpPr>
        <p:spPr/>
        <p:txBody>
          <a:bodyPr/>
          <a:lstStyle/>
          <a:p>
            <a:r>
              <a:rPr lang="en-US" altLang="zh-CN" dirty="0"/>
              <a:t>LER</a:t>
            </a:r>
            <a:r>
              <a:rPr lang="zh-CN" altLang="en-US" dirty="0"/>
              <a:t>与剪切变稀</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C1186E9-13B8-A5C6-FD43-91F79B901C98}"/>
                  </a:ext>
                </a:extLst>
              </p:cNvPr>
              <p:cNvSpPr>
                <a:spLocks noGrp="1"/>
              </p:cNvSpPr>
              <p:nvPr>
                <p:ph idx="1"/>
              </p:nvPr>
            </p:nvSpPr>
            <p:spPr/>
            <p:txBody>
              <a:bodyPr/>
              <a:lstStyle/>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尺寸</a:t>
                </a:r>
                <a14:m>
                  <m:oMath xmlns:m="http://schemas.openxmlformats.org/officeDocument/2006/math">
                    <m:sSub>
                      <m:sSubPr>
                        <m:ctrlPr>
                          <a:rPr lang="zh-CN" altLang="zh-CN"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0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2000">
                            <a:solidFill>
                              <a:srgbClr val="000000"/>
                            </a:solidFill>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sz="20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 </m:t>
                    </m:r>
                  </m:oMath>
                </a14:m>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50000"/>
                  </a:lnSpc>
                  <a:spcBef>
                    <a:spcPct val="20000"/>
                  </a:spcBef>
                  <a:spcAft>
                    <a:spcPct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微软雅黑" pitchFamily="34" charset="-122"/>
                    <a:ea typeface="Cambria Math" panose="02040503050406030204" pitchFamily="18" charset="0"/>
                    <a:cs typeface="Times New Roman" panose="02020603050405020304" pitchFamily="18" charset="0"/>
                  </a:rPr>
                  <a:t>     -</a:t>
                </a:r>
                <a14:m>
                  <m:oMath xmlns:m="http://schemas.openxmlformats.org/officeDocument/2006/math">
                    <m:sSub>
                      <m:sSub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c</m:t>
                        </m:r>
                      </m:sub>
                    </m:sSub>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m:t>
                    </m:r>
                    <m:sSup>
                      <m:sSup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d>
                          <m:d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3</m:t>
                            </m:r>
                            <m:sSub>
                              <m:sSub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𝑉</m:t>
                                </m:r>
                              </m:e>
                              <m:sub>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c</m:t>
                                </m:r>
                              </m:sub>
                            </m:sSub>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/4</m:t>
                            </m:r>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𝜋</m:t>
                            </m:r>
                          </m:e>
                        </m:d>
                      </m:e>
                      <m:sup>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1/3</m:t>
                        </m:r>
                      </m:sup>
                    </m:sSup>
                  </m:oMath>
                </a14:m>
                <a:r>
                  <a:rPr kumimoji="0" lang="zh-CN" altLang="en-US" sz="1800" b="0" i="0" u="none" strike="noStrike" kern="0" cap="none" spc="0" normalizeH="0" baseline="0" noProof="0" dirty="0">
                    <a:ln>
                      <a:noFill/>
                    </a:ln>
                    <a:solidFill>
                      <a:srgbClr val="000000"/>
                    </a:solidFill>
                    <a:effectLst/>
                    <a:uLnTx/>
                    <a:uFillTx/>
                    <a:latin typeface="微软雅黑" pitchFamily="34" charset="-122"/>
                    <a:ea typeface="Cambria Math" panose="02040503050406030204" pitchFamily="18" charset="0"/>
                    <a:cs typeface="Times New Roman" panose="02020603050405020304" pitchFamily="18" charset="0"/>
                  </a:rPr>
                  <a:t>；</a:t>
                </a:r>
                <a:endParaRPr kumimoji="0" lang="en-US" altLang="zh-CN" sz="1800" b="0" i="0" u="none" strike="noStrike" kern="0" cap="none" spc="0" normalizeH="0" baseline="0" noProof="0" dirty="0">
                  <a:ln>
                    <a:noFill/>
                  </a:ln>
                  <a:solidFill>
                    <a:srgbClr val="000000"/>
                  </a:solidFill>
                  <a:effectLst/>
                  <a:uLnTx/>
                  <a:uFillTx/>
                  <a:latin typeface="微软雅黑" pitchFamily="34" charset="-122"/>
                  <a:ea typeface="Cambria Math" panose="02040503050406030204" pitchFamily="18" charset="0"/>
                  <a:cs typeface="Times New Roman" panose="02020603050405020304" pitchFamily="18" charset="0"/>
                </a:endParaRPr>
              </a:p>
              <a:p>
                <a:pPr marL="0" lvl="0" indent="0">
                  <a:lnSpc>
                    <a:spcPct val="150000"/>
                  </a:lnSpc>
                  <a:buNone/>
                  <a:defRPr/>
                </a:pPr>
                <a:r>
                  <a:rPr lang="en-US" altLang="zh-CN" sz="1800" dirty="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800">
                            <a:solidFill>
                              <a:srgbClr val="000000"/>
                            </a:solidFill>
                            <a:latin typeface="Cambria Math" panose="02040503050406030204" pitchFamily="18" charset="0"/>
                            <a:ea typeface="等线" panose="02010600030101010101" pitchFamily="2" charset="-122"/>
                            <a:cs typeface="Times New Roman" panose="02020603050405020304" pitchFamily="18" charset="0"/>
                          </a:rPr>
                          <m:t>c</m:t>
                        </m:r>
                      </m:sub>
                    </m:sSub>
                  </m:oMath>
                </a14:m>
                <a:r>
                  <a:rPr kumimoji="0" lang="zh-CN" altLang="en-US" sz="18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随剪切率幂律收缩：</a:t>
                </a:r>
                <a14:m>
                  <m:oMath xmlns:m="http://schemas.openxmlformats.org/officeDocument/2006/math">
                    <m:sSub>
                      <m:sSubPr>
                        <m:ctrlPr>
                          <a:rPr lang="zh-CN"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800"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lang="en-US" altLang="zh-CN" sz="1800"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c</m:t>
                            </m:r>
                          </m:sub>
                        </m:sSub>
                      </m:sup>
                    </m:sSup>
                  </m:oMath>
                </a14:m>
                <a:r>
                  <a:rPr kumimoji="0" lang="en-US" altLang="zh-CN" sz="18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   </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altLang="zh-CN" sz="2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3C1186E9-13B8-A5C6-FD43-91F79B901C98}"/>
                  </a:ext>
                </a:extLst>
              </p:cNvPr>
              <p:cNvSpPr>
                <a:spLocks noGrp="1" noRot="1" noChangeAspect="1" noMove="1" noResize="1" noEditPoints="1" noAdjustHandles="1" noChangeArrowheads="1" noChangeShapeType="1" noTextEdit="1"/>
              </p:cNvSpPr>
              <p:nvPr>
                <p:ph idx="1"/>
              </p:nvPr>
            </p:nvSpPr>
            <p:spPr>
              <a:blipFill>
                <a:blip r:embed="rId4"/>
                <a:stretch>
                  <a:fillRect l="-444" t="-921"/>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CA2D8D1E-4069-541B-648E-FD21BB1F5376}"/>
              </a:ext>
            </a:extLst>
          </p:cNvPr>
          <p:cNvSpPr/>
          <p:nvPr/>
        </p:nvSpPr>
        <p:spPr>
          <a:xfrm>
            <a:off x="457200" y="6581004"/>
            <a:ext cx="3047244" cy="276999"/>
          </a:xfrm>
          <a:prstGeom prst="rect">
            <a:avLst/>
          </a:prstGeom>
        </p:spPr>
        <p:txBody>
          <a:bodyPr wrap="none">
            <a:spAutoFit/>
          </a:bodyPr>
          <a:lstStyle/>
          <a:p>
            <a:pPr lvl="0" fontAlgn="base">
              <a:spcBef>
                <a:spcPct val="0"/>
              </a:spcBef>
              <a:spcAft>
                <a:spcPct val="0"/>
              </a:spcAft>
            </a:pPr>
            <a:r>
              <a:rPr lang="en-US" altLang="zh-CN" sz="1200" dirty="0">
                <a:solidFill>
                  <a:srgbClr val="231F20"/>
                </a:solidFill>
                <a:latin typeface="Times New Roman" panose="02020603050405020304" pitchFamily="18" charset="0"/>
                <a:ea typeface="宋体" charset="-122"/>
                <a:cs typeface="Times New Roman" panose="02020603050405020304" pitchFamily="18" charset="0"/>
              </a:rPr>
              <a:t>Kong</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a:t>
            </a:r>
            <a:r>
              <a:rPr lang="en-US" altLang="zh-CN" sz="1200" i="1" dirty="0">
                <a:solidFill>
                  <a:srgbClr val="000000"/>
                </a:solidFill>
                <a:latin typeface="Times New Roman" panose="02020603050405020304" pitchFamily="18" charset="0"/>
                <a:ea typeface="宋体" charset="-122"/>
                <a:cs typeface="Times New Roman" panose="02020603050405020304" pitchFamily="18" charset="0"/>
              </a:rPr>
              <a:t>et al</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Phys. Rev. X </a:t>
            </a:r>
            <a:r>
              <a:rPr lang="en-US" altLang="zh-CN" sz="1200" dirty="0">
                <a:solidFill>
                  <a:srgbClr val="231F20"/>
                </a:solidFill>
                <a:latin typeface="Times New Roman" panose="02020603050405020304" pitchFamily="18" charset="0"/>
                <a:cs typeface="Times New Roman" panose="02020603050405020304" pitchFamily="18" charset="0"/>
              </a:rPr>
              <a:t>12, 041006 (2022).</a:t>
            </a:r>
            <a:r>
              <a:rPr lang="zh-CN" altLang="en-US" sz="1200" dirty="0">
                <a:latin typeface="Times New Roman" panose="02020603050405020304" pitchFamily="18" charset="0"/>
                <a:cs typeface="Times New Roman" panose="02020603050405020304" pitchFamily="18" charset="0"/>
              </a:rPr>
              <a:t> </a:t>
            </a:r>
            <a:endParaRPr lang="en-US" altLang="zh-CN" sz="1200" dirty="0">
              <a:solidFill>
                <a:srgbClr val="231F2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1C75122-E92E-DDCC-1FFD-C5B1C0EB1656}"/>
                  </a:ext>
                </a:extLst>
              </p:cNvPr>
              <p:cNvSpPr txBox="1"/>
              <p:nvPr/>
            </p:nvSpPr>
            <p:spPr>
              <a:xfrm>
                <a:off x="5829668" y="5539588"/>
                <a:ext cx="653769" cy="28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panose="02040503050406030204" pitchFamily="18" charset="0"/>
                            </a:rPr>
                            <m:t>𝛾</m:t>
                          </m:r>
                        </m:e>
                      </m:acc>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𝜏</m:t>
                          </m:r>
                        </m:e>
                        <m:sub>
                          <m:r>
                            <a:rPr lang="en-US" altLang="zh-CN" b="0" i="1" smtClean="0">
                              <a:latin typeface="Cambria Math" panose="02040503050406030204" pitchFamily="18" charset="0"/>
                            </a:rPr>
                            <m:t>0</m:t>
                          </m:r>
                        </m:sub>
                        <m:sup>
                          <m:r>
                            <a:rPr lang="en-US" altLang="zh-CN" b="0" i="1" smtClean="0">
                              <a:latin typeface="Cambria Math" panose="02040503050406030204" pitchFamily="18" charset="0"/>
                            </a:rPr>
                            <m:t>−1</m:t>
                          </m:r>
                        </m:sup>
                      </m:sSubSup>
                    </m:oMath>
                  </m:oMathPara>
                </a14:m>
                <a:endParaRPr lang="zh-CN" altLang="en-US" dirty="0"/>
              </a:p>
            </p:txBody>
          </p:sp>
        </mc:Choice>
        <mc:Fallback xmlns="">
          <p:sp>
            <p:nvSpPr>
              <p:cNvPr id="6" name="文本框 5">
                <a:extLst>
                  <a:ext uri="{FF2B5EF4-FFF2-40B4-BE49-F238E27FC236}">
                    <a16:creationId xmlns:a16="http://schemas.microsoft.com/office/drawing/2014/main" id="{61C75122-E92E-DDCC-1FFD-C5B1C0EB1656}"/>
                  </a:ext>
                </a:extLst>
              </p:cNvPr>
              <p:cNvSpPr txBox="1">
                <a:spLocks noRot="1" noChangeAspect="1" noMove="1" noResize="1" noEditPoints="1" noAdjustHandles="1" noChangeArrowheads="1" noChangeShapeType="1" noTextEdit="1"/>
              </p:cNvSpPr>
              <p:nvPr/>
            </p:nvSpPr>
            <p:spPr>
              <a:xfrm>
                <a:off x="5829668" y="5539588"/>
                <a:ext cx="653769" cy="281872"/>
              </a:xfrm>
              <a:prstGeom prst="rect">
                <a:avLst/>
              </a:prstGeom>
              <a:blipFill>
                <a:blip r:embed="rId5"/>
                <a:stretch>
                  <a:fillRect l="-6481" r="-1852"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DE1D6BDC-538F-8FA1-8739-6D5232F57892}"/>
                  </a:ext>
                </a:extLst>
              </p:cNvPr>
              <p:cNvSpPr/>
              <p:nvPr/>
            </p:nvSpPr>
            <p:spPr>
              <a:xfrm>
                <a:off x="4366326" y="5962394"/>
                <a:ext cx="3499548" cy="307777"/>
              </a:xfrm>
              <a:prstGeom prst="rect">
                <a:avLst/>
              </a:prstGeom>
            </p:spPr>
            <p:txBody>
              <a:bodyPr wrap="none">
                <a:spAutoFit/>
              </a:bodyPr>
              <a:lstStyle/>
              <a:p>
                <a:pPr lvl="0" algn="ctr"/>
                <a:r>
                  <a:rPr lang="zh-CN" altLang="en-US" sz="1400" dirty="0">
                    <a:solidFill>
                      <a:srgbClr val="000000"/>
                    </a:solidFill>
                    <a:latin typeface="Times New Roman" panose="02020603050405020304" pitchFamily="18" charset="0"/>
                    <a:cs typeface="Times New Roman" panose="02020603050405020304" pitchFamily="18" charset="0"/>
                  </a:rPr>
                  <a:t>体积分数</a:t>
                </a:r>
                <a:r>
                  <a:rPr lang="en-US" altLang="zh-CN" sz="1400" dirty="0">
                    <a:solidFill>
                      <a:srgbClr val="000000"/>
                    </a:solidFill>
                    <a:latin typeface="Times New Roman" panose="02020603050405020304" pitchFamily="18" charset="0"/>
                    <a:cs typeface="Times New Roman" panose="02020603050405020304" pitchFamily="18" charset="0"/>
                  </a:rPr>
                  <a:t>42.5%</a:t>
                </a:r>
                <a:r>
                  <a:rPr lang="zh-CN" altLang="en-US" sz="1400" dirty="0">
                    <a:solidFill>
                      <a:srgbClr val="000000"/>
                    </a:solidFill>
                    <a:latin typeface="Times New Roman" panose="02020603050405020304" pitchFamily="18" charset="0"/>
                    <a:cs typeface="Times New Roman" panose="02020603050405020304" pitchFamily="18" charset="0"/>
                  </a:rPr>
                  <a:t>及</a:t>
                </a:r>
                <a:r>
                  <a:rPr lang="en-US" altLang="zh-CN" sz="1400" dirty="0">
                    <a:solidFill>
                      <a:srgbClr val="000000"/>
                    </a:solidFill>
                    <a:latin typeface="Times New Roman" panose="02020603050405020304" pitchFamily="18" charset="0"/>
                    <a:cs typeface="Times New Roman" panose="02020603050405020304" pitchFamily="18" charset="0"/>
                  </a:rPr>
                  <a:t>45% BD</a:t>
                </a:r>
                <a:r>
                  <a:rPr lang="zh-CN" altLang="en-US" sz="1400" dirty="0">
                    <a:solidFill>
                      <a:srgbClr val="000000"/>
                    </a:solidFill>
                    <a:latin typeface="Times New Roman" panose="02020603050405020304" pitchFamily="18" charset="0"/>
                    <a:cs typeface="Times New Roman" panose="02020603050405020304" pitchFamily="18" charset="0"/>
                  </a:rPr>
                  <a:t>工况下</a:t>
                </a:r>
                <a14:m>
                  <m:oMath xmlns:m="http://schemas.openxmlformats.org/officeDocument/2006/math">
                    <m:sSub>
                      <m:sSubPr>
                        <m:ctrlPr>
                          <a:rPr lang="zh-CN" altLang="zh-CN" sz="1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400">
                            <a:solidFill>
                              <a:srgbClr val="000000"/>
                            </a:solidFill>
                            <a:latin typeface="Cambria Math" panose="02040503050406030204" pitchFamily="18" charset="0"/>
                            <a:ea typeface="等线" panose="02010600030101010101" pitchFamily="2" charset="-122"/>
                            <a:cs typeface="Times New Roman" panose="02020603050405020304" pitchFamily="18" charset="0"/>
                          </a:rPr>
                          <m:t>c</m:t>
                        </m:r>
                      </m:sub>
                    </m:sSub>
                  </m:oMath>
                </a14:m>
                <a:r>
                  <a:rPr lang="zh-CN" altLang="en-US" sz="1400" dirty="0">
                    <a:ea typeface="宋体" panose="02010600030101010101" pitchFamily="2" charset="-122"/>
                  </a:rPr>
                  <a:t>随</a:t>
                </a:r>
                <a14:m>
                  <m:oMath xmlns:m="http://schemas.openxmlformats.org/officeDocument/2006/math">
                    <m:acc>
                      <m:accPr>
                        <m:chr m:val="̇"/>
                        <m:ctrlPr>
                          <a:rPr lang="zh-CN" altLang="en-US" sz="1400" i="1">
                            <a:latin typeface="Cambria Math" panose="02040503050406030204" pitchFamily="18" charset="0"/>
                            <a:ea typeface="宋体" panose="02010600030101010101" pitchFamily="2" charset="-122"/>
                          </a:rPr>
                        </m:ctrlPr>
                      </m:accPr>
                      <m:e>
                        <m:r>
                          <a:rPr lang="zh-CN" altLang="en-US" sz="1400" i="1">
                            <a:latin typeface="Cambria Math" panose="02040503050406030204" pitchFamily="18" charset="0"/>
                            <a:ea typeface="宋体" panose="02010600030101010101" pitchFamily="2" charset="-122"/>
                          </a:rPr>
                          <m:t>𝛾</m:t>
                        </m:r>
                      </m:e>
                    </m:acc>
                  </m:oMath>
                </a14:m>
                <a:r>
                  <a:rPr lang="zh-CN" altLang="en-US" sz="1400" dirty="0">
                    <a:latin typeface="Times New Roman" panose="02020603050405020304" pitchFamily="18" charset="0"/>
                    <a:cs typeface="Times New Roman" panose="02020603050405020304" pitchFamily="18" charset="0"/>
                  </a:rPr>
                  <a:t>变化</a:t>
                </a:r>
                <a:endParaRPr lang="zh-CN" altLang="en-US" sz="1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DE1D6BDC-538F-8FA1-8739-6D5232F57892}"/>
                  </a:ext>
                </a:extLst>
              </p:cNvPr>
              <p:cNvSpPr>
                <a:spLocks noRot="1" noChangeAspect="1" noMove="1" noResize="1" noEditPoints="1" noAdjustHandles="1" noChangeArrowheads="1" noChangeShapeType="1" noTextEdit="1"/>
              </p:cNvSpPr>
              <p:nvPr/>
            </p:nvSpPr>
            <p:spPr>
              <a:xfrm>
                <a:off x="4366326" y="5962394"/>
                <a:ext cx="3499548" cy="307777"/>
              </a:xfrm>
              <a:prstGeom prst="rect">
                <a:avLst/>
              </a:prstGeom>
              <a:blipFill>
                <a:blip r:embed="rId6"/>
                <a:stretch>
                  <a:fillRect t="-5882" b="-215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43A8446-B44C-6779-3330-6FD7326EC387}"/>
                  </a:ext>
                </a:extLst>
              </p:cNvPr>
              <p:cNvSpPr txBox="1"/>
              <p:nvPr/>
            </p:nvSpPr>
            <p:spPr>
              <a:xfrm>
                <a:off x="8518747" y="3825311"/>
                <a:ext cx="2108008" cy="369332"/>
              </a:xfrm>
              <a:prstGeom prst="rect">
                <a:avLst/>
              </a:prstGeom>
              <a:noFill/>
            </p:spPr>
            <p:txBody>
              <a:bodyPr wrap="square" rtlCol="0">
                <a:spAutoFit/>
              </a:bodyPr>
              <a:lstStyle/>
              <a:p>
                <a:r>
                  <a:rPr lang="zh-CN" altLang="en-US" dirty="0">
                    <a:solidFill>
                      <a:srgbClr val="FF0000"/>
                    </a:solidFill>
                  </a:rPr>
                  <a:t>幂指数</a:t>
                </a:r>
                <a14:m>
                  <m:oMath xmlns:m="http://schemas.openxmlformats.org/officeDocument/2006/math">
                    <m:r>
                      <a:rPr lang="zh-CN" altLang="en-US" i="1" smtClean="0">
                        <a:solidFill>
                          <a:srgbClr val="FF0000"/>
                        </a:solidFill>
                        <a:latin typeface="Cambria Math" panose="02040503050406030204" pitchFamily="18" charset="0"/>
                      </a:rPr>
                      <m:t>𝜆</m:t>
                    </m:r>
                  </m:oMath>
                </a14:m>
                <a:r>
                  <a:rPr lang="zh-CN" altLang="en-US" dirty="0">
                    <a:solidFill>
                      <a:srgbClr val="FF0000"/>
                    </a:solidFill>
                  </a:rPr>
                  <a:t>与</a:t>
                </a:r>
                <a14:m>
                  <m:oMath xmlns:m="http://schemas.openxmlformats.org/officeDocument/2006/math">
                    <m:sSub>
                      <m:sSubPr>
                        <m:ctrlPr>
                          <a:rPr lang="en-US" altLang="zh-CN" i="1" kern="0">
                            <a:solidFill>
                              <a:srgbClr val="FF0000"/>
                            </a:solidFill>
                            <a:latin typeface="Cambria Math" panose="02040503050406030204" pitchFamily="18" charset="0"/>
                            <a:ea typeface="宋体" panose="02010600030101010101" pitchFamily="2" charset="-122"/>
                          </a:rPr>
                        </m:ctrlPr>
                      </m:sSubPr>
                      <m:e>
                        <m:r>
                          <a:rPr lang="en-US" altLang="zh-CN" i="1" kern="0">
                            <a:solidFill>
                              <a:srgbClr val="FF0000"/>
                            </a:solidFill>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lang="en-US" altLang="zh-CN" kern="0">
                            <a:solidFill>
                              <a:srgbClr val="FF0000"/>
                            </a:solidFill>
                            <a:latin typeface="Cambria Math" panose="02040503050406030204" pitchFamily="18" charset="0"/>
                            <a:ea typeface="宋体" panose="02010600030101010101" pitchFamily="2" charset="-122"/>
                          </a:rPr>
                          <m:t>c</m:t>
                        </m:r>
                      </m:sub>
                    </m:sSub>
                  </m:oMath>
                </a14:m>
                <a:r>
                  <a:rPr lang="zh-CN" altLang="en-US" dirty="0">
                    <a:solidFill>
                      <a:srgbClr val="FF0000"/>
                    </a:solidFill>
                  </a:rPr>
                  <a:t>关系？</a:t>
                </a:r>
              </a:p>
            </p:txBody>
          </p:sp>
        </mc:Choice>
        <mc:Fallback xmlns="">
          <p:sp>
            <p:nvSpPr>
              <p:cNvPr id="10" name="文本框 9">
                <a:extLst>
                  <a:ext uri="{FF2B5EF4-FFF2-40B4-BE49-F238E27FC236}">
                    <a16:creationId xmlns:a16="http://schemas.microsoft.com/office/drawing/2014/main" id="{643A8446-B44C-6779-3330-6FD7326EC387}"/>
                  </a:ext>
                </a:extLst>
              </p:cNvPr>
              <p:cNvSpPr txBox="1">
                <a:spLocks noRot="1" noChangeAspect="1" noMove="1" noResize="1" noEditPoints="1" noAdjustHandles="1" noChangeArrowheads="1" noChangeShapeType="1" noTextEdit="1"/>
              </p:cNvSpPr>
              <p:nvPr/>
            </p:nvSpPr>
            <p:spPr>
              <a:xfrm>
                <a:off x="8518747" y="3825311"/>
                <a:ext cx="2108008" cy="369332"/>
              </a:xfrm>
              <a:prstGeom prst="rect">
                <a:avLst/>
              </a:prstGeom>
              <a:blipFill>
                <a:blip r:embed="rId7"/>
                <a:stretch>
                  <a:fillRect l="-2312" t="-13333" r="-2601" b="-23333"/>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7FB2F600-4B00-7E5B-7E95-3F47E0ED236A}"/>
              </a:ext>
            </a:extLst>
          </p:cNvPr>
          <p:cNvSpPr/>
          <p:nvPr/>
        </p:nvSpPr>
        <p:spPr>
          <a:xfrm>
            <a:off x="3336744" y="2450874"/>
            <a:ext cx="906187" cy="365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4" name="对象 13">
            <a:extLst>
              <a:ext uri="{FF2B5EF4-FFF2-40B4-BE49-F238E27FC236}">
                <a16:creationId xmlns:a16="http://schemas.microsoft.com/office/drawing/2014/main" id="{11F7C3AD-1732-BA65-E5EA-18F00D24A1A8}"/>
              </a:ext>
            </a:extLst>
          </p:cNvPr>
          <p:cNvGraphicFramePr>
            <a:graphicFrameLocks noChangeAspect="1"/>
          </p:cNvGraphicFramePr>
          <p:nvPr>
            <p:extLst>
              <p:ext uri="{D42A27DB-BD31-4B8C-83A1-F6EECF244321}">
                <p14:modId xmlns:p14="http://schemas.microsoft.com/office/powerpoint/2010/main" val="3395730646"/>
              </p:ext>
            </p:extLst>
          </p:nvPr>
        </p:nvGraphicFramePr>
        <p:xfrm>
          <a:off x="714989" y="2867844"/>
          <a:ext cx="2958264" cy="2962323"/>
        </p:xfrm>
        <a:graphic>
          <a:graphicData uri="http://schemas.openxmlformats.org/presentationml/2006/ole">
            <mc:AlternateContent xmlns:mc="http://schemas.openxmlformats.org/markup-compatibility/2006">
              <mc:Choice xmlns:v="urn:schemas-microsoft-com:vml" Requires="v">
                <p:oleObj name="Graph" r:id="rId8" imgW="3470209" imgH="3475338" progId="Origin95.Graph">
                  <p:embed/>
                </p:oleObj>
              </mc:Choice>
              <mc:Fallback>
                <p:oleObj name="Graph" r:id="rId8" imgW="3470209" imgH="3475338" progId="Origin95.Graph">
                  <p:embed/>
                  <p:pic>
                    <p:nvPicPr>
                      <p:cNvPr id="14" name="对象 13">
                        <a:extLst>
                          <a:ext uri="{FF2B5EF4-FFF2-40B4-BE49-F238E27FC236}">
                            <a16:creationId xmlns:a16="http://schemas.microsoft.com/office/drawing/2014/main" id="{11F7C3AD-1732-BA65-E5EA-18F00D24A1A8}"/>
                          </a:ext>
                        </a:extLst>
                      </p:cNvPr>
                      <p:cNvPicPr/>
                      <p:nvPr/>
                    </p:nvPicPr>
                    <p:blipFill>
                      <a:blip r:embed="rId9"/>
                      <a:stretch>
                        <a:fillRect/>
                      </a:stretch>
                    </p:blipFill>
                    <p:spPr>
                      <a:xfrm>
                        <a:off x="714989" y="2867844"/>
                        <a:ext cx="2958264" cy="2962323"/>
                      </a:xfrm>
                      <a:prstGeom prst="rect">
                        <a:avLst/>
                      </a:prstGeom>
                    </p:spPr>
                  </p:pic>
                </p:oleObj>
              </mc:Fallback>
            </mc:AlternateContent>
          </a:graphicData>
        </a:graphic>
      </p:graphicFrame>
      <p:sp>
        <p:nvSpPr>
          <p:cNvPr id="15" name="任意多边形: 形状 14">
            <a:extLst>
              <a:ext uri="{FF2B5EF4-FFF2-40B4-BE49-F238E27FC236}">
                <a16:creationId xmlns:a16="http://schemas.microsoft.com/office/drawing/2014/main" id="{9CE8AC56-B1BA-77E5-3525-20C1BD5876BE}"/>
              </a:ext>
            </a:extLst>
          </p:cNvPr>
          <p:cNvSpPr/>
          <p:nvPr/>
        </p:nvSpPr>
        <p:spPr>
          <a:xfrm>
            <a:off x="2448956" y="3605424"/>
            <a:ext cx="643812" cy="683873"/>
          </a:xfrm>
          <a:custGeom>
            <a:avLst/>
            <a:gdLst>
              <a:gd name="connsiteX0" fmla="*/ 1391096 w 1544063"/>
              <a:gd name="connsiteY0" fmla="*/ 891 h 1448691"/>
              <a:gd name="connsiteX1" fmla="*/ 1267271 w 1544063"/>
              <a:gd name="connsiteY1" fmla="*/ 19941 h 1448691"/>
              <a:gd name="connsiteX2" fmla="*/ 1238696 w 1544063"/>
              <a:gd name="connsiteY2" fmla="*/ 38991 h 1448691"/>
              <a:gd name="connsiteX3" fmla="*/ 1210121 w 1544063"/>
              <a:gd name="connsiteY3" fmla="*/ 67566 h 1448691"/>
              <a:gd name="connsiteX4" fmla="*/ 1133921 w 1544063"/>
              <a:gd name="connsiteY4" fmla="*/ 77091 h 1448691"/>
              <a:gd name="connsiteX5" fmla="*/ 1048196 w 1544063"/>
              <a:gd name="connsiteY5" fmla="*/ 143766 h 1448691"/>
              <a:gd name="connsiteX6" fmla="*/ 1000571 w 1544063"/>
              <a:gd name="connsiteY6" fmla="*/ 153291 h 1448691"/>
              <a:gd name="connsiteX7" fmla="*/ 952946 w 1544063"/>
              <a:gd name="connsiteY7" fmla="*/ 200916 h 1448691"/>
              <a:gd name="connsiteX8" fmla="*/ 895796 w 1544063"/>
              <a:gd name="connsiteY8" fmla="*/ 239016 h 1448691"/>
              <a:gd name="connsiteX9" fmla="*/ 867221 w 1544063"/>
              <a:gd name="connsiteY9" fmla="*/ 258066 h 1448691"/>
              <a:gd name="connsiteX10" fmla="*/ 676721 w 1544063"/>
              <a:gd name="connsiteY10" fmla="*/ 277116 h 1448691"/>
              <a:gd name="connsiteX11" fmla="*/ 648146 w 1544063"/>
              <a:gd name="connsiteY11" fmla="*/ 286641 h 1448691"/>
              <a:gd name="connsiteX12" fmla="*/ 610046 w 1544063"/>
              <a:gd name="connsiteY12" fmla="*/ 296166 h 1448691"/>
              <a:gd name="connsiteX13" fmla="*/ 600521 w 1544063"/>
              <a:gd name="connsiteY13" fmla="*/ 343791 h 1448691"/>
              <a:gd name="connsiteX14" fmla="*/ 543371 w 1544063"/>
              <a:gd name="connsiteY14" fmla="*/ 381891 h 1448691"/>
              <a:gd name="connsiteX15" fmla="*/ 495746 w 1544063"/>
              <a:gd name="connsiteY15" fmla="*/ 467616 h 1448691"/>
              <a:gd name="connsiteX16" fmla="*/ 476696 w 1544063"/>
              <a:gd name="connsiteY16" fmla="*/ 496191 h 1448691"/>
              <a:gd name="connsiteX17" fmla="*/ 448121 w 1544063"/>
              <a:gd name="connsiteY17" fmla="*/ 515241 h 1448691"/>
              <a:gd name="connsiteX18" fmla="*/ 381446 w 1544063"/>
              <a:gd name="connsiteY18" fmla="*/ 562866 h 1448691"/>
              <a:gd name="connsiteX19" fmla="*/ 333821 w 1544063"/>
              <a:gd name="connsiteY19" fmla="*/ 610491 h 1448691"/>
              <a:gd name="connsiteX20" fmla="*/ 276671 w 1544063"/>
              <a:gd name="connsiteY20" fmla="*/ 658116 h 1448691"/>
              <a:gd name="connsiteX21" fmla="*/ 248096 w 1544063"/>
              <a:gd name="connsiteY21" fmla="*/ 667641 h 1448691"/>
              <a:gd name="connsiteX22" fmla="*/ 219521 w 1544063"/>
              <a:gd name="connsiteY22" fmla="*/ 686691 h 1448691"/>
              <a:gd name="connsiteX23" fmla="*/ 162371 w 1544063"/>
              <a:gd name="connsiteY23" fmla="*/ 696216 h 1448691"/>
              <a:gd name="connsiteX24" fmla="*/ 133796 w 1544063"/>
              <a:gd name="connsiteY24" fmla="*/ 705741 h 1448691"/>
              <a:gd name="connsiteX25" fmla="*/ 124271 w 1544063"/>
              <a:gd name="connsiteY25" fmla="*/ 753366 h 1448691"/>
              <a:gd name="connsiteX26" fmla="*/ 95696 w 1544063"/>
              <a:gd name="connsiteY26" fmla="*/ 772416 h 1448691"/>
              <a:gd name="connsiteX27" fmla="*/ 48071 w 1544063"/>
              <a:gd name="connsiteY27" fmla="*/ 781941 h 1448691"/>
              <a:gd name="connsiteX28" fmla="*/ 19496 w 1544063"/>
              <a:gd name="connsiteY28" fmla="*/ 791466 h 1448691"/>
              <a:gd name="connsiteX29" fmla="*/ 446 w 1544063"/>
              <a:gd name="connsiteY29" fmla="*/ 820041 h 1448691"/>
              <a:gd name="connsiteX30" fmla="*/ 29021 w 1544063"/>
              <a:gd name="connsiteY30" fmla="*/ 905766 h 1448691"/>
              <a:gd name="connsiteX31" fmla="*/ 86171 w 1544063"/>
              <a:gd name="connsiteY31" fmla="*/ 943866 h 1448691"/>
              <a:gd name="connsiteX32" fmla="*/ 143321 w 1544063"/>
              <a:gd name="connsiteY32" fmla="*/ 981966 h 1448691"/>
              <a:gd name="connsiteX33" fmla="*/ 200471 w 1544063"/>
              <a:gd name="connsiteY33" fmla="*/ 1001016 h 1448691"/>
              <a:gd name="connsiteX34" fmla="*/ 286196 w 1544063"/>
              <a:gd name="connsiteY34" fmla="*/ 1067691 h 1448691"/>
              <a:gd name="connsiteX35" fmla="*/ 314771 w 1544063"/>
              <a:gd name="connsiteY35" fmla="*/ 1105791 h 1448691"/>
              <a:gd name="connsiteX36" fmla="*/ 343346 w 1544063"/>
              <a:gd name="connsiteY36" fmla="*/ 1172466 h 1448691"/>
              <a:gd name="connsiteX37" fmla="*/ 371921 w 1544063"/>
              <a:gd name="connsiteY37" fmla="*/ 1181991 h 1448691"/>
              <a:gd name="connsiteX38" fmla="*/ 400496 w 1544063"/>
              <a:gd name="connsiteY38" fmla="*/ 1201041 h 1448691"/>
              <a:gd name="connsiteX39" fmla="*/ 524321 w 1544063"/>
              <a:gd name="connsiteY39" fmla="*/ 1181991 h 1448691"/>
              <a:gd name="connsiteX40" fmla="*/ 552896 w 1544063"/>
              <a:gd name="connsiteY40" fmla="*/ 1172466 h 1448691"/>
              <a:gd name="connsiteX41" fmla="*/ 590996 w 1544063"/>
              <a:gd name="connsiteY41" fmla="*/ 1162941 h 1448691"/>
              <a:gd name="connsiteX42" fmla="*/ 638621 w 1544063"/>
              <a:gd name="connsiteY42" fmla="*/ 1172466 h 1448691"/>
              <a:gd name="connsiteX43" fmla="*/ 657671 w 1544063"/>
              <a:gd name="connsiteY43" fmla="*/ 1229616 h 1448691"/>
              <a:gd name="connsiteX44" fmla="*/ 676721 w 1544063"/>
              <a:gd name="connsiteY44" fmla="*/ 1258191 h 1448691"/>
              <a:gd name="connsiteX45" fmla="*/ 695771 w 1544063"/>
              <a:gd name="connsiteY45" fmla="*/ 1315341 h 1448691"/>
              <a:gd name="connsiteX46" fmla="*/ 724346 w 1544063"/>
              <a:gd name="connsiteY46" fmla="*/ 1334391 h 1448691"/>
              <a:gd name="connsiteX47" fmla="*/ 810071 w 1544063"/>
              <a:gd name="connsiteY47" fmla="*/ 1286766 h 1448691"/>
              <a:gd name="connsiteX48" fmla="*/ 838646 w 1544063"/>
              <a:gd name="connsiteY48" fmla="*/ 1277241 h 1448691"/>
              <a:gd name="connsiteX49" fmla="*/ 1000571 w 1544063"/>
              <a:gd name="connsiteY49" fmla="*/ 1286766 h 1448691"/>
              <a:gd name="connsiteX50" fmla="*/ 1057721 w 1544063"/>
              <a:gd name="connsiteY50" fmla="*/ 1305816 h 1448691"/>
              <a:gd name="connsiteX51" fmla="*/ 1095821 w 1544063"/>
              <a:gd name="connsiteY51" fmla="*/ 1315341 h 1448691"/>
              <a:gd name="connsiteX52" fmla="*/ 1114871 w 1544063"/>
              <a:gd name="connsiteY52" fmla="*/ 1343916 h 1448691"/>
              <a:gd name="connsiteX53" fmla="*/ 1133921 w 1544063"/>
              <a:gd name="connsiteY53" fmla="*/ 1401066 h 1448691"/>
              <a:gd name="connsiteX54" fmla="*/ 1191071 w 1544063"/>
              <a:gd name="connsiteY54" fmla="*/ 1448691 h 1448691"/>
              <a:gd name="connsiteX55" fmla="*/ 1257746 w 1544063"/>
              <a:gd name="connsiteY55" fmla="*/ 1420116 h 1448691"/>
              <a:gd name="connsiteX56" fmla="*/ 1305371 w 1544063"/>
              <a:gd name="connsiteY56" fmla="*/ 1334391 h 1448691"/>
              <a:gd name="connsiteX57" fmla="*/ 1324421 w 1544063"/>
              <a:gd name="connsiteY57" fmla="*/ 1305816 h 1448691"/>
              <a:gd name="connsiteX58" fmla="*/ 1333946 w 1544063"/>
              <a:gd name="connsiteY58" fmla="*/ 1277241 h 1448691"/>
              <a:gd name="connsiteX59" fmla="*/ 1362521 w 1544063"/>
              <a:gd name="connsiteY59" fmla="*/ 1258191 h 1448691"/>
              <a:gd name="connsiteX60" fmla="*/ 1410146 w 1544063"/>
              <a:gd name="connsiteY60" fmla="*/ 1210566 h 1448691"/>
              <a:gd name="connsiteX61" fmla="*/ 1429196 w 1544063"/>
              <a:gd name="connsiteY61" fmla="*/ 1181991 h 1448691"/>
              <a:gd name="connsiteX62" fmla="*/ 1457771 w 1544063"/>
              <a:gd name="connsiteY62" fmla="*/ 1153416 h 1448691"/>
              <a:gd name="connsiteX63" fmla="*/ 1486346 w 1544063"/>
              <a:gd name="connsiteY63" fmla="*/ 1048641 h 1448691"/>
              <a:gd name="connsiteX64" fmla="*/ 1495871 w 1544063"/>
              <a:gd name="connsiteY64" fmla="*/ 943866 h 1448691"/>
              <a:gd name="connsiteX65" fmla="*/ 1505396 w 1544063"/>
              <a:gd name="connsiteY65" fmla="*/ 877191 h 1448691"/>
              <a:gd name="connsiteX66" fmla="*/ 1524446 w 1544063"/>
              <a:gd name="connsiteY66" fmla="*/ 696216 h 1448691"/>
              <a:gd name="connsiteX67" fmla="*/ 1495871 w 1544063"/>
              <a:gd name="connsiteY67" fmla="*/ 515241 h 1448691"/>
              <a:gd name="connsiteX68" fmla="*/ 1476821 w 1544063"/>
              <a:gd name="connsiteY68" fmla="*/ 486666 h 1448691"/>
              <a:gd name="connsiteX69" fmla="*/ 1486346 w 1544063"/>
              <a:gd name="connsiteY69" fmla="*/ 448566 h 1448691"/>
              <a:gd name="connsiteX70" fmla="*/ 1505396 w 1544063"/>
              <a:gd name="connsiteY70" fmla="*/ 381891 h 1448691"/>
              <a:gd name="connsiteX71" fmla="*/ 1533971 w 1544063"/>
              <a:gd name="connsiteY71" fmla="*/ 286641 h 1448691"/>
              <a:gd name="connsiteX72" fmla="*/ 1533971 w 1544063"/>
              <a:gd name="connsiteY72" fmla="*/ 143766 h 1448691"/>
              <a:gd name="connsiteX73" fmla="*/ 1524446 w 1544063"/>
              <a:gd name="connsiteY73" fmla="*/ 115191 h 1448691"/>
              <a:gd name="connsiteX74" fmla="*/ 1467296 w 1544063"/>
              <a:gd name="connsiteY74" fmla="*/ 67566 h 1448691"/>
              <a:gd name="connsiteX75" fmla="*/ 1438721 w 1544063"/>
              <a:gd name="connsiteY75" fmla="*/ 38991 h 1448691"/>
              <a:gd name="connsiteX76" fmla="*/ 1391096 w 1544063"/>
              <a:gd name="connsiteY76" fmla="*/ 891 h 144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44063" h="1448691">
                <a:moveTo>
                  <a:pt x="1391096" y="891"/>
                </a:moveTo>
                <a:cubicBezTo>
                  <a:pt x="1362521" y="-2284"/>
                  <a:pt x="1301598" y="2778"/>
                  <a:pt x="1267271" y="19941"/>
                </a:cubicBezTo>
                <a:cubicBezTo>
                  <a:pt x="1257032" y="25061"/>
                  <a:pt x="1247490" y="31662"/>
                  <a:pt x="1238696" y="38991"/>
                </a:cubicBezTo>
                <a:cubicBezTo>
                  <a:pt x="1228348" y="47615"/>
                  <a:pt x="1222780" y="62963"/>
                  <a:pt x="1210121" y="67566"/>
                </a:cubicBezTo>
                <a:cubicBezTo>
                  <a:pt x="1186064" y="76314"/>
                  <a:pt x="1159321" y="73916"/>
                  <a:pt x="1133921" y="77091"/>
                </a:cubicBezTo>
                <a:cubicBezTo>
                  <a:pt x="1085811" y="125201"/>
                  <a:pt x="1096314" y="131736"/>
                  <a:pt x="1048196" y="143766"/>
                </a:cubicBezTo>
                <a:cubicBezTo>
                  <a:pt x="1032490" y="147693"/>
                  <a:pt x="1016446" y="150116"/>
                  <a:pt x="1000571" y="153291"/>
                </a:cubicBezTo>
                <a:cubicBezTo>
                  <a:pt x="886271" y="229491"/>
                  <a:pt x="1054546" y="112016"/>
                  <a:pt x="952946" y="200916"/>
                </a:cubicBezTo>
                <a:cubicBezTo>
                  <a:pt x="935716" y="215993"/>
                  <a:pt x="914846" y="226316"/>
                  <a:pt x="895796" y="239016"/>
                </a:cubicBezTo>
                <a:cubicBezTo>
                  <a:pt x="886271" y="245366"/>
                  <a:pt x="878327" y="255290"/>
                  <a:pt x="867221" y="258066"/>
                </a:cubicBezTo>
                <a:cubicBezTo>
                  <a:pt x="779742" y="279936"/>
                  <a:pt x="842186" y="266774"/>
                  <a:pt x="676721" y="277116"/>
                </a:cubicBezTo>
                <a:cubicBezTo>
                  <a:pt x="667196" y="280291"/>
                  <a:pt x="657800" y="283883"/>
                  <a:pt x="648146" y="286641"/>
                </a:cubicBezTo>
                <a:cubicBezTo>
                  <a:pt x="635559" y="290237"/>
                  <a:pt x="618427" y="286109"/>
                  <a:pt x="610046" y="296166"/>
                </a:cubicBezTo>
                <a:cubicBezTo>
                  <a:pt x="599682" y="308603"/>
                  <a:pt x="610460" y="331012"/>
                  <a:pt x="600521" y="343791"/>
                </a:cubicBezTo>
                <a:cubicBezTo>
                  <a:pt x="586465" y="361863"/>
                  <a:pt x="543371" y="381891"/>
                  <a:pt x="543371" y="381891"/>
                </a:cubicBezTo>
                <a:cubicBezTo>
                  <a:pt x="526606" y="432186"/>
                  <a:pt x="539415" y="402112"/>
                  <a:pt x="495746" y="467616"/>
                </a:cubicBezTo>
                <a:cubicBezTo>
                  <a:pt x="489396" y="477141"/>
                  <a:pt x="486221" y="489841"/>
                  <a:pt x="476696" y="496191"/>
                </a:cubicBezTo>
                <a:cubicBezTo>
                  <a:pt x="467171" y="502541"/>
                  <a:pt x="456915" y="507912"/>
                  <a:pt x="448121" y="515241"/>
                </a:cubicBezTo>
                <a:cubicBezTo>
                  <a:pt x="390198" y="563510"/>
                  <a:pt x="451946" y="527616"/>
                  <a:pt x="381446" y="562866"/>
                </a:cubicBezTo>
                <a:cubicBezTo>
                  <a:pt x="346521" y="615253"/>
                  <a:pt x="381446" y="570804"/>
                  <a:pt x="333821" y="610491"/>
                </a:cubicBezTo>
                <a:cubicBezTo>
                  <a:pt x="302223" y="636823"/>
                  <a:pt x="312144" y="640379"/>
                  <a:pt x="276671" y="658116"/>
                </a:cubicBezTo>
                <a:cubicBezTo>
                  <a:pt x="267691" y="662606"/>
                  <a:pt x="257076" y="663151"/>
                  <a:pt x="248096" y="667641"/>
                </a:cubicBezTo>
                <a:cubicBezTo>
                  <a:pt x="237857" y="672761"/>
                  <a:pt x="230381" y="683071"/>
                  <a:pt x="219521" y="686691"/>
                </a:cubicBezTo>
                <a:cubicBezTo>
                  <a:pt x="201199" y="692798"/>
                  <a:pt x="181224" y="692026"/>
                  <a:pt x="162371" y="696216"/>
                </a:cubicBezTo>
                <a:cubicBezTo>
                  <a:pt x="152570" y="698394"/>
                  <a:pt x="143321" y="702566"/>
                  <a:pt x="133796" y="705741"/>
                </a:cubicBezTo>
                <a:cubicBezTo>
                  <a:pt x="130621" y="721616"/>
                  <a:pt x="132303" y="739310"/>
                  <a:pt x="124271" y="753366"/>
                </a:cubicBezTo>
                <a:cubicBezTo>
                  <a:pt x="118591" y="763305"/>
                  <a:pt x="106415" y="768396"/>
                  <a:pt x="95696" y="772416"/>
                </a:cubicBezTo>
                <a:cubicBezTo>
                  <a:pt x="80537" y="778100"/>
                  <a:pt x="63777" y="778014"/>
                  <a:pt x="48071" y="781941"/>
                </a:cubicBezTo>
                <a:cubicBezTo>
                  <a:pt x="38331" y="784376"/>
                  <a:pt x="29021" y="788291"/>
                  <a:pt x="19496" y="791466"/>
                </a:cubicBezTo>
                <a:cubicBezTo>
                  <a:pt x="13146" y="800991"/>
                  <a:pt x="1710" y="808663"/>
                  <a:pt x="446" y="820041"/>
                </a:cubicBezTo>
                <a:cubicBezTo>
                  <a:pt x="-2296" y="844720"/>
                  <a:pt x="7645" y="887062"/>
                  <a:pt x="29021" y="905766"/>
                </a:cubicBezTo>
                <a:cubicBezTo>
                  <a:pt x="46251" y="920843"/>
                  <a:pt x="86171" y="943866"/>
                  <a:pt x="86171" y="943866"/>
                </a:cubicBezTo>
                <a:cubicBezTo>
                  <a:pt x="114275" y="986023"/>
                  <a:pt x="92065" y="966589"/>
                  <a:pt x="143321" y="981966"/>
                </a:cubicBezTo>
                <a:cubicBezTo>
                  <a:pt x="162555" y="987736"/>
                  <a:pt x="200471" y="1001016"/>
                  <a:pt x="200471" y="1001016"/>
                </a:cubicBezTo>
                <a:cubicBezTo>
                  <a:pt x="264721" y="1065266"/>
                  <a:pt x="232063" y="1049647"/>
                  <a:pt x="286196" y="1067691"/>
                </a:cubicBezTo>
                <a:cubicBezTo>
                  <a:pt x="295721" y="1080391"/>
                  <a:pt x="307671" y="1091592"/>
                  <a:pt x="314771" y="1105791"/>
                </a:cubicBezTo>
                <a:cubicBezTo>
                  <a:pt x="330023" y="1136296"/>
                  <a:pt x="314454" y="1149352"/>
                  <a:pt x="343346" y="1172466"/>
                </a:cubicBezTo>
                <a:cubicBezTo>
                  <a:pt x="351186" y="1178738"/>
                  <a:pt x="362941" y="1177501"/>
                  <a:pt x="371921" y="1181991"/>
                </a:cubicBezTo>
                <a:cubicBezTo>
                  <a:pt x="382160" y="1187111"/>
                  <a:pt x="390971" y="1194691"/>
                  <a:pt x="400496" y="1201041"/>
                </a:cubicBezTo>
                <a:cubicBezTo>
                  <a:pt x="446765" y="1195257"/>
                  <a:pt x="480686" y="1192900"/>
                  <a:pt x="524321" y="1181991"/>
                </a:cubicBezTo>
                <a:cubicBezTo>
                  <a:pt x="534061" y="1179556"/>
                  <a:pt x="543242" y="1175224"/>
                  <a:pt x="552896" y="1172466"/>
                </a:cubicBezTo>
                <a:cubicBezTo>
                  <a:pt x="565483" y="1168870"/>
                  <a:pt x="578296" y="1166116"/>
                  <a:pt x="590996" y="1162941"/>
                </a:cubicBezTo>
                <a:cubicBezTo>
                  <a:pt x="606871" y="1166116"/>
                  <a:pt x="627173" y="1161018"/>
                  <a:pt x="638621" y="1172466"/>
                </a:cubicBezTo>
                <a:cubicBezTo>
                  <a:pt x="652820" y="1186665"/>
                  <a:pt x="646532" y="1212908"/>
                  <a:pt x="657671" y="1229616"/>
                </a:cubicBezTo>
                <a:cubicBezTo>
                  <a:pt x="664021" y="1239141"/>
                  <a:pt x="672072" y="1247730"/>
                  <a:pt x="676721" y="1258191"/>
                </a:cubicBezTo>
                <a:cubicBezTo>
                  <a:pt x="684876" y="1276541"/>
                  <a:pt x="679063" y="1304202"/>
                  <a:pt x="695771" y="1315341"/>
                </a:cubicBezTo>
                <a:lnTo>
                  <a:pt x="724346" y="1334391"/>
                </a:lnTo>
                <a:cubicBezTo>
                  <a:pt x="767120" y="1291617"/>
                  <a:pt x="740142" y="1310076"/>
                  <a:pt x="810071" y="1286766"/>
                </a:cubicBezTo>
                <a:lnTo>
                  <a:pt x="838646" y="1277241"/>
                </a:lnTo>
                <a:cubicBezTo>
                  <a:pt x="892621" y="1280416"/>
                  <a:pt x="946957" y="1279773"/>
                  <a:pt x="1000571" y="1286766"/>
                </a:cubicBezTo>
                <a:cubicBezTo>
                  <a:pt x="1020483" y="1289363"/>
                  <a:pt x="1038240" y="1300946"/>
                  <a:pt x="1057721" y="1305816"/>
                </a:cubicBezTo>
                <a:lnTo>
                  <a:pt x="1095821" y="1315341"/>
                </a:lnTo>
                <a:cubicBezTo>
                  <a:pt x="1102171" y="1324866"/>
                  <a:pt x="1110222" y="1333455"/>
                  <a:pt x="1114871" y="1343916"/>
                </a:cubicBezTo>
                <a:cubicBezTo>
                  <a:pt x="1123026" y="1362266"/>
                  <a:pt x="1119722" y="1386867"/>
                  <a:pt x="1133921" y="1401066"/>
                </a:cubicBezTo>
                <a:cubicBezTo>
                  <a:pt x="1170591" y="1437736"/>
                  <a:pt x="1151288" y="1422169"/>
                  <a:pt x="1191071" y="1448691"/>
                </a:cubicBezTo>
                <a:cubicBezTo>
                  <a:pt x="1216206" y="1442407"/>
                  <a:pt x="1239328" y="1441165"/>
                  <a:pt x="1257746" y="1420116"/>
                </a:cubicBezTo>
                <a:cubicBezTo>
                  <a:pt x="1327822" y="1340029"/>
                  <a:pt x="1277026" y="1391081"/>
                  <a:pt x="1305371" y="1334391"/>
                </a:cubicBezTo>
                <a:cubicBezTo>
                  <a:pt x="1310491" y="1324152"/>
                  <a:pt x="1319301" y="1316055"/>
                  <a:pt x="1324421" y="1305816"/>
                </a:cubicBezTo>
                <a:cubicBezTo>
                  <a:pt x="1328911" y="1296836"/>
                  <a:pt x="1327674" y="1285081"/>
                  <a:pt x="1333946" y="1277241"/>
                </a:cubicBezTo>
                <a:cubicBezTo>
                  <a:pt x="1341097" y="1268302"/>
                  <a:pt x="1352996" y="1264541"/>
                  <a:pt x="1362521" y="1258191"/>
                </a:cubicBezTo>
                <a:cubicBezTo>
                  <a:pt x="1413321" y="1181991"/>
                  <a:pt x="1346646" y="1274066"/>
                  <a:pt x="1410146" y="1210566"/>
                </a:cubicBezTo>
                <a:cubicBezTo>
                  <a:pt x="1418241" y="1202471"/>
                  <a:pt x="1421867" y="1190785"/>
                  <a:pt x="1429196" y="1181991"/>
                </a:cubicBezTo>
                <a:cubicBezTo>
                  <a:pt x="1437820" y="1171643"/>
                  <a:pt x="1448246" y="1162941"/>
                  <a:pt x="1457771" y="1153416"/>
                </a:cubicBezTo>
                <a:cubicBezTo>
                  <a:pt x="1481941" y="1080907"/>
                  <a:pt x="1472883" y="1115957"/>
                  <a:pt x="1486346" y="1048641"/>
                </a:cubicBezTo>
                <a:cubicBezTo>
                  <a:pt x="1489521" y="1013716"/>
                  <a:pt x="1491998" y="978721"/>
                  <a:pt x="1495871" y="943866"/>
                </a:cubicBezTo>
                <a:cubicBezTo>
                  <a:pt x="1498350" y="921553"/>
                  <a:pt x="1503363" y="899549"/>
                  <a:pt x="1505396" y="877191"/>
                </a:cubicBezTo>
                <a:cubicBezTo>
                  <a:pt x="1521732" y="697492"/>
                  <a:pt x="1501715" y="787139"/>
                  <a:pt x="1524446" y="696216"/>
                </a:cubicBezTo>
                <a:cubicBezTo>
                  <a:pt x="1522024" y="664724"/>
                  <a:pt x="1523820" y="557164"/>
                  <a:pt x="1495871" y="515241"/>
                </a:cubicBezTo>
                <a:lnTo>
                  <a:pt x="1476821" y="486666"/>
                </a:lnTo>
                <a:cubicBezTo>
                  <a:pt x="1479996" y="473966"/>
                  <a:pt x="1482750" y="461153"/>
                  <a:pt x="1486346" y="448566"/>
                </a:cubicBezTo>
                <a:cubicBezTo>
                  <a:pt x="1498450" y="406201"/>
                  <a:pt x="1495470" y="431519"/>
                  <a:pt x="1505396" y="381891"/>
                </a:cubicBezTo>
                <a:cubicBezTo>
                  <a:pt x="1521208" y="302829"/>
                  <a:pt x="1503378" y="347828"/>
                  <a:pt x="1533971" y="286641"/>
                </a:cubicBezTo>
                <a:cubicBezTo>
                  <a:pt x="1546265" y="212878"/>
                  <a:pt x="1548543" y="231199"/>
                  <a:pt x="1533971" y="143766"/>
                </a:cubicBezTo>
                <a:cubicBezTo>
                  <a:pt x="1532320" y="133862"/>
                  <a:pt x="1530015" y="123545"/>
                  <a:pt x="1524446" y="115191"/>
                </a:cubicBezTo>
                <a:cubicBezTo>
                  <a:pt x="1503575" y="83885"/>
                  <a:pt x="1493652" y="89530"/>
                  <a:pt x="1467296" y="67566"/>
                </a:cubicBezTo>
                <a:cubicBezTo>
                  <a:pt x="1456948" y="58942"/>
                  <a:pt x="1450417" y="45674"/>
                  <a:pt x="1438721" y="38991"/>
                </a:cubicBezTo>
                <a:cubicBezTo>
                  <a:pt x="1427355" y="32496"/>
                  <a:pt x="1419671" y="4066"/>
                  <a:pt x="1391096" y="8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5758A8D7-9096-DD09-C3B4-5B7382FFAEC9}"/>
                  </a:ext>
                </a:extLst>
              </p:cNvPr>
              <p:cNvSpPr txBox="1"/>
              <p:nvPr/>
            </p:nvSpPr>
            <p:spPr>
              <a:xfrm>
                <a:off x="2664601" y="3762694"/>
                <a:ext cx="4385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𝑉</m:t>
                          </m:r>
                        </m:e>
                        <m:sub>
                          <m:r>
                            <m:rPr>
                              <m:sty m:val="p"/>
                            </m:rPr>
                            <a:rPr lang="en-US" altLang="zh-CN" i="1">
                              <a:solidFill>
                                <a:schemeClr val="tx1"/>
                              </a:solidFill>
                              <a:latin typeface="Cambria Math" panose="02040503050406030204" pitchFamily="18" charset="0"/>
                            </a:rPr>
                            <m:t>c</m:t>
                          </m:r>
                        </m:sub>
                      </m:sSub>
                    </m:oMath>
                  </m:oMathPara>
                </a14:m>
                <a:endParaRPr lang="zh-CN" altLang="en-US" dirty="0"/>
              </a:p>
            </p:txBody>
          </p:sp>
        </mc:Choice>
        <mc:Fallback xmlns="">
          <p:sp>
            <p:nvSpPr>
              <p:cNvPr id="16" name="文本框 15">
                <a:extLst>
                  <a:ext uri="{FF2B5EF4-FFF2-40B4-BE49-F238E27FC236}">
                    <a16:creationId xmlns:a16="http://schemas.microsoft.com/office/drawing/2014/main" id="{5758A8D7-9096-DD09-C3B4-5B7382FFAEC9}"/>
                  </a:ext>
                </a:extLst>
              </p:cNvPr>
              <p:cNvSpPr txBox="1">
                <a:spLocks noRot="1" noChangeAspect="1" noMove="1" noResize="1" noEditPoints="1" noAdjustHandles="1" noChangeArrowheads="1" noChangeShapeType="1" noTextEdit="1"/>
              </p:cNvSpPr>
              <p:nvPr/>
            </p:nvSpPr>
            <p:spPr>
              <a:xfrm>
                <a:off x="2664601" y="3762694"/>
                <a:ext cx="438521" cy="369332"/>
              </a:xfrm>
              <a:prstGeom prst="rect">
                <a:avLst/>
              </a:prstGeom>
              <a:blipFill>
                <a:blip r:embed="rId12"/>
                <a:stretch>
                  <a:fillRect/>
                </a:stretch>
              </a:blipFill>
            </p:spPr>
            <p:txBody>
              <a:bodyPr/>
              <a:lstStyle/>
              <a:p>
                <a:r>
                  <a:rPr lang="zh-CN" altLang="en-US">
                    <a:noFill/>
                  </a:rPr>
                  <a:t> </a:t>
                </a:r>
              </a:p>
            </p:txBody>
          </p:sp>
        </mc:Fallback>
      </mc:AlternateContent>
      <p:graphicFrame>
        <p:nvGraphicFramePr>
          <p:cNvPr id="9" name="对象 8">
            <a:extLst>
              <a:ext uri="{FF2B5EF4-FFF2-40B4-BE49-F238E27FC236}">
                <a16:creationId xmlns:a16="http://schemas.microsoft.com/office/drawing/2014/main" id="{B04F6F58-80B2-8C95-AACB-08717CDED6A0}"/>
              </a:ext>
            </a:extLst>
          </p:cNvPr>
          <p:cNvGraphicFramePr>
            <a:graphicFrameLocks noChangeAspect="1"/>
          </p:cNvGraphicFramePr>
          <p:nvPr>
            <p:extLst>
              <p:ext uri="{D42A27DB-BD31-4B8C-83A1-F6EECF244321}">
                <p14:modId xmlns:p14="http://schemas.microsoft.com/office/powerpoint/2010/main" val="2081915807"/>
              </p:ext>
            </p:extLst>
          </p:nvPr>
        </p:nvGraphicFramePr>
        <p:xfrm>
          <a:off x="4102854" y="2705456"/>
          <a:ext cx="4022725" cy="3079067"/>
        </p:xfrm>
        <a:graphic>
          <a:graphicData uri="http://schemas.openxmlformats.org/presentationml/2006/ole">
            <mc:AlternateContent xmlns:mc="http://schemas.openxmlformats.org/markup-compatibility/2006">
              <mc:Choice xmlns:v="urn:schemas-microsoft-com:vml" Requires="v">
                <p:oleObj name="Graph" r:id="rId13" imgW="9802139" imgH="7502652" progId="Origin95.Graph">
                  <p:embed/>
                </p:oleObj>
              </mc:Choice>
              <mc:Fallback>
                <p:oleObj name="Graph" r:id="rId13" imgW="9802139" imgH="7502652" progId="Origin95.Graph">
                  <p:embed/>
                  <p:pic>
                    <p:nvPicPr>
                      <p:cNvPr id="0" name=""/>
                      <p:cNvPicPr/>
                      <p:nvPr/>
                    </p:nvPicPr>
                    <p:blipFill>
                      <a:blip r:embed="rId14"/>
                      <a:stretch>
                        <a:fillRect/>
                      </a:stretch>
                    </p:blipFill>
                    <p:spPr>
                      <a:xfrm>
                        <a:off x="4102854" y="2705456"/>
                        <a:ext cx="4022725" cy="3079067"/>
                      </a:xfrm>
                      <a:prstGeom prst="rect">
                        <a:avLst/>
                      </a:prstGeom>
                    </p:spPr>
                  </p:pic>
                </p:oleObj>
              </mc:Fallback>
            </mc:AlternateContent>
          </a:graphicData>
        </a:graphic>
      </p:graphicFrame>
    </p:spTree>
    <p:extLst>
      <p:ext uri="{BB962C8B-B14F-4D97-AF65-F5344CB8AC3E}">
        <p14:creationId xmlns:p14="http://schemas.microsoft.com/office/powerpoint/2010/main" val="6493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1775520" y="1412776"/>
            <a:ext cx="9073008" cy="2624886"/>
          </a:xfrm>
          <a:prstGeom prst="rect">
            <a:avLst/>
          </a:prstGeom>
          <a:noFill/>
        </p:spPr>
        <p:txBody>
          <a:bodyPr wrap="square" rtlCol="0">
            <a:spAutoFit/>
          </a:bodyPr>
          <a:lstStyle/>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000000"/>
                </a:solidFill>
                <a:latin typeface="华文仿宋" panose="02010600040101010101" pitchFamily="2" charset="-122"/>
                <a:ea typeface="华文仿宋" panose="02010600040101010101" pitchFamily="2" charset="-122"/>
              </a:rPr>
              <a:t>课题背景与意义</a:t>
            </a:r>
            <a:endParaRPr lang="en-US" altLang="zh-CN" sz="2400" b="1" dirty="0">
              <a:solidFill>
                <a:srgbClr val="000000"/>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000000"/>
                </a:solidFill>
                <a:latin typeface="华文仿宋" panose="02010600040101010101" pitchFamily="2" charset="-122"/>
                <a:ea typeface="华文仿宋" panose="02010600040101010101" pitchFamily="2" charset="-122"/>
              </a:rPr>
              <a:t>研究内容与进展</a:t>
            </a:r>
            <a:endParaRPr lang="en-US" altLang="zh-CN" sz="2400" b="1" dirty="0">
              <a:solidFill>
                <a:srgbClr val="000000"/>
              </a:solidFill>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solidFill>
                  <a:srgbClr val="000000"/>
                </a:solidFill>
                <a:latin typeface="华文仿宋" panose="02010600040101010101" pitchFamily="2" charset="-122"/>
                <a:ea typeface="华文仿宋" panose="02010600040101010101" pitchFamily="2" charset="-122"/>
              </a:rPr>
              <a:t>流动过冷液体中的局域弹性区</a:t>
            </a:r>
            <a:endParaRPr lang="en-US" altLang="zh-CN" sz="2000" b="1" dirty="0">
              <a:solidFill>
                <a:srgbClr val="000000"/>
              </a:solidFill>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solidFill>
                  <a:srgbClr val="000000"/>
                </a:solidFill>
                <a:latin typeface="华文仿宋" panose="02010600040101010101" pitchFamily="2" charset="-122"/>
                <a:ea typeface="华文仿宋" panose="02010600040101010101" pitchFamily="2" charset="-122"/>
              </a:rPr>
              <a:t>剪切变稀与动态不均匀的定量关系</a:t>
            </a:r>
            <a:endParaRPr lang="en-US" altLang="zh-CN" sz="2000" b="1" dirty="0">
              <a:solidFill>
                <a:srgbClr val="000000"/>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000000"/>
                </a:solidFill>
                <a:latin typeface="华文仿宋" panose="02010600040101010101" pitchFamily="2" charset="-122"/>
                <a:ea typeface="华文仿宋" panose="02010600040101010101" pitchFamily="2" charset="-122"/>
              </a:rPr>
              <a:t>结论</a:t>
            </a:r>
            <a:endParaRPr lang="en-US" altLang="zh-CN" sz="2400" b="1" dirty="0">
              <a:solidFill>
                <a:srgbClr val="000000"/>
              </a:solidFill>
              <a:latin typeface="华文仿宋" panose="02010600040101010101" pitchFamily="2" charset="-122"/>
              <a:ea typeface="华文仿宋" panose="02010600040101010101" pitchFamily="2" charset="-122"/>
            </a:endParaRPr>
          </a:p>
        </p:txBody>
      </p:sp>
      <p:sp>
        <p:nvSpPr>
          <p:cNvPr id="3" name="标题 2"/>
          <p:cNvSpPr>
            <a:spLocks noGrp="1"/>
          </p:cNvSpPr>
          <p:nvPr>
            <p:ph type="title"/>
          </p:nvPr>
        </p:nvSpPr>
        <p:spPr/>
        <p:txBody>
          <a:bodyPr/>
          <a:lstStyle/>
          <a:p>
            <a:r>
              <a:rPr lang="zh-CN" altLang="en-US" dirty="0"/>
              <a:t>内容提要</a:t>
            </a:r>
            <a:endParaRPr lang="en-US" dirty="0"/>
          </a:p>
        </p:txBody>
      </p:sp>
    </p:spTree>
    <p:extLst>
      <p:ext uri="{BB962C8B-B14F-4D97-AF65-F5344CB8AC3E}">
        <p14:creationId xmlns:p14="http://schemas.microsoft.com/office/powerpoint/2010/main" val="3116826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EE0DA-99E3-864B-55C4-9460E2A2F8C9}"/>
              </a:ext>
            </a:extLst>
          </p:cNvPr>
          <p:cNvSpPr>
            <a:spLocks noGrp="1"/>
          </p:cNvSpPr>
          <p:nvPr>
            <p:ph type="title"/>
          </p:nvPr>
        </p:nvSpPr>
        <p:spPr/>
        <p:txBody>
          <a:bodyPr/>
          <a:lstStyle/>
          <a:p>
            <a:r>
              <a:rPr lang="en-US" altLang="zh-CN" dirty="0"/>
              <a:t>LER</a:t>
            </a:r>
            <a:r>
              <a:rPr lang="zh-CN" altLang="en-US" dirty="0"/>
              <a:t>与剪切变稀</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580E2B8-6EAE-B1E0-EDFB-1972418E2B69}"/>
                  </a:ext>
                </a:extLst>
              </p:cNvPr>
              <p:cNvSpPr>
                <a:spLocks noGrp="1"/>
              </p:cNvSpPr>
              <p:nvPr>
                <p:ph idx="1"/>
              </p:nvPr>
            </p:nvSpPr>
            <p:spPr/>
            <p:txBody>
              <a:bodyPr/>
              <a:lstStyle/>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的尺寸收缩机理</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None/>
                  <a:tabLst/>
                  <a:defRPr/>
                </a:pPr>
                <a:r>
                  <a:rPr kumimoji="0" lang="en-US" altLang="zh-CN" sz="1800" i="0" u="none" strike="noStrike" kern="1200" cap="none" spc="0" normalizeH="0" baseline="0" noProof="0" dirty="0">
                    <a:ln>
                      <a:noFill/>
                    </a:ln>
                    <a:solidFill>
                      <a:prstClr val="black"/>
                    </a:solidFill>
                    <a:effectLst/>
                    <a:uLnTx/>
                    <a:uFillTx/>
                    <a:latin typeface="Times New Roman"/>
                    <a:ea typeface="宋体"/>
                    <a:cs typeface="+mn-cs"/>
                  </a:rPr>
                  <a:t>        -LER</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的生命周期</a:t>
                </a:r>
                <a:endParaRPr kumimoji="0" lang="en-US" altLang="zh-CN" sz="1800" i="0" u="none" strike="noStrike" kern="1200" cap="none" spc="0" normalizeH="0" baseline="0" noProof="0" dirty="0">
                  <a:ln>
                    <a:noFill/>
                  </a:ln>
                  <a:solidFill>
                    <a:prstClr val="black"/>
                  </a:solidFill>
                  <a:effectLst/>
                  <a:uLnTx/>
                  <a:uFillTx/>
                  <a:latin typeface="Times New Roman"/>
                  <a:ea typeface="宋体"/>
                  <a:cs typeface="+mn-cs"/>
                </a:endParaRPr>
              </a:p>
              <a:p>
                <a:pPr marL="457200" lvl="1" indent="0" algn="ctr" eaLnBrk="1" fontAlgn="auto" hangingPunct="1">
                  <a:lnSpc>
                    <a:spcPct val="120000"/>
                  </a:lnSpc>
                  <a:spcBef>
                    <a:spcPts val="0"/>
                  </a:spcBef>
                  <a:spcAft>
                    <a:spcPts val="0"/>
                  </a:spcAft>
                  <a:buNone/>
                  <a:defRPr/>
                </a:pPr>
                <a14:m>
                  <m:oMath xmlns:m="http://schemas.openxmlformats.org/officeDocument/2006/math">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𝜏</m:t>
                        </m:r>
                      </m:e>
                      <m:sub>
                        <m:r>
                          <m:rPr>
                            <m:sty m:val="p"/>
                          </m:rPr>
                          <a:rPr lang="en-US" altLang="zh-CN" sz="1800" kern="1200">
                            <a:solidFill>
                              <a:srgbClr val="000000"/>
                            </a:solidFill>
                            <a:latin typeface="Cambria Math" panose="02040503050406030204" pitchFamily="18" charset="0"/>
                            <a:ea typeface="华文中宋" panose="02010600040101010101" pitchFamily="2" charset="-122"/>
                          </a:rPr>
                          <m:t>LS</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ctrlPr>
                      </m:fPr>
                      <m:num>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𝛾</m:t>
                            </m:r>
                          </m:e>
                          <m:sub>
                            <m:r>
                              <m:rPr>
                                <m:sty m:val="p"/>
                              </m:rPr>
                              <a:rPr lang="en-US" altLang="zh-CN" sz="1800" i="1" kern="1200">
                                <a:solidFill>
                                  <a:srgbClr val="000000"/>
                                </a:solidFill>
                                <a:latin typeface="Cambria Math" panose="02040503050406030204" pitchFamily="18" charset="0"/>
                                <a:ea typeface="华文中宋" panose="02010600040101010101" pitchFamily="2" charset="-122"/>
                              </a:rPr>
                              <m:t>c</m:t>
                            </m:r>
                            <m:r>
                              <a:rPr lang="en-US" altLang="zh-CN" sz="1800" i="1" kern="1200">
                                <a:solidFill>
                                  <a:srgbClr val="000000"/>
                                </a:solidFill>
                                <a:latin typeface="Cambria Math" panose="02040503050406030204" pitchFamily="18" charset="0"/>
                                <a:ea typeface="华文中宋" panose="02010600040101010101" pitchFamily="2" charset="-122"/>
                              </a:rPr>
                              <m:t>,</m:t>
                            </m:r>
                            <m:r>
                              <m:rPr>
                                <m:sty m:val="p"/>
                              </m:rPr>
                              <a:rPr lang="en-US" altLang="zh-CN" sz="1800" i="1" kern="1200">
                                <a:solidFill>
                                  <a:srgbClr val="000000"/>
                                </a:solidFill>
                                <a:latin typeface="Cambria Math" panose="02040503050406030204" pitchFamily="18" charset="0"/>
                                <a:ea typeface="华文中宋" panose="02010600040101010101" pitchFamily="2" charset="-122"/>
                              </a:rPr>
                              <m:t>y</m:t>
                            </m:r>
                          </m:sub>
                        </m:sSub>
                      </m:num>
                      <m:den>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ctrlPr>
                          </m:acc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t>𝛾</m:t>
                            </m:r>
                          </m:e>
                        </m:acc>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m:t>
                    </m:r>
                  </m:oMath>
                </a14:m>
                <a:r>
                  <a:rPr lang="en-US" altLang="zh-CN" sz="1800" kern="1200" dirty="0">
                    <a:solidFill>
                      <a:srgbClr val="000000"/>
                    </a:solidFill>
                    <a:ea typeface="华文中宋" panose="02010600040101010101" pitchFamily="2" charset="-122"/>
                    <a:cs typeface="+mn-cs"/>
                  </a:rPr>
                  <a:t> </a:t>
                </a:r>
                <a14:m>
                  <m:oMath xmlns:m="http://schemas.openxmlformats.org/officeDocument/2006/math">
                    <m:sSub>
                      <m:sSubPr>
                        <m:ctrlPr>
                          <a:rPr lang="en-US" altLang="zh-CN" sz="1800" i="1" kern="1200">
                            <a:solidFill>
                              <a:srgbClr val="000000"/>
                            </a:solidFill>
                            <a:latin typeface="Cambria Math" panose="02040503050406030204" pitchFamily="18" charset="0"/>
                            <a:ea typeface="华文中宋" panose="02010600040101010101" pitchFamily="2" charset="-122"/>
                            <a:cs typeface="+mn-cs"/>
                          </a:rPr>
                        </m:ctrlPr>
                      </m:sSubPr>
                      <m:e>
                        <m:r>
                          <a:rPr lang="en-US" altLang="zh-CN" sz="1800" i="1" kern="1200">
                            <a:solidFill>
                              <a:srgbClr val="000000"/>
                            </a:solidFill>
                            <a:latin typeface="Cambria Math" panose="02040503050406030204" pitchFamily="18" charset="0"/>
                            <a:ea typeface="华文中宋" panose="02010600040101010101" pitchFamily="2" charset="-122"/>
                            <a:cs typeface="+mn-cs"/>
                          </a:rPr>
                          <m:t>𝛾</m:t>
                        </m:r>
                      </m:e>
                      <m:sub>
                        <m:r>
                          <m:rPr>
                            <m:sty m:val="p"/>
                          </m:rPr>
                          <a:rPr lang="en-US" altLang="zh-CN" sz="1800" i="1" kern="1200">
                            <a:solidFill>
                              <a:srgbClr val="000000"/>
                            </a:solidFill>
                            <a:latin typeface="Cambria Math" panose="02040503050406030204" pitchFamily="18" charset="0"/>
                            <a:ea typeface="华文中宋" panose="02010600040101010101" pitchFamily="2" charset="-122"/>
                            <a:cs typeface="+mn-cs"/>
                          </a:rPr>
                          <m:t>c</m:t>
                        </m:r>
                        <m:r>
                          <a:rPr lang="en-US" altLang="zh-CN" sz="1800" i="1" kern="1200">
                            <a:solidFill>
                              <a:srgbClr val="000000"/>
                            </a:solidFill>
                            <a:latin typeface="Cambria Math" panose="02040503050406030204" pitchFamily="18" charset="0"/>
                            <a:ea typeface="华文中宋" panose="02010600040101010101" pitchFamily="2" charset="-122"/>
                            <a:cs typeface="+mn-cs"/>
                          </a:rPr>
                          <m:t>,</m:t>
                        </m:r>
                        <m:r>
                          <m:rPr>
                            <m:sty m:val="p"/>
                          </m:rPr>
                          <a:rPr lang="en-US" altLang="zh-CN" sz="1800" i="1" kern="1200">
                            <a:solidFill>
                              <a:srgbClr val="000000"/>
                            </a:solidFill>
                            <a:latin typeface="Cambria Math" panose="02040503050406030204" pitchFamily="18" charset="0"/>
                            <a:ea typeface="华文中宋" panose="02010600040101010101" pitchFamily="2" charset="-122"/>
                            <a:cs typeface="+mn-cs"/>
                          </a:rPr>
                          <m:t>y</m:t>
                        </m:r>
                      </m:sub>
                    </m:sSub>
                  </m:oMath>
                </a14:m>
                <a:r>
                  <a:rPr lang="zh-CN" altLang="en-US" sz="18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为</a:t>
                </a:r>
                <a:r>
                  <a:rPr lang="en-US" altLang="zh-CN" sz="18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LER</a:t>
                </a:r>
                <a:r>
                  <a:rPr lang="zh-CN" altLang="en-US" sz="18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的平均屈服应变</a:t>
                </a:r>
                <a:endParaRPr lang="en-US" altLang="zh-CN" dirty="0"/>
              </a:p>
              <a:p>
                <a:pPr marL="0" marR="0" lvl="0" indent="0" algn="l" defTabSz="914400" rtl="0" eaLnBrk="1" fontAlgn="auto" latinLnBrk="0" hangingPunct="1">
                  <a:lnSpc>
                    <a:spcPct val="120000"/>
                  </a:lnSpc>
                  <a:spcBef>
                    <a:spcPts val="0"/>
                  </a:spcBef>
                  <a:spcAft>
                    <a:spcPts val="0"/>
                  </a:spcAft>
                  <a:buClrTx/>
                  <a:buSzTx/>
                  <a:buNone/>
                  <a:tabLst/>
                  <a:defRPr/>
                </a:pPr>
                <a:r>
                  <a:rPr kumimoji="0" lang="en-US" altLang="zh-CN" sz="1800" i="0" u="none" strike="noStrike" kern="1200" cap="none" spc="0" normalizeH="0" baseline="0" noProof="0" dirty="0">
                    <a:ln>
                      <a:noFill/>
                    </a:ln>
                    <a:solidFill>
                      <a:prstClr val="black"/>
                    </a:solidFill>
                    <a:effectLst/>
                    <a:uLnTx/>
                    <a:uFillTx/>
                    <a:latin typeface="Times New Roman"/>
                    <a:ea typeface="宋体"/>
                    <a:cs typeface="+mn-cs"/>
                  </a:rPr>
                  <a:t>        -LER</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的屈服：局域笼跳跃事件的积累</a:t>
                </a:r>
                <a:r>
                  <a:rPr kumimoji="0" lang="en-US" altLang="zh-CN" sz="1800" i="0" u="none" strike="noStrike" kern="1200" cap="none" spc="0" normalizeH="0" baseline="0" noProof="0" dirty="0">
                    <a:ln>
                      <a:noFill/>
                    </a:ln>
                    <a:solidFill>
                      <a:prstClr val="black"/>
                    </a:solidFill>
                    <a:effectLst/>
                    <a:uLnTx/>
                    <a:uFillTx/>
                    <a:latin typeface="Times New Roman"/>
                    <a:ea typeface="宋体"/>
                    <a:cs typeface="+mn-cs"/>
                  </a:rPr>
                  <a:t>*</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一</a:t>
                </a:r>
                <a:r>
                  <a:rPr lang="zh-CN" altLang="en-US" sz="1800" kern="1200" noProof="0" dirty="0">
                    <a:solidFill>
                      <a:prstClr val="black"/>
                    </a:solidFill>
                    <a:latin typeface="Times New Roman"/>
                    <a:ea typeface="宋体"/>
                    <a:cs typeface="+mn-cs"/>
                  </a:rPr>
                  <a:t>次</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笼跳跃事件的尺寸为</a:t>
                </a:r>
                <a14:m>
                  <m:oMath xmlns:m="http://schemas.openxmlformats.org/officeDocument/2006/math">
                    <m:sSub>
                      <m:sSubPr>
                        <m:ctrlPr>
                          <a:rPr kumimoji="0" lang="en-US" altLang="zh-CN" sz="180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oMath>
                </a14:m>
                <a:endParaRPr kumimoji="0" lang="en-US" altLang="zh-CN" sz="1800" i="0" u="none" strike="noStrike" kern="1200" cap="none" spc="0" normalizeH="0" baseline="0" noProof="0" dirty="0">
                  <a:ln>
                    <a:noFill/>
                  </a:ln>
                  <a:solidFill>
                    <a:prstClr val="black"/>
                  </a:solidFill>
                  <a:effectLst/>
                  <a:uLnTx/>
                  <a:uFillTx/>
                  <a:latin typeface="Times New Roman"/>
                  <a:ea typeface="宋体"/>
                  <a:cs typeface="+mn-cs"/>
                </a:endParaRPr>
              </a:p>
              <a:p>
                <a:pPr lvl="1" eaLnBrk="1" fontAlgn="auto" hangingPunct="1">
                  <a:lnSpc>
                    <a:spcPct val="120000"/>
                  </a:lnSpc>
                  <a:spcBef>
                    <a:spcPts val="0"/>
                  </a:spcBef>
                  <a:spcAft>
                    <a:spcPts val="0"/>
                  </a:spcAft>
                  <a:buFont typeface="Arial" panose="020B0604020202020204" pitchFamily="34" charset="0"/>
                  <a:buChar char="•"/>
                  <a:defRPr/>
                </a:pPr>
                <a:r>
                  <a:rPr kumimoji="0" lang="en-US" altLang="zh-CN" sz="18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内可发生笼跳跃事件的位点数：</a:t>
                </a:r>
                <a14:m>
                  <m:oMath xmlns:m="http://schemas.openxmlformats.org/officeDocument/2006/math">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𝑁</m:t>
                        </m:r>
                      </m:e>
                      <m:sub>
                        <m:r>
                          <m:rPr>
                            <m:sty m:val="p"/>
                          </m:rPr>
                          <a:rPr lang="en-US" altLang="zh-CN" sz="1800" i="1" kern="1200">
                            <a:solidFill>
                              <a:srgbClr val="000000"/>
                            </a:solidFill>
                            <a:latin typeface="Cambria Math" panose="02040503050406030204" pitchFamily="18" charset="0"/>
                            <a:ea typeface="华文中宋" panose="02010600040101010101" pitchFamily="2" charset="-122"/>
                          </a:rPr>
                          <m:t>j</m:t>
                        </m:r>
                      </m:sub>
                    </m:sSub>
                    <m:r>
                      <a:rPr lang="en-US" altLang="zh-CN" sz="1800" i="1" kern="1200">
                        <a:solidFill>
                          <a:srgbClr val="000000"/>
                        </a:solidFill>
                        <a:latin typeface="Cambria Math" panose="02040503050406030204" pitchFamily="18" charset="0"/>
                        <a:ea typeface="华文中宋" panose="02010600040101010101" pitchFamily="2" charset="-122"/>
                      </a:rPr>
                      <m:t>=</m:t>
                    </m:r>
                    <m:sSup>
                      <m:sSupPr>
                        <m:ctrlPr>
                          <a:rPr lang="en-US" altLang="zh-CN" sz="1800" i="1" kern="1200">
                            <a:solidFill>
                              <a:srgbClr val="000000"/>
                            </a:solidFill>
                            <a:latin typeface="Cambria Math" panose="02040503050406030204" pitchFamily="18" charset="0"/>
                            <a:ea typeface="华文中宋" panose="02010600040101010101" pitchFamily="2" charset="-122"/>
                          </a:rPr>
                        </m:ctrlPr>
                      </m:sSupPr>
                      <m:e>
                        <m:d>
                          <m:dPr>
                            <m:ctrlPr>
                              <a:rPr lang="en-US" altLang="zh-CN" sz="1800" i="1" kern="1200">
                                <a:solidFill>
                                  <a:srgbClr val="000000"/>
                                </a:solidFill>
                                <a:latin typeface="Cambria Math" panose="02040503050406030204" pitchFamily="18" charset="0"/>
                                <a:ea typeface="华文中宋" panose="02010600040101010101" pitchFamily="2" charset="-122"/>
                              </a:rPr>
                            </m:ctrlPr>
                          </m:dPr>
                          <m:e>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sz="1800" i="1" kern="1200">
                                <a:solidFill>
                                  <a:srgbClr val="000000"/>
                                </a:solidFill>
                                <a:latin typeface="Cambria Math" panose="02040503050406030204" pitchFamily="18" charset="0"/>
                                <a:ea typeface="华文中宋" panose="02010600040101010101" pitchFamily="2" charset="-122"/>
                              </a:rPr>
                              <m:t>/</m:t>
                            </m:r>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𝑙</m:t>
                                </m:r>
                              </m:e>
                              <m:sub>
                                <m:r>
                                  <a:rPr lang="en-US" altLang="zh-CN" sz="1800" i="1" kern="1200">
                                    <a:solidFill>
                                      <a:srgbClr val="000000"/>
                                    </a:solidFill>
                                    <a:latin typeface="Cambria Math" panose="02040503050406030204" pitchFamily="18" charset="0"/>
                                    <a:ea typeface="华文中宋" panose="02010600040101010101" pitchFamily="2" charset="-122"/>
                                  </a:rPr>
                                  <m:t>0</m:t>
                                </m:r>
                              </m:sub>
                            </m:sSub>
                          </m:e>
                        </m:d>
                      </m:e>
                      <m:sup>
                        <m:r>
                          <a:rPr lang="en-US" altLang="zh-CN" sz="1800" i="1" kern="1200">
                            <a:solidFill>
                              <a:srgbClr val="000000"/>
                            </a:solidFill>
                            <a:latin typeface="Cambria Math" panose="02040503050406030204" pitchFamily="18" charset="0"/>
                            <a:ea typeface="华文中宋" panose="02010600040101010101" pitchFamily="2" charset="-122"/>
                          </a:rPr>
                          <m:t>𝐷</m:t>
                        </m:r>
                      </m:sup>
                    </m:sSup>
                    <m:r>
                      <m:rPr>
                        <m:nor/>
                      </m:rPr>
                      <a:rPr lang="zh-CN" altLang="en-US" sz="18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m:t>，</m:t>
                    </m:r>
                    <m:r>
                      <a:rPr lang="en-US" altLang="zh-CN" sz="1800" i="1" kern="1200" dirty="0">
                        <a:solidFill>
                          <a:srgbClr val="000000"/>
                        </a:solidFill>
                        <a:latin typeface="Cambria Math" panose="02040503050406030204" pitchFamily="18" charset="0"/>
                        <a:ea typeface="华文中宋" panose="02010600040101010101" pitchFamily="2" charset="-122"/>
                      </a:rPr>
                      <m:t>𝐷</m:t>
                    </m:r>
                    <m:r>
                      <m:rPr>
                        <m:nor/>
                      </m:rPr>
                      <a:rPr lang="zh-CN" altLang="en-US" sz="18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m:t>为体系维数</m:t>
                    </m:r>
                  </m:oMath>
                </a14:m>
                <a:endParaRPr kumimoji="0" lang="en-US" altLang="zh-CN" sz="1800" i="0" u="none" strike="noStrike" kern="1200" cap="none" spc="0" normalizeH="0" baseline="0" noProof="0" dirty="0">
                  <a:ln>
                    <a:noFill/>
                  </a:ln>
                  <a:solidFill>
                    <a:prstClr val="black"/>
                  </a:solidFill>
                  <a:effectLst/>
                  <a:uLnTx/>
                  <a:uFillTx/>
                  <a:latin typeface="Times New Roman"/>
                  <a:ea typeface="宋体"/>
                  <a:cs typeface="+mn-cs"/>
                </a:endParaRPr>
              </a:p>
              <a:p>
                <a:pPr lvl="1" eaLnBrk="1" fontAlgn="auto" hangingPunct="1">
                  <a:lnSpc>
                    <a:spcPct val="120000"/>
                  </a:lnSpc>
                  <a:spcBef>
                    <a:spcPts val="0"/>
                  </a:spcBef>
                  <a:spcAft>
                    <a:spcPts val="0"/>
                  </a:spcAft>
                  <a:buFont typeface="Arial" panose="020B0604020202020204" pitchFamily="34" charset="0"/>
                  <a:buChar char="•"/>
                  <a:defRPr/>
                </a:pP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两次相邻</a:t>
                </a:r>
                <a:r>
                  <a:rPr lang="zh-CN" altLang="en-US" sz="1800" kern="1200" dirty="0">
                    <a:solidFill>
                      <a:prstClr val="black"/>
                    </a:solidFill>
                    <a:latin typeface="Times New Roman"/>
                    <a:ea typeface="宋体"/>
                    <a:cs typeface="+mn-cs"/>
                  </a:rPr>
                  <a:t>笼跳跃</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事件间隔：</a:t>
                </a:r>
                <a14:m>
                  <m:oMath xmlns:m="http://schemas.openxmlformats.org/officeDocument/2006/math">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𝜏</m:t>
                        </m:r>
                      </m:e>
                      <m:sub>
                        <m:r>
                          <m:rPr>
                            <m:sty m:val="p"/>
                          </m:rPr>
                          <a:rPr lang="en-US" altLang="zh-CN" sz="1800" kern="1200">
                            <a:solidFill>
                              <a:srgbClr val="000000"/>
                            </a:solidFill>
                            <a:latin typeface="Cambria Math" panose="02040503050406030204" pitchFamily="18" charset="0"/>
                            <a:ea typeface="华文中宋" panose="02010600040101010101" pitchFamily="2" charset="-122"/>
                          </a:rPr>
                          <m:t>LS</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m:t>
                    </m:r>
                    <m:sSub>
                      <m:sSubPr>
                        <m:ctrlPr>
                          <a:rPr kumimoji="0" lang="zh-CN" altLang="zh-CN" sz="180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𝑁</m:t>
                        </m:r>
                      </m:e>
                      <m:sub>
                        <m:r>
                          <m:rPr>
                            <m:sty m:val="p"/>
                          </m:rPr>
                          <a:rPr lang="en-US" altLang="zh-CN" sz="1800" i="1" kern="1200">
                            <a:solidFill>
                              <a:prstClr val="black"/>
                            </a:solidFill>
                            <a:latin typeface="Cambria Math" panose="02040503050406030204" pitchFamily="18" charset="0"/>
                            <a:ea typeface="宋体" panose="02010600030101010101" pitchFamily="2" charset="-122"/>
                            <a:cs typeface="+mn-cs"/>
                          </a:rPr>
                          <m:t>j</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𝜏</m:t>
                        </m:r>
                      </m:e>
                      <m:sub>
                        <m:r>
                          <m:rPr>
                            <m:sty m:val="p"/>
                          </m:rPr>
                          <a:rPr lang="en-US" altLang="zh-CN" sz="1800" kern="1200">
                            <a:solidFill>
                              <a:srgbClr val="000000"/>
                            </a:solidFill>
                            <a:latin typeface="Cambria Math" panose="02040503050406030204" pitchFamily="18" charset="0"/>
                            <a:ea typeface="华文中宋" panose="02010600040101010101" pitchFamily="2" charset="-122"/>
                          </a:rPr>
                          <m:t>LS</m:t>
                        </m:r>
                      </m:sub>
                    </m:sSub>
                    <m:sSup>
                      <m:sSupPr>
                        <m:ctrlPr>
                          <a:rPr kumimoji="0" lang="zh-CN" altLang="zh-CN" sz="180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d>
                          <m:dPr>
                            <m:ctrlPr>
                              <a:rPr kumimoji="0" lang="zh-CN" altLang="zh-CN" sz="180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kumimoji="0" lang="zh-CN" altLang="zh-CN" sz="180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𝑙</m:t>
                                </m:r>
                              </m:e>
                              <m:sub>
                                <m: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0</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sub>
                            </m:sSub>
                          </m:e>
                        </m:d>
                      </m:e>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𝐷</m:t>
                        </m:r>
                      </m:sup>
                    </m:sSup>
                  </m:oMath>
                </a14:m>
                <a:endParaRPr kumimoji="0" lang="en-US" altLang="zh-CN" sz="1800" i="0" u="none" strike="noStrike" kern="1200" cap="none" spc="0" normalizeH="0" baseline="0" noProof="0" dirty="0">
                  <a:ln>
                    <a:noFill/>
                  </a:ln>
                  <a:solidFill>
                    <a:prstClr val="black"/>
                  </a:solidFill>
                  <a:effectLst/>
                  <a:uLnTx/>
                  <a:uFillTx/>
                  <a:latin typeface="Times New Roman"/>
                  <a:ea typeface="宋体"/>
                  <a:cs typeface="+mn-cs"/>
                </a:endParaRPr>
              </a:p>
              <a:p>
                <a:pPr lvl="1" eaLnBrk="1" fontAlgn="auto" hangingPunct="1">
                  <a:lnSpc>
                    <a:spcPct val="120000"/>
                  </a:lnSpc>
                  <a:spcBef>
                    <a:spcPts val="0"/>
                  </a:spcBef>
                  <a:spcAft>
                    <a:spcPts val="0"/>
                  </a:spcAft>
                  <a:buFont typeface="Arial" panose="020B0604020202020204" pitchFamily="34" charset="0"/>
                  <a:buChar char="•"/>
                  <a:defRPr/>
                </a:pPr>
                <a:r>
                  <a:rPr lang="zh-CN" altLang="en-US" sz="1800" kern="1200" dirty="0">
                    <a:solidFill>
                      <a:prstClr val="black"/>
                    </a:solidFill>
                    <a:latin typeface="Times New Roman"/>
                    <a:ea typeface="宋体"/>
                    <a:cs typeface="+mn-cs"/>
                  </a:rPr>
                  <a:t>为</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维持</a:t>
                </a:r>
                <a:r>
                  <a:rPr lang="en-US" altLang="zh-CN" sz="1800" kern="1200" dirty="0">
                    <a:solidFill>
                      <a:prstClr val="black"/>
                    </a:solidFill>
                    <a:latin typeface="Times New Roman"/>
                    <a:ea typeface="宋体"/>
                  </a:rPr>
                  <a:t>LER</a:t>
                </a:r>
                <a:r>
                  <a:rPr lang="zh-CN" altLang="en-US" sz="1800" b="1" kern="1200" dirty="0">
                    <a:solidFill>
                      <a:prstClr val="black"/>
                    </a:solidFill>
                    <a:latin typeface="Times New Roman"/>
                    <a:ea typeface="宋体"/>
                  </a:rPr>
                  <a:t>弹性特征，</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要求在相邻两个笼跳跃事件之间，横波声波能够贯彻整个</a:t>
                </a:r>
                <a:r>
                  <a:rPr kumimoji="0" lang="en-US" altLang="zh-CN" sz="1800" i="0" u="none" strike="noStrike" kern="1200" cap="none" spc="0" normalizeH="0" baseline="0" noProof="0" dirty="0">
                    <a:ln>
                      <a:noFill/>
                    </a:ln>
                    <a:solidFill>
                      <a:prstClr val="black"/>
                    </a:solidFill>
                    <a:effectLst/>
                    <a:uLnTx/>
                    <a:uFillTx/>
                    <a:latin typeface="Times New Roman"/>
                    <a:ea typeface="宋体"/>
                    <a:cs typeface="+mn-cs"/>
                  </a:rPr>
                  <a:t>LER</a:t>
                </a:r>
                <a:r>
                  <a:rPr kumimoji="0" lang="zh-CN" altLang="en-US" sz="1800" i="0" u="none" strike="noStrike" kern="1200" cap="none" spc="0" normalizeH="0" baseline="0" noProof="0" dirty="0">
                    <a:ln>
                      <a:noFill/>
                    </a:ln>
                    <a:solidFill>
                      <a:prstClr val="black"/>
                    </a:solidFill>
                    <a:effectLst/>
                    <a:uLnTx/>
                    <a:uFillTx/>
                    <a:latin typeface="Times New Roman"/>
                    <a:ea typeface="宋体"/>
                    <a:cs typeface="+mn-cs"/>
                  </a:rPr>
                  <a:t>：</a:t>
                </a:r>
                <a14:m>
                  <m:oMath xmlns:m="http://schemas.openxmlformats.org/officeDocument/2006/math">
                    <m:sSub>
                      <m:sSubPr>
                        <m:ctrlPr>
                          <a:rPr lang="en-US" altLang="zh-CN" sz="1800" i="1" kern="1200">
                            <a:solidFill>
                              <a:srgbClr val="000000"/>
                            </a:solidFill>
                            <a:latin typeface="Cambria Math" panose="02040503050406030204" pitchFamily="18" charset="0"/>
                            <a:ea typeface="华文中宋" panose="02010600040101010101" pitchFamily="2" charset="-122"/>
                          </a:rPr>
                        </m:ctrlPr>
                      </m:sSubPr>
                      <m:e>
                        <m:r>
                          <a:rPr lang="en-US" altLang="zh-CN" sz="1800" i="1" kern="1200">
                            <a:solidFill>
                              <a:srgbClr val="000000"/>
                            </a:solidFill>
                            <a:latin typeface="Cambria Math" panose="02040503050406030204" pitchFamily="18" charset="0"/>
                            <a:ea typeface="华文中宋" panose="02010600040101010101" pitchFamily="2" charset="-122"/>
                          </a:rPr>
                          <m:t>𝜏</m:t>
                        </m:r>
                      </m:e>
                      <m:sub>
                        <m:r>
                          <m:rPr>
                            <m:sty m:val="p"/>
                          </m:rPr>
                          <a:rPr lang="en-US" altLang="zh-CN" sz="1800" kern="1200">
                            <a:solidFill>
                              <a:srgbClr val="000000"/>
                            </a:solidFill>
                            <a:latin typeface="Cambria Math" panose="02040503050406030204" pitchFamily="18" charset="0"/>
                            <a:ea typeface="华文中宋" panose="02010600040101010101" pitchFamily="2" charset="-122"/>
                          </a:rPr>
                          <m:t>LS</m:t>
                        </m:r>
                      </m:sub>
                    </m:sSub>
                    <m:r>
                      <a:rPr lang="en-US" altLang="zh-CN" sz="1800" i="1" kern="1200">
                        <a:solidFill>
                          <a:prstClr val="black"/>
                        </a:solidFill>
                        <a:latin typeface="Cambria Math" panose="02040503050406030204" pitchFamily="18" charset="0"/>
                        <a:ea typeface="宋体" panose="02010600030101010101" pitchFamily="2" charset="-122"/>
                      </a:rPr>
                      <m:t>/</m:t>
                    </m:r>
                    <m:sSub>
                      <m:sSubPr>
                        <m:ctrlPr>
                          <a:rPr lang="zh-CN" altLang="zh-CN" sz="1800" i="1" kern="1200">
                            <a:solidFill>
                              <a:prstClr val="black"/>
                            </a:solidFill>
                            <a:latin typeface="Cambria Math" panose="02040503050406030204" pitchFamily="18" charset="0"/>
                            <a:ea typeface="Cambria Math" panose="02040503050406030204" pitchFamily="18" charset="0"/>
                          </a:rPr>
                        </m:ctrlPr>
                      </m:sSubPr>
                      <m:e>
                        <m:r>
                          <a:rPr lang="en-US" altLang="zh-CN" sz="1800" i="1" kern="1200">
                            <a:solidFill>
                              <a:prstClr val="black"/>
                            </a:solidFill>
                            <a:latin typeface="Cambria Math" panose="02040503050406030204" pitchFamily="18" charset="0"/>
                            <a:ea typeface="宋体" panose="02010600030101010101" pitchFamily="2" charset="-122"/>
                          </a:rPr>
                          <m:t>𝑁</m:t>
                        </m:r>
                      </m:e>
                      <m:sub>
                        <m:r>
                          <m:rPr>
                            <m:sty m:val="p"/>
                          </m:rPr>
                          <a:rPr lang="en-US" altLang="zh-CN" sz="1800" i="1" kern="1200">
                            <a:solidFill>
                              <a:prstClr val="black"/>
                            </a:solidFill>
                            <a:latin typeface="Cambria Math" panose="02040503050406030204" pitchFamily="18" charset="0"/>
                            <a:ea typeface="宋体" panose="02010600030101010101" pitchFamily="2" charset="-122"/>
                          </a:rPr>
                          <m:t>j</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𝑐</m:t>
                    </m:r>
                  </m:oMath>
                </a14:m>
                <a:endParaRPr lang="en-US" altLang="zh-CN" sz="1800" kern="1200" noProof="0" dirty="0">
                  <a:solidFill>
                    <a:prstClr val="black"/>
                  </a:solidFill>
                  <a:latin typeface="Times New Roman"/>
                  <a:ea typeface="宋体"/>
                  <a:cs typeface="+mn-cs"/>
                </a:endParaRPr>
              </a:p>
              <a:p>
                <a:pPr marL="457200" lvl="1" indent="0" eaLnBrk="1" fontAlgn="auto" hangingPunct="1">
                  <a:lnSpc>
                    <a:spcPct val="120000"/>
                  </a:lnSpc>
                  <a:spcBef>
                    <a:spcPts val="0"/>
                  </a:spcBef>
                  <a:spcAft>
                    <a:spcPts val="0"/>
                  </a:spcAft>
                  <a:buNone/>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a:cs typeface="+mn-cs"/>
                  </a:rPr>
                  <a:t>-</a:t>
                </a:r>
                <a:r>
                  <a:rPr kumimoji="0" lang="zh-CN" altLang="en-US" sz="1800" b="0" i="0" u="none" strike="noStrike" kern="1200" cap="none" spc="0" normalizeH="0" baseline="0" noProof="0" dirty="0">
                    <a:ln>
                      <a:noFill/>
                    </a:ln>
                    <a:solidFill>
                      <a:prstClr val="black"/>
                    </a:solidFill>
                    <a:effectLst/>
                    <a:uLnTx/>
                    <a:uFillTx/>
                    <a:latin typeface="Times New Roman"/>
                    <a:ea typeface="宋体"/>
                    <a:cs typeface="+mn-cs"/>
                  </a:rPr>
                  <a:t>综上可得</a:t>
                </a:r>
                <a:endParaRPr kumimoji="0" lang="en-US" altLang="zh-CN" sz="1800" b="0" i="1" u="none" strike="noStrike" kern="0" cap="none" spc="0" normalizeH="0" baseline="0" noProof="0" dirty="0">
                  <a:ln>
                    <a:noFill/>
                  </a:ln>
                  <a:solidFill>
                    <a:srgbClr val="000000"/>
                  </a:solidFill>
                  <a:effectLst/>
                  <a:uLnTx/>
                  <a:uFillTx/>
                  <a:latin typeface="Cambria Math" panose="02040503050406030204" pitchFamily="18" charset="0"/>
                  <a:cs typeface="+mn-cs"/>
                </a:endParaRPr>
              </a:p>
              <a:p>
                <a:pPr marL="457200" lvl="1" indent="0" eaLnBrk="1" fontAlgn="auto" hangingPunct="1">
                  <a:lnSpc>
                    <a:spcPct val="120000"/>
                  </a:lnSpc>
                  <a:spcBef>
                    <a:spcPts val="0"/>
                  </a:spcBef>
                  <a:spcAft>
                    <a:spcPts val="0"/>
                  </a:spcAft>
                  <a:buNone/>
                  <a:defRPr/>
                </a:pPr>
                <a14:m>
                  <m:oMathPara xmlns:m="http://schemas.openxmlformats.org/officeDocument/2006/math">
                    <m:oMathParaPr>
                      <m:jc m:val="centerGroup"/>
                    </m:oMathParaPr>
                    <m:oMath xmlns:m="http://schemas.openxmlformats.org/officeDocument/2006/math">
                      <m:sSubSup>
                        <m:sSubSupPr>
                          <m:ctrlPr>
                            <a:rPr kumimoji="0" lang="zh-CN" altLang="zh-CN" sz="1800" b="0" i="1" u="none" strike="noStrike" kern="0" cap="none" spc="0" normalizeH="0" baseline="0" noProof="0" smtClean="0">
                              <a:ln>
                                <a:noFill/>
                              </a:ln>
                              <a:solidFill>
                                <a:srgbClr val="000000"/>
                              </a:solidFill>
                              <a:effectLst/>
                              <a:uLnTx/>
                              <a:uFillTx/>
                              <a:latin typeface="Cambria Math" panose="02040503050406030204" pitchFamily="18" charset="0"/>
                              <a:cs typeface="+mn-cs"/>
                            </a:rPr>
                          </m:ctrlPr>
                        </m:sSubSup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𝜉</m:t>
                          </m:r>
                        </m:e>
                        <m:sub>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c</m:t>
                          </m:r>
                        </m:sub>
                        <m:sup>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𝐷</m:t>
                          </m:r>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+1</m:t>
                          </m:r>
                        </m:sup>
                      </m:sSubSup>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𝑐</m:t>
                      </m:r>
                      <m:sSubSup>
                        <m:sSubSup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ctrlPr>
                        </m:sSubSup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𝑙</m:t>
                          </m:r>
                        </m:e>
                        <m:sub>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0</m:t>
                          </m:r>
                        </m:sub>
                        <m:sup>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𝐷</m:t>
                          </m:r>
                        </m:sup>
                      </m:sSubSup>
                      <m:sSub>
                        <m:sSub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𝛾</m:t>
                          </m:r>
                        </m:e>
                        <m:sub>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c</m:t>
                          </m:r>
                          <m: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m:t>
                          </m:r>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y</m:t>
                          </m:r>
                        </m:sub>
                      </m:sSub>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m:t>
                      </m:r>
                      <m:acc>
                        <m:accPr>
                          <m:chr m:val="̇"/>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ctrlPr>
                        </m:acc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𝛾</m:t>
                          </m:r>
                        </m:e>
                      </m:acc>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𝛾</m:t>
                          </m:r>
                        </m:e>
                        <m:sub>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c</m:t>
                          </m:r>
                          <m: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m:t>
                          </m:r>
                          <m:r>
                            <m:rPr>
                              <m:sty m:val="p"/>
                            </m:rPr>
                            <a:rPr kumimoji="0" lang="en-US" altLang="zh-CN" sz="1800" b="0" i="0" u="none" strike="noStrike" kern="0" cap="none" spc="0" normalizeH="0" baseline="0" noProof="0">
                              <a:ln>
                                <a:noFill/>
                              </a:ln>
                              <a:solidFill>
                                <a:srgbClr val="000000"/>
                              </a:solidFill>
                              <a:effectLst/>
                              <a:uLnTx/>
                              <a:uFillTx/>
                              <a:latin typeface="Cambria Math" panose="02040503050406030204" pitchFamily="18" charset="0"/>
                              <a:cs typeface="+mn-cs"/>
                            </a:rPr>
                            <m:t>y</m:t>
                          </m:r>
                        </m:sub>
                      </m:sSub>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m:t>
                      </m:r>
                      <m:acc>
                        <m:accPr>
                          <m:chr m:val="̇"/>
                          <m:ctrlPr>
                            <a:rPr kumimoji="0" lang="zh-CN"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ctrlPr>
                        </m:accPr>
                        <m:e>
                          <m:r>
                            <a:rPr kumimoji="0" lang="en-US" altLang="zh-CN" sz="1800" b="0" i="1" u="none" strike="noStrike" kern="0" cap="none" spc="0" normalizeH="0" baseline="0" noProof="0">
                              <a:ln>
                                <a:noFill/>
                              </a:ln>
                              <a:solidFill>
                                <a:srgbClr val="000000"/>
                              </a:solidFill>
                              <a:effectLst/>
                              <a:uLnTx/>
                              <a:uFillTx/>
                              <a:latin typeface="Cambria Math" panose="02040503050406030204" pitchFamily="18" charset="0"/>
                              <a:cs typeface="+mn-cs"/>
                            </a:rPr>
                            <m:t>𝛾</m:t>
                          </m:r>
                        </m:e>
                      </m:acc>
                    </m:oMath>
                  </m:oMathPara>
                </a14:m>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1" eaLnBrk="1" fontAlgn="auto" hangingPunct="1">
                  <a:lnSpc>
                    <a:spcPct val="120000"/>
                  </a:lnSpc>
                  <a:spcBef>
                    <a:spcPts val="0"/>
                  </a:spcBef>
                  <a:spcAft>
                    <a:spcPts val="0"/>
                  </a:spcAft>
                  <a:buFont typeface="Arial" panose="020B0604020202020204" pitchFamily="34" charset="0"/>
                  <a:buChar char="•"/>
                  <a:defRPr/>
                </a:pPr>
                <a:endParaRPr kumimoji="0" lang="en-US" altLang="zh-CN" sz="1800" i="0" u="none" strike="noStrike" kern="1200" cap="none" spc="0" normalizeH="0" baseline="0" noProof="0" dirty="0">
                  <a:ln>
                    <a:noFill/>
                  </a:ln>
                  <a:solidFill>
                    <a:prstClr val="black"/>
                  </a:solidFill>
                  <a:effectLst/>
                  <a:uLnTx/>
                  <a:uFillTx/>
                  <a:latin typeface="Times New Roman"/>
                  <a:ea typeface="宋体"/>
                  <a:cs typeface="+mn-cs"/>
                </a:endParaRPr>
              </a:p>
              <a:p>
                <a:pPr marL="457200" marR="0" lvl="1" indent="0" algn="l" defTabSz="914400" rtl="0" eaLnBrk="1" fontAlgn="auto" latinLnBrk="0" hangingPunct="1">
                  <a:lnSpc>
                    <a:spcPct val="120000"/>
                  </a:lnSpc>
                  <a:spcBef>
                    <a:spcPts val="0"/>
                  </a:spcBef>
                  <a:spcAft>
                    <a:spcPts val="0"/>
                  </a:spcAft>
                  <a:buClrTx/>
                  <a:buSzTx/>
                  <a:buFontTx/>
                  <a:buNone/>
                  <a:tabLst/>
                  <a:defRPr/>
                </a:pPr>
                <a:endParaRPr lang="en-US" altLang="zh-CN" dirty="0"/>
              </a:p>
              <a:p>
                <a:pPr marL="457200" marR="0" lvl="1" indent="0" algn="l" defTabSz="914400" rtl="0" eaLnBrk="1" fontAlgn="auto" latinLnBrk="0" hangingPunct="1">
                  <a:lnSpc>
                    <a:spcPct val="120000"/>
                  </a:lnSpc>
                  <a:spcBef>
                    <a:spcPts val="0"/>
                  </a:spcBef>
                  <a:spcAft>
                    <a:spcPts val="0"/>
                  </a:spcAft>
                  <a:buClrTx/>
                  <a:buSzTx/>
                  <a:buFontTx/>
                  <a:buNone/>
                  <a:tabLst/>
                  <a:defRPr/>
                </a:pPr>
                <a:endParaRPr lang="en-US" altLang="zh-CN" dirty="0"/>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8580E2B8-6EAE-B1E0-EDFB-1972418E2B69}"/>
                  </a:ext>
                </a:extLst>
              </p:cNvPr>
              <p:cNvSpPr>
                <a:spLocks noGrp="1" noRot="1" noChangeAspect="1" noMove="1" noResize="1" noEditPoints="1" noAdjustHandles="1" noChangeArrowheads="1" noChangeShapeType="1" noTextEdit="1"/>
              </p:cNvSpPr>
              <p:nvPr>
                <p:ph idx="1"/>
              </p:nvPr>
            </p:nvSpPr>
            <p:spPr>
              <a:blipFill>
                <a:blip r:embed="rId4"/>
                <a:stretch>
                  <a:fillRect l="-444" t="-921"/>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A936475B-8237-F4F1-19A1-B0CA02A79131}"/>
              </a:ext>
            </a:extLst>
          </p:cNvPr>
          <p:cNvGrpSpPr/>
          <p:nvPr/>
        </p:nvGrpSpPr>
        <p:grpSpPr>
          <a:xfrm>
            <a:off x="8188029" y="4766816"/>
            <a:ext cx="1747393" cy="1651410"/>
            <a:chOff x="3821421" y="4886025"/>
            <a:chExt cx="1747393" cy="1651410"/>
          </a:xfrm>
        </p:grpSpPr>
        <p:sp>
          <p:nvSpPr>
            <p:cNvPr id="5" name="任意多边形: 形状 88">
              <a:extLst>
                <a:ext uri="{FF2B5EF4-FFF2-40B4-BE49-F238E27FC236}">
                  <a16:creationId xmlns:a16="http://schemas.microsoft.com/office/drawing/2014/main" id="{6B0DDCA5-532D-DC9A-C7B6-ACD9813FD7E3}"/>
                </a:ext>
              </a:extLst>
            </p:cNvPr>
            <p:cNvSpPr/>
            <p:nvPr/>
          </p:nvSpPr>
          <p:spPr>
            <a:xfrm>
              <a:off x="3846276" y="4886025"/>
              <a:ext cx="1722538" cy="1651410"/>
            </a:xfrm>
            <a:custGeom>
              <a:avLst/>
              <a:gdLst>
                <a:gd name="connsiteX0" fmla="*/ 1041717 w 2293780"/>
                <a:gd name="connsiteY0" fmla="*/ 226677 h 2300518"/>
                <a:gd name="connsiteX1" fmla="*/ 715792 w 2293780"/>
                <a:gd name="connsiteY1" fmla="*/ 253838 h 2300518"/>
                <a:gd name="connsiteX2" fmla="*/ 507562 w 2293780"/>
                <a:gd name="connsiteY2" fmla="*/ 108982 h 2300518"/>
                <a:gd name="connsiteX3" fmla="*/ 154477 w 2293780"/>
                <a:gd name="connsiteY3" fmla="*/ 154250 h 2300518"/>
                <a:gd name="connsiteX4" fmla="*/ 18675 w 2293780"/>
                <a:gd name="connsiteY4" fmla="*/ 425854 h 2300518"/>
                <a:gd name="connsiteX5" fmla="*/ 36782 w 2293780"/>
                <a:gd name="connsiteY5" fmla="*/ 815153 h 2300518"/>
                <a:gd name="connsiteX6" fmla="*/ 344600 w 2293780"/>
                <a:gd name="connsiteY6" fmla="*/ 1077703 h 2300518"/>
                <a:gd name="connsiteX7" fmla="*/ 507562 w 2293780"/>
                <a:gd name="connsiteY7" fmla="*/ 1340254 h 2300518"/>
                <a:gd name="connsiteX8" fmla="*/ 471348 w 2293780"/>
                <a:gd name="connsiteY8" fmla="*/ 1639018 h 2300518"/>
                <a:gd name="connsiteX9" fmla="*/ 561883 w 2293780"/>
                <a:gd name="connsiteY9" fmla="*/ 1946836 h 2300518"/>
                <a:gd name="connsiteX10" fmla="*/ 733899 w 2293780"/>
                <a:gd name="connsiteY10" fmla="*/ 2272760 h 2300518"/>
                <a:gd name="connsiteX11" fmla="*/ 1114144 w 2293780"/>
                <a:gd name="connsiteY11" fmla="*/ 2227493 h 2300518"/>
                <a:gd name="connsiteX12" fmla="*/ 1240893 w 2293780"/>
                <a:gd name="connsiteY12" fmla="*/ 1783873 h 2300518"/>
                <a:gd name="connsiteX13" fmla="*/ 1593978 w 2293780"/>
                <a:gd name="connsiteY13" fmla="*/ 1720499 h 2300518"/>
                <a:gd name="connsiteX14" fmla="*/ 1901796 w 2293780"/>
                <a:gd name="connsiteY14" fmla="*/ 1439842 h 2300518"/>
                <a:gd name="connsiteX15" fmla="*/ 2227721 w 2293780"/>
                <a:gd name="connsiteY15" fmla="*/ 1141077 h 2300518"/>
                <a:gd name="connsiteX16" fmla="*/ 2272988 w 2293780"/>
                <a:gd name="connsiteY16" fmla="*/ 769885 h 2300518"/>
                <a:gd name="connsiteX17" fmla="*/ 1974224 w 2293780"/>
                <a:gd name="connsiteY17" fmla="*/ 597869 h 2300518"/>
                <a:gd name="connsiteX18" fmla="*/ 1775047 w 2293780"/>
                <a:gd name="connsiteY18" fmla="*/ 652190 h 2300518"/>
                <a:gd name="connsiteX19" fmla="*/ 1720727 w 2293780"/>
                <a:gd name="connsiteY19" fmla="*/ 344372 h 2300518"/>
                <a:gd name="connsiteX20" fmla="*/ 1765994 w 2293780"/>
                <a:gd name="connsiteY20" fmla="*/ 145196 h 2300518"/>
                <a:gd name="connsiteX21" fmla="*/ 1485337 w 2293780"/>
                <a:gd name="connsiteY21" fmla="*/ 341 h 2300518"/>
                <a:gd name="connsiteX22" fmla="*/ 1177519 w 2293780"/>
                <a:gd name="connsiteY22" fmla="*/ 108982 h 2300518"/>
                <a:gd name="connsiteX23" fmla="*/ 1041717 w 2293780"/>
                <a:gd name="connsiteY23" fmla="*/ 226677 h 2300518"/>
                <a:gd name="connsiteX0" fmla="*/ 1041717 w 2293780"/>
                <a:gd name="connsiteY0" fmla="*/ 226677 h 2300518"/>
                <a:gd name="connsiteX1" fmla="*/ 715792 w 2293780"/>
                <a:gd name="connsiteY1" fmla="*/ 253838 h 2300518"/>
                <a:gd name="connsiteX2" fmla="*/ 507562 w 2293780"/>
                <a:gd name="connsiteY2" fmla="*/ 108982 h 2300518"/>
                <a:gd name="connsiteX3" fmla="*/ 154477 w 2293780"/>
                <a:gd name="connsiteY3" fmla="*/ 154250 h 2300518"/>
                <a:gd name="connsiteX4" fmla="*/ 18675 w 2293780"/>
                <a:gd name="connsiteY4" fmla="*/ 425854 h 2300518"/>
                <a:gd name="connsiteX5" fmla="*/ 36782 w 2293780"/>
                <a:gd name="connsiteY5" fmla="*/ 815153 h 2300518"/>
                <a:gd name="connsiteX6" fmla="*/ 344600 w 2293780"/>
                <a:gd name="connsiteY6" fmla="*/ 1077703 h 2300518"/>
                <a:gd name="connsiteX7" fmla="*/ 507562 w 2293780"/>
                <a:gd name="connsiteY7" fmla="*/ 1340254 h 2300518"/>
                <a:gd name="connsiteX8" fmla="*/ 471348 w 2293780"/>
                <a:gd name="connsiteY8" fmla="*/ 1639018 h 2300518"/>
                <a:gd name="connsiteX9" fmla="*/ 561883 w 2293780"/>
                <a:gd name="connsiteY9" fmla="*/ 1946836 h 2300518"/>
                <a:gd name="connsiteX10" fmla="*/ 733899 w 2293780"/>
                <a:gd name="connsiteY10" fmla="*/ 2272760 h 2300518"/>
                <a:gd name="connsiteX11" fmla="*/ 1114144 w 2293780"/>
                <a:gd name="connsiteY11" fmla="*/ 2227493 h 2300518"/>
                <a:gd name="connsiteX12" fmla="*/ 1240893 w 2293780"/>
                <a:gd name="connsiteY12" fmla="*/ 1783873 h 2300518"/>
                <a:gd name="connsiteX13" fmla="*/ 1593978 w 2293780"/>
                <a:gd name="connsiteY13" fmla="*/ 1720499 h 2300518"/>
                <a:gd name="connsiteX14" fmla="*/ 1901796 w 2293780"/>
                <a:gd name="connsiteY14" fmla="*/ 1439842 h 2300518"/>
                <a:gd name="connsiteX15" fmla="*/ 2227721 w 2293780"/>
                <a:gd name="connsiteY15" fmla="*/ 1141077 h 2300518"/>
                <a:gd name="connsiteX16" fmla="*/ 2272988 w 2293780"/>
                <a:gd name="connsiteY16" fmla="*/ 769885 h 2300518"/>
                <a:gd name="connsiteX17" fmla="*/ 1974224 w 2293780"/>
                <a:gd name="connsiteY17" fmla="*/ 597869 h 2300518"/>
                <a:gd name="connsiteX18" fmla="*/ 1775047 w 2293780"/>
                <a:gd name="connsiteY18" fmla="*/ 652190 h 2300518"/>
                <a:gd name="connsiteX19" fmla="*/ 1720727 w 2293780"/>
                <a:gd name="connsiteY19" fmla="*/ 344372 h 2300518"/>
                <a:gd name="connsiteX20" fmla="*/ 1612085 w 2293780"/>
                <a:gd name="connsiteY20" fmla="*/ 190464 h 2300518"/>
                <a:gd name="connsiteX21" fmla="*/ 1485337 w 2293780"/>
                <a:gd name="connsiteY21" fmla="*/ 341 h 2300518"/>
                <a:gd name="connsiteX22" fmla="*/ 1177519 w 2293780"/>
                <a:gd name="connsiteY22" fmla="*/ 108982 h 2300518"/>
                <a:gd name="connsiteX23" fmla="*/ 1041717 w 2293780"/>
                <a:gd name="connsiteY23" fmla="*/ 226677 h 2300518"/>
                <a:gd name="connsiteX0" fmla="*/ 1041717 w 2293780"/>
                <a:gd name="connsiteY0" fmla="*/ 163897 h 2237738"/>
                <a:gd name="connsiteX1" fmla="*/ 715792 w 2293780"/>
                <a:gd name="connsiteY1" fmla="*/ 191058 h 2237738"/>
                <a:gd name="connsiteX2" fmla="*/ 507562 w 2293780"/>
                <a:gd name="connsiteY2" fmla="*/ 46202 h 2237738"/>
                <a:gd name="connsiteX3" fmla="*/ 154477 w 2293780"/>
                <a:gd name="connsiteY3" fmla="*/ 91470 h 2237738"/>
                <a:gd name="connsiteX4" fmla="*/ 18675 w 2293780"/>
                <a:gd name="connsiteY4" fmla="*/ 363074 h 2237738"/>
                <a:gd name="connsiteX5" fmla="*/ 36782 w 2293780"/>
                <a:gd name="connsiteY5" fmla="*/ 752373 h 2237738"/>
                <a:gd name="connsiteX6" fmla="*/ 344600 w 2293780"/>
                <a:gd name="connsiteY6" fmla="*/ 1014923 h 2237738"/>
                <a:gd name="connsiteX7" fmla="*/ 507562 w 2293780"/>
                <a:gd name="connsiteY7" fmla="*/ 1277474 h 2237738"/>
                <a:gd name="connsiteX8" fmla="*/ 471348 w 2293780"/>
                <a:gd name="connsiteY8" fmla="*/ 1576238 h 2237738"/>
                <a:gd name="connsiteX9" fmla="*/ 561883 w 2293780"/>
                <a:gd name="connsiteY9" fmla="*/ 1884056 h 2237738"/>
                <a:gd name="connsiteX10" fmla="*/ 733899 w 2293780"/>
                <a:gd name="connsiteY10" fmla="*/ 2209980 h 2237738"/>
                <a:gd name="connsiteX11" fmla="*/ 1114144 w 2293780"/>
                <a:gd name="connsiteY11" fmla="*/ 2164713 h 2237738"/>
                <a:gd name="connsiteX12" fmla="*/ 1240893 w 2293780"/>
                <a:gd name="connsiteY12" fmla="*/ 1721093 h 2237738"/>
                <a:gd name="connsiteX13" fmla="*/ 1593978 w 2293780"/>
                <a:gd name="connsiteY13" fmla="*/ 1657719 h 2237738"/>
                <a:gd name="connsiteX14" fmla="*/ 1901796 w 2293780"/>
                <a:gd name="connsiteY14" fmla="*/ 1377062 h 2237738"/>
                <a:gd name="connsiteX15" fmla="*/ 2227721 w 2293780"/>
                <a:gd name="connsiteY15" fmla="*/ 1078297 h 2237738"/>
                <a:gd name="connsiteX16" fmla="*/ 2272988 w 2293780"/>
                <a:gd name="connsiteY16" fmla="*/ 707105 h 2237738"/>
                <a:gd name="connsiteX17" fmla="*/ 1974224 w 2293780"/>
                <a:gd name="connsiteY17" fmla="*/ 535089 h 2237738"/>
                <a:gd name="connsiteX18" fmla="*/ 1775047 w 2293780"/>
                <a:gd name="connsiteY18" fmla="*/ 589410 h 2237738"/>
                <a:gd name="connsiteX19" fmla="*/ 1720727 w 2293780"/>
                <a:gd name="connsiteY19" fmla="*/ 281592 h 2237738"/>
                <a:gd name="connsiteX20" fmla="*/ 1612085 w 2293780"/>
                <a:gd name="connsiteY20" fmla="*/ 127684 h 2237738"/>
                <a:gd name="connsiteX21" fmla="*/ 1295214 w 2293780"/>
                <a:gd name="connsiteY21" fmla="*/ 935 h 2237738"/>
                <a:gd name="connsiteX22" fmla="*/ 1177519 w 2293780"/>
                <a:gd name="connsiteY22" fmla="*/ 46202 h 2237738"/>
                <a:gd name="connsiteX23" fmla="*/ 1041717 w 2293780"/>
                <a:gd name="connsiteY23" fmla="*/ 163897 h 2237738"/>
                <a:gd name="connsiteX0" fmla="*/ 1041717 w 2293780"/>
                <a:gd name="connsiteY0" fmla="*/ 163897 h 2237738"/>
                <a:gd name="connsiteX1" fmla="*/ 715792 w 2293780"/>
                <a:gd name="connsiteY1" fmla="*/ 191058 h 2237738"/>
                <a:gd name="connsiteX2" fmla="*/ 507562 w 2293780"/>
                <a:gd name="connsiteY2" fmla="*/ 46202 h 2237738"/>
                <a:gd name="connsiteX3" fmla="*/ 154477 w 2293780"/>
                <a:gd name="connsiteY3" fmla="*/ 91470 h 2237738"/>
                <a:gd name="connsiteX4" fmla="*/ 18675 w 2293780"/>
                <a:gd name="connsiteY4" fmla="*/ 363074 h 2237738"/>
                <a:gd name="connsiteX5" fmla="*/ 36782 w 2293780"/>
                <a:gd name="connsiteY5" fmla="*/ 752373 h 2237738"/>
                <a:gd name="connsiteX6" fmla="*/ 344600 w 2293780"/>
                <a:gd name="connsiteY6" fmla="*/ 1014923 h 2237738"/>
                <a:gd name="connsiteX7" fmla="*/ 507562 w 2293780"/>
                <a:gd name="connsiteY7" fmla="*/ 1277474 h 2237738"/>
                <a:gd name="connsiteX8" fmla="*/ 471348 w 2293780"/>
                <a:gd name="connsiteY8" fmla="*/ 1576238 h 2237738"/>
                <a:gd name="connsiteX9" fmla="*/ 561883 w 2293780"/>
                <a:gd name="connsiteY9" fmla="*/ 1884056 h 2237738"/>
                <a:gd name="connsiteX10" fmla="*/ 733899 w 2293780"/>
                <a:gd name="connsiteY10" fmla="*/ 2209980 h 2237738"/>
                <a:gd name="connsiteX11" fmla="*/ 1114144 w 2293780"/>
                <a:gd name="connsiteY11" fmla="*/ 2164713 h 2237738"/>
                <a:gd name="connsiteX12" fmla="*/ 1240893 w 2293780"/>
                <a:gd name="connsiteY12" fmla="*/ 1721093 h 2237738"/>
                <a:gd name="connsiteX13" fmla="*/ 1593978 w 2293780"/>
                <a:gd name="connsiteY13" fmla="*/ 1657719 h 2237738"/>
                <a:gd name="connsiteX14" fmla="*/ 1901796 w 2293780"/>
                <a:gd name="connsiteY14" fmla="*/ 1377062 h 2237738"/>
                <a:gd name="connsiteX15" fmla="*/ 2227721 w 2293780"/>
                <a:gd name="connsiteY15" fmla="*/ 1078297 h 2237738"/>
                <a:gd name="connsiteX16" fmla="*/ 2272988 w 2293780"/>
                <a:gd name="connsiteY16" fmla="*/ 707105 h 2237738"/>
                <a:gd name="connsiteX17" fmla="*/ 1974224 w 2293780"/>
                <a:gd name="connsiteY17" fmla="*/ 535089 h 2237738"/>
                <a:gd name="connsiteX18" fmla="*/ 1775047 w 2293780"/>
                <a:gd name="connsiteY18" fmla="*/ 589410 h 2237738"/>
                <a:gd name="connsiteX19" fmla="*/ 1720727 w 2293780"/>
                <a:gd name="connsiteY19" fmla="*/ 281592 h 2237738"/>
                <a:gd name="connsiteX20" fmla="*/ 1566818 w 2293780"/>
                <a:gd name="connsiteY20" fmla="*/ 136737 h 2237738"/>
                <a:gd name="connsiteX21" fmla="*/ 1295214 w 2293780"/>
                <a:gd name="connsiteY21" fmla="*/ 935 h 2237738"/>
                <a:gd name="connsiteX22" fmla="*/ 1177519 w 2293780"/>
                <a:gd name="connsiteY22" fmla="*/ 46202 h 2237738"/>
                <a:gd name="connsiteX23" fmla="*/ 1041717 w 2293780"/>
                <a:gd name="connsiteY23" fmla="*/ 163897 h 2237738"/>
                <a:gd name="connsiteX0" fmla="*/ 1041717 w 2293780"/>
                <a:gd name="connsiteY0" fmla="*/ 146666 h 2220507"/>
                <a:gd name="connsiteX1" fmla="*/ 715792 w 2293780"/>
                <a:gd name="connsiteY1" fmla="*/ 173827 h 2220507"/>
                <a:gd name="connsiteX2" fmla="*/ 507562 w 2293780"/>
                <a:gd name="connsiteY2" fmla="*/ 28971 h 2220507"/>
                <a:gd name="connsiteX3" fmla="*/ 154477 w 2293780"/>
                <a:gd name="connsiteY3" fmla="*/ 74239 h 2220507"/>
                <a:gd name="connsiteX4" fmla="*/ 18675 w 2293780"/>
                <a:gd name="connsiteY4" fmla="*/ 345843 h 2220507"/>
                <a:gd name="connsiteX5" fmla="*/ 36782 w 2293780"/>
                <a:gd name="connsiteY5" fmla="*/ 735142 h 2220507"/>
                <a:gd name="connsiteX6" fmla="*/ 344600 w 2293780"/>
                <a:gd name="connsiteY6" fmla="*/ 997692 h 2220507"/>
                <a:gd name="connsiteX7" fmla="*/ 507562 w 2293780"/>
                <a:gd name="connsiteY7" fmla="*/ 1260243 h 2220507"/>
                <a:gd name="connsiteX8" fmla="*/ 471348 w 2293780"/>
                <a:gd name="connsiteY8" fmla="*/ 1559007 h 2220507"/>
                <a:gd name="connsiteX9" fmla="*/ 561883 w 2293780"/>
                <a:gd name="connsiteY9" fmla="*/ 1866825 h 2220507"/>
                <a:gd name="connsiteX10" fmla="*/ 733899 w 2293780"/>
                <a:gd name="connsiteY10" fmla="*/ 2192749 h 2220507"/>
                <a:gd name="connsiteX11" fmla="*/ 1114144 w 2293780"/>
                <a:gd name="connsiteY11" fmla="*/ 2147482 h 2220507"/>
                <a:gd name="connsiteX12" fmla="*/ 1240893 w 2293780"/>
                <a:gd name="connsiteY12" fmla="*/ 1703862 h 2220507"/>
                <a:gd name="connsiteX13" fmla="*/ 1593978 w 2293780"/>
                <a:gd name="connsiteY13" fmla="*/ 1640488 h 2220507"/>
                <a:gd name="connsiteX14" fmla="*/ 1901796 w 2293780"/>
                <a:gd name="connsiteY14" fmla="*/ 1359831 h 2220507"/>
                <a:gd name="connsiteX15" fmla="*/ 2227721 w 2293780"/>
                <a:gd name="connsiteY15" fmla="*/ 1061066 h 2220507"/>
                <a:gd name="connsiteX16" fmla="*/ 2272988 w 2293780"/>
                <a:gd name="connsiteY16" fmla="*/ 689874 h 2220507"/>
                <a:gd name="connsiteX17" fmla="*/ 1974224 w 2293780"/>
                <a:gd name="connsiteY17" fmla="*/ 517858 h 2220507"/>
                <a:gd name="connsiteX18" fmla="*/ 1775047 w 2293780"/>
                <a:gd name="connsiteY18" fmla="*/ 572179 h 2220507"/>
                <a:gd name="connsiteX19" fmla="*/ 1720727 w 2293780"/>
                <a:gd name="connsiteY19" fmla="*/ 264361 h 2220507"/>
                <a:gd name="connsiteX20" fmla="*/ 1566818 w 2293780"/>
                <a:gd name="connsiteY20" fmla="*/ 119506 h 2220507"/>
                <a:gd name="connsiteX21" fmla="*/ 1331428 w 2293780"/>
                <a:gd name="connsiteY21" fmla="*/ 1811 h 2220507"/>
                <a:gd name="connsiteX22" fmla="*/ 1177519 w 2293780"/>
                <a:gd name="connsiteY22" fmla="*/ 28971 h 2220507"/>
                <a:gd name="connsiteX23" fmla="*/ 1041717 w 2293780"/>
                <a:gd name="connsiteY23" fmla="*/ 146666 h 2220507"/>
                <a:gd name="connsiteX0" fmla="*/ 1041717 w 2293780"/>
                <a:gd name="connsiteY0" fmla="*/ 125223 h 2199064"/>
                <a:gd name="connsiteX1" fmla="*/ 715792 w 2293780"/>
                <a:gd name="connsiteY1" fmla="*/ 152384 h 2199064"/>
                <a:gd name="connsiteX2" fmla="*/ 507562 w 2293780"/>
                <a:gd name="connsiteY2" fmla="*/ 7528 h 2199064"/>
                <a:gd name="connsiteX3" fmla="*/ 154477 w 2293780"/>
                <a:gd name="connsiteY3" fmla="*/ 52796 h 2199064"/>
                <a:gd name="connsiteX4" fmla="*/ 18675 w 2293780"/>
                <a:gd name="connsiteY4" fmla="*/ 324400 h 2199064"/>
                <a:gd name="connsiteX5" fmla="*/ 36782 w 2293780"/>
                <a:gd name="connsiteY5" fmla="*/ 713699 h 2199064"/>
                <a:gd name="connsiteX6" fmla="*/ 344600 w 2293780"/>
                <a:gd name="connsiteY6" fmla="*/ 976249 h 2199064"/>
                <a:gd name="connsiteX7" fmla="*/ 507562 w 2293780"/>
                <a:gd name="connsiteY7" fmla="*/ 1238800 h 2199064"/>
                <a:gd name="connsiteX8" fmla="*/ 471348 w 2293780"/>
                <a:gd name="connsiteY8" fmla="*/ 1537564 h 2199064"/>
                <a:gd name="connsiteX9" fmla="*/ 561883 w 2293780"/>
                <a:gd name="connsiteY9" fmla="*/ 1845382 h 2199064"/>
                <a:gd name="connsiteX10" fmla="*/ 733899 w 2293780"/>
                <a:gd name="connsiteY10" fmla="*/ 2171306 h 2199064"/>
                <a:gd name="connsiteX11" fmla="*/ 1114144 w 2293780"/>
                <a:gd name="connsiteY11" fmla="*/ 2126039 h 2199064"/>
                <a:gd name="connsiteX12" fmla="*/ 1240893 w 2293780"/>
                <a:gd name="connsiteY12" fmla="*/ 1682419 h 2199064"/>
                <a:gd name="connsiteX13" fmla="*/ 1593978 w 2293780"/>
                <a:gd name="connsiteY13" fmla="*/ 1619045 h 2199064"/>
                <a:gd name="connsiteX14" fmla="*/ 1901796 w 2293780"/>
                <a:gd name="connsiteY14" fmla="*/ 1338388 h 2199064"/>
                <a:gd name="connsiteX15" fmla="*/ 2227721 w 2293780"/>
                <a:gd name="connsiteY15" fmla="*/ 1039623 h 2199064"/>
                <a:gd name="connsiteX16" fmla="*/ 2272988 w 2293780"/>
                <a:gd name="connsiteY16" fmla="*/ 668431 h 2199064"/>
                <a:gd name="connsiteX17" fmla="*/ 1974224 w 2293780"/>
                <a:gd name="connsiteY17" fmla="*/ 496415 h 2199064"/>
                <a:gd name="connsiteX18" fmla="*/ 1775047 w 2293780"/>
                <a:gd name="connsiteY18" fmla="*/ 550736 h 2199064"/>
                <a:gd name="connsiteX19" fmla="*/ 1720727 w 2293780"/>
                <a:gd name="connsiteY19" fmla="*/ 242918 h 2199064"/>
                <a:gd name="connsiteX20" fmla="*/ 1566818 w 2293780"/>
                <a:gd name="connsiteY20" fmla="*/ 98063 h 2199064"/>
                <a:gd name="connsiteX21" fmla="*/ 1177519 w 2293780"/>
                <a:gd name="connsiteY21" fmla="*/ 7528 h 2199064"/>
                <a:gd name="connsiteX22" fmla="*/ 1041717 w 2293780"/>
                <a:gd name="connsiteY22" fmla="*/ 125223 h 2199064"/>
                <a:gd name="connsiteX0" fmla="*/ 1041717 w 2293780"/>
                <a:gd name="connsiteY0" fmla="*/ 125223 h 2199064"/>
                <a:gd name="connsiteX1" fmla="*/ 715792 w 2293780"/>
                <a:gd name="connsiteY1" fmla="*/ 152384 h 2199064"/>
                <a:gd name="connsiteX2" fmla="*/ 507562 w 2293780"/>
                <a:gd name="connsiteY2" fmla="*/ 7528 h 2199064"/>
                <a:gd name="connsiteX3" fmla="*/ 154477 w 2293780"/>
                <a:gd name="connsiteY3" fmla="*/ 52796 h 2199064"/>
                <a:gd name="connsiteX4" fmla="*/ 18675 w 2293780"/>
                <a:gd name="connsiteY4" fmla="*/ 324400 h 2199064"/>
                <a:gd name="connsiteX5" fmla="*/ 36782 w 2293780"/>
                <a:gd name="connsiteY5" fmla="*/ 713699 h 2199064"/>
                <a:gd name="connsiteX6" fmla="*/ 344600 w 2293780"/>
                <a:gd name="connsiteY6" fmla="*/ 976249 h 2199064"/>
                <a:gd name="connsiteX7" fmla="*/ 507562 w 2293780"/>
                <a:gd name="connsiteY7" fmla="*/ 1238800 h 2199064"/>
                <a:gd name="connsiteX8" fmla="*/ 471348 w 2293780"/>
                <a:gd name="connsiteY8" fmla="*/ 1537564 h 2199064"/>
                <a:gd name="connsiteX9" fmla="*/ 561883 w 2293780"/>
                <a:gd name="connsiteY9" fmla="*/ 1845382 h 2199064"/>
                <a:gd name="connsiteX10" fmla="*/ 733899 w 2293780"/>
                <a:gd name="connsiteY10" fmla="*/ 2171306 h 2199064"/>
                <a:gd name="connsiteX11" fmla="*/ 1114144 w 2293780"/>
                <a:gd name="connsiteY11" fmla="*/ 2126039 h 2199064"/>
                <a:gd name="connsiteX12" fmla="*/ 1240893 w 2293780"/>
                <a:gd name="connsiteY12" fmla="*/ 1682419 h 2199064"/>
                <a:gd name="connsiteX13" fmla="*/ 1593978 w 2293780"/>
                <a:gd name="connsiteY13" fmla="*/ 1619045 h 2199064"/>
                <a:gd name="connsiteX14" fmla="*/ 1901796 w 2293780"/>
                <a:gd name="connsiteY14" fmla="*/ 1338388 h 2199064"/>
                <a:gd name="connsiteX15" fmla="*/ 2227721 w 2293780"/>
                <a:gd name="connsiteY15" fmla="*/ 1039623 h 2199064"/>
                <a:gd name="connsiteX16" fmla="*/ 2272988 w 2293780"/>
                <a:gd name="connsiteY16" fmla="*/ 668431 h 2199064"/>
                <a:gd name="connsiteX17" fmla="*/ 1974224 w 2293780"/>
                <a:gd name="connsiteY17" fmla="*/ 496415 h 2199064"/>
                <a:gd name="connsiteX18" fmla="*/ 1775047 w 2293780"/>
                <a:gd name="connsiteY18" fmla="*/ 550736 h 2199064"/>
                <a:gd name="connsiteX19" fmla="*/ 1720727 w 2293780"/>
                <a:gd name="connsiteY19" fmla="*/ 242918 h 2199064"/>
                <a:gd name="connsiteX20" fmla="*/ 1467230 w 2293780"/>
                <a:gd name="connsiteY20" fmla="*/ 61849 h 2199064"/>
                <a:gd name="connsiteX21" fmla="*/ 1177519 w 2293780"/>
                <a:gd name="connsiteY21" fmla="*/ 7528 h 2199064"/>
                <a:gd name="connsiteX22" fmla="*/ 1041717 w 2293780"/>
                <a:gd name="connsiteY22" fmla="*/ 125223 h 219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3780" h="2199064">
                  <a:moveTo>
                    <a:pt x="1041717" y="125223"/>
                  </a:moveTo>
                  <a:cubicBezTo>
                    <a:pt x="964762" y="149366"/>
                    <a:pt x="804818" y="172000"/>
                    <a:pt x="715792" y="152384"/>
                  </a:cubicBezTo>
                  <a:cubicBezTo>
                    <a:pt x="626766" y="132768"/>
                    <a:pt x="601114" y="24126"/>
                    <a:pt x="507562" y="7528"/>
                  </a:cubicBezTo>
                  <a:cubicBezTo>
                    <a:pt x="414010" y="-9070"/>
                    <a:pt x="235958" y="-16"/>
                    <a:pt x="154477" y="52796"/>
                  </a:cubicBezTo>
                  <a:cubicBezTo>
                    <a:pt x="72996" y="105608"/>
                    <a:pt x="38291" y="214250"/>
                    <a:pt x="18675" y="324400"/>
                  </a:cubicBezTo>
                  <a:cubicBezTo>
                    <a:pt x="-941" y="434550"/>
                    <a:pt x="-17539" y="605058"/>
                    <a:pt x="36782" y="713699"/>
                  </a:cubicBezTo>
                  <a:cubicBezTo>
                    <a:pt x="91103" y="822341"/>
                    <a:pt x="266137" y="888732"/>
                    <a:pt x="344600" y="976249"/>
                  </a:cubicBezTo>
                  <a:cubicBezTo>
                    <a:pt x="423063" y="1063766"/>
                    <a:pt x="486437" y="1145248"/>
                    <a:pt x="507562" y="1238800"/>
                  </a:cubicBezTo>
                  <a:cubicBezTo>
                    <a:pt x="528687" y="1332353"/>
                    <a:pt x="462294" y="1436467"/>
                    <a:pt x="471348" y="1537564"/>
                  </a:cubicBezTo>
                  <a:cubicBezTo>
                    <a:pt x="480401" y="1638661"/>
                    <a:pt x="518125" y="1739759"/>
                    <a:pt x="561883" y="1845382"/>
                  </a:cubicBezTo>
                  <a:cubicBezTo>
                    <a:pt x="605641" y="1951005"/>
                    <a:pt x="641855" y="2124530"/>
                    <a:pt x="733899" y="2171306"/>
                  </a:cubicBezTo>
                  <a:cubicBezTo>
                    <a:pt x="825942" y="2218082"/>
                    <a:pt x="1029645" y="2207520"/>
                    <a:pt x="1114144" y="2126039"/>
                  </a:cubicBezTo>
                  <a:cubicBezTo>
                    <a:pt x="1198643" y="2044558"/>
                    <a:pt x="1160921" y="1766918"/>
                    <a:pt x="1240893" y="1682419"/>
                  </a:cubicBezTo>
                  <a:cubicBezTo>
                    <a:pt x="1320865" y="1597920"/>
                    <a:pt x="1483828" y="1676384"/>
                    <a:pt x="1593978" y="1619045"/>
                  </a:cubicBezTo>
                  <a:cubicBezTo>
                    <a:pt x="1704129" y="1561707"/>
                    <a:pt x="1901796" y="1338388"/>
                    <a:pt x="1901796" y="1338388"/>
                  </a:cubicBezTo>
                  <a:cubicBezTo>
                    <a:pt x="2007420" y="1241818"/>
                    <a:pt x="2165856" y="1151282"/>
                    <a:pt x="2227721" y="1039623"/>
                  </a:cubicBezTo>
                  <a:cubicBezTo>
                    <a:pt x="2289586" y="927964"/>
                    <a:pt x="2315237" y="758966"/>
                    <a:pt x="2272988" y="668431"/>
                  </a:cubicBezTo>
                  <a:cubicBezTo>
                    <a:pt x="2230739" y="577896"/>
                    <a:pt x="2057214" y="516031"/>
                    <a:pt x="1974224" y="496415"/>
                  </a:cubicBezTo>
                  <a:cubicBezTo>
                    <a:pt x="1891234" y="476799"/>
                    <a:pt x="1817296" y="592985"/>
                    <a:pt x="1775047" y="550736"/>
                  </a:cubicBezTo>
                  <a:cubicBezTo>
                    <a:pt x="1732798" y="508487"/>
                    <a:pt x="1772030" y="324399"/>
                    <a:pt x="1720727" y="242918"/>
                  </a:cubicBezTo>
                  <a:cubicBezTo>
                    <a:pt x="1669424" y="161437"/>
                    <a:pt x="1557765" y="101081"/>
                    <a:pt x="1467230" y="61849"/>
                  </a:cubicBezTo>
                  <a:cubicBezTo>
                    <a:pt x="1376695" y="22617"/>
                    <a:pt x="1248438" y="-3034"/>
                    <a:pt x="1177519" y="7528"/>
                  </a:cubicBezTo>
                  <a:cubicBezTo>
                    <a:pt x="1106600" y="18090"/>
                    <a:pt x="1118672" y="101080"/>
                    <a:pt x="1041717" y="125223"/>
                  </a:cubicBezTo>
                  <a:close/>
                </a:path>
              </a:pathLst>
            </a:custGeom>
            <a:solidFill>
              <a:srgbClr val="0000FF"/>
            </a:solidFill>
            <a:ln w="76200" cap="flat" cmpd="sng" algn="ctr">
              <a:solidFill>
                <a:srgbClr val="FF0000"/>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a:ea typeface="宋体"/>
                <a:cs typeface="+mn-cs"/>
              </a:endParaRPr>
            </a:p>
          </p:txBody>
        </p:sp>
        <p:sp>
          <p:nvSpPr>
            <p:cNvPr id="6" name="椭圆 5">
              <a:extLst>
                <a:ext uri="{FF2B5EF4-FFF2-40B4-BE49-F238E27FC236}">
                  <a16:creationId xmlns:a16="http://schemas.microsoft.com/office/drawing/2014/main" id="{E5AE193F-384D-1D24-76BF-D6B06E6B16D1}"/>
                </a:ext>
              </a:extLst>
            </p:cNvPr>
            <p:cNvSpPr/>
            <p:nvPr/>
          </p:nvSpPr>
          <p:spPr>
            <a:xfrm>
              <a:off x="4128226" y="5041696"/>
              <a:ext cx="180306" cy="180306"/>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宋体"/>
                <a:cs typeface="+mn-cs"/>
              </a:endParaRPr>
            </a:p>
          </p:txBody>
        </p:sp>
        <p:sp>
          <p:nvSpPr>
            <p:cNvPr id="7" name="椭圆 6">
              <a:extLst>
                <a:ext uri="{FF2B5EF4-FFF2-40B4-BE49-F238E27FC236}">
                  <a16:creationId xmlns:a16="http://schemas.microsoft.com/office/drawing/2014/main" id="{959CF0AE-AF04-D7BD-3B28-C832F8DD5271}"/>
                </a:ext>
              </a:extLst>
            </p:cNvPr>
            <p:cNvSpPr/>
            <p:nvPr/>
          </p:nvSpPr>
          <p:spPr>
            <a:xfrm>
              <a:off x="5125198" y="5529164"/>
              <a:ext cx="180306" cy="180306"/>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宋体"/>
                <a:cs typeface="+mn-cs"/>
              </a:endParaRPr>
            </a:p>
          </p:txBody>
        </p:sp>
        <p:sp>
          <p:nvSpPr>
            <p:cNvPr id="8" name="文本框 7">
              <a:extLst>
                <a:ext uri="{FF2B5EF4-FFF2-40B4-BE49-F238E27FC236}">
                  <a16:creationId xmlns:a16="http://schemas.microsoft.com/office/drawing/2014/main" id="{1EF55E3B-E189-10B5-F79C-D995502B0344}"/>
                </a:ext>
              </a:extLst>
            </p:cNvPr>
            <p:cNvSpPr txBox="1"/>
            <p:nvPr/>
          </p:nvSpPr>
          <p:spPr>
            <a:xfrm>
              <a:off x="4406085" y="5668937"/>
              <a:ext cx="136256"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B050"/>
                  </a:solidFill>
                  <a:effectLst/>
                  <a:uLnTx/>
                  <a:uFillTx/>
                  <a:latin typeface="Times New Roman"/>
                </a:rPr>
                <a:t>c</a:t>
              </a:r>
            </a:p>
          </p:txBody>
        </p:sp>
        <p:grpSp>
          <p:nvGrpSpPr>
            <p:cNvPr id="9" name="组合 8">
              <a:extLst>
                <a:ext uri="{FF2B5EF4-FFF2-40B4-BE49-F238E27FC236}">
                  <a16:creationId xmlns:a16="http://schemas.microsoft.com/office/drawing/2014/main" id="{F4522756-85CB-3AEA-A002-C26FB9C98842}"/>
                </a:ext>
              </a:extLst>
            </p:cNvPr>
            <p:cNvGrpSpPr/>
            <p:nvPr/>
          </p:nvGrpSpPr>
          <p:grpSpPr>
            <a:xfrm rot="1224806">
              <a:off x="3821421" y="5460005"/>
              <a:ext cx="1498032" cy="281788"/>
              <a:chOff x="119336" y="5053819"/>
              <a:chExt cx="3004656" cy="797589"/>
            </a:xfrm>
          </p:grpSpPr>
          <p:sp>
            <p:nvSpPr>
              <p:cNvPr id="10" name="弧形 9">
                <a:extLst>
                  <a:ext uri="{FF2B5EF4-FFF2-40B4-BE49-F238E27FC236}">
                    <a16:creationId xmlns:a16="http://schemas.microsoft.com/office/drawing/2014/main" id="{54D01427-CCEB-095A-E190-05385E6A907F}"/>
                  </a:ext>
                </a:extLst>
              </p:cNvPr>
              <p:cNvSpPr/>
              <p:nvPr/>
            </p:nvSpPr>
            <p:spPr>
              <a:xfrm rot="16200000">
                <a:off x="286055"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1" name="弧形 10">
                <a:extLst>
                  <a:ext uri="{FF2B5EF4-FFF2-40B4-BE49-F238E27FC236}">
                    <a16:creationId xmlns:a16="http://schemas.microsoft.com/office/drawing/2014/main" id="{C34F0672-1912-6DD4-D8C3-1D14BE9E9B1D}"/>
                  </a:ext>
                </a:extLst>
              </p:cNvPr>
              <p:cNvSpPr/>
              <p:nvPr/>
            </p:nvSpPr>
            <p:spPr>
              <a:xfrm rot="5400000" flipH="1">
                <a:off x="286055"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2" name="弧形 11">
                <a:extLst>
                  <a:ext uri="{FF2B5EF4-FFF2-40B4-BE49-F238E27FC236}">
                    <a16:creationId xmlns:a16="http://schemas.microsoft.com/office/drawing/2014/main" id="{3DB53C2B-ABDE-9BA7-4C10-0C489C6F1F52}"/>
                  </a:ext>
                </a:extLst>
              </p:cNvPr>
              <p:cNvSpPr/>
              <p:nvPr/>
            </p:nvSpPr>
            <p:spPr>
              <a:xfrm rot="5400000" flipV="1">
                <a:off x="536012"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3" name="弧形 12">
                <a:extLst>
                  <a:ext uri="{FF2B5EF4-FFF2-40B4-BE49-F238E27FC236}">
                    <a16:creationId xmlns:a16="http://schemas.microsoft.com/office/drawing/2014/main" id="{EAC91A64-624E-CB5B-29D3-A909322CB750}"/>
                  </a:ext>
                </a:extLst>
              </p:cNvPr>
              <p:cNvSpPr/>
              <p:nvPr/>
            </p:nvSpPr>
            <p:spPr>
              <a:xfrm rot="16200000" flipH="1" flipV="1">
                <a:off x="536012"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4" name="弧形 13">
                <a:extLst>
                  <a:ext uri="{FF2B5EF4-FFF2-40B4-BE49-F238E27FC236}">
                    <a16:creationId xmlns:a16="http://schemas.microsoft.com/office/drawing/2014/main" id="{C281C358-BFEB-08F0-545C-272EDD7BCE5F}"/>
                  </a:ext>
                </a:extLst>
              </p:cNvPr>
              <p:cNvSpPr/>
              <p:nvPr/>
            </p:nvSpPr>
            <p:spPr>
              <a:xfrm rot="16200000">
                <a:off x="787667"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5" name="弧形 14">
                <a:extLst>
                  <a:ext uri="{FF2B5EF4-FFF2-40B4-BE49-F238E27FC236}">
                    <a16:creationId xmlns:a16="http://schemas.microsoft.com/office/drawing/2014/main" id="{72D90CCB-AB20-D92C-C304-0757107ABB4F}"/>
                  </a:ext>
                </a:extLst>
              </p:cNvPr>
              <p:cNvSpPr/>
              <p:nvPr/>
            </p:nvSpPr>
            <p:spPr>
              <a:xfrm rot="5400000" flipH="1">
                <a:off x="787667"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6" name="弧形 15">
                <a:extLst>
                  <a:ext uri="{FF2B5EF4-FFF2-40B4-BE49-F238E27FC236}">
                    <a16:creationId xmlns:a16="http://schemas.microsoft.com/office/drawing/2014/main" id="{94E21885-EB5B-F0C1-5264-FBB567319EE9}"/>
                  </a:ext>
                </a:extLst>
              </p:cNvPr>
              <p:cNvSpPr/>
              <p:nvPr/>
            </p:nvSpPr>
            <p:spPr>
              <a:xfrm rot="5400000" flipV="1">
                <a:off x="1037624"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7" name="弧形 16">
                <a:extLst>
                  <a:ext uri="{FF2B5EF4-FFF2-40B4-BE49-F238E27FC236}">
                    <a16:creationId xmlns:a16="http://schemas.microsoft.com/office/drawing/2014/main" id="{7348F1E9-A446-43E2-40DD-D29B5E1A53F3}"/>
                  </a:ext>
                </a:extLst>
              </p:cNvPr>
              <p:cNvSpPr/>
              <p:nvPr/>
            </p:nvSpPr>
            <p:spPr>
              <a:xfrm rot="16200000" flipH="1" flipV="1">
                <a:off x="1037624" y="5324035"/>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8" name="弧形 17">
                <a:extLst>
                  <a:ext uri="{FF2B5EF4-FFF2-40B4-BE49-F238E27FC236}">
                    <a16:creationId xmlns:a16="http://schemas.microsoft.com/office/drawing/2014/main" id="{99CBD70F-CB54-3E76-FB66-87F45FF584A8}"/>
                  </a:ext>
                </a:extLst>
              </p:cNvPr>
              <p:cNvSpPr/>
              <p:nvPr/>
            </p:nvSpPr>
            <p:spPr>
              <a:xfrm rot="16200000">
                <a:off x="1288121"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19" name="弧形 18">
                <a:extLst>
                  <a:ext uri="{FF2B5EF4-FFF2-40B4-BE49-F238E27FC236}">
                    <a16:creationId xmlns:a16="http://schemas.microsoft.com/office/drawing/2014/main" id="{F7C9B6F7-29EA-2B71-54EA-8C67FBD4B30F}"/>
                  </a:ext>
                </a:extLst>
              </p:cNvPr>
              <p:cNvSpPr/>
              <p:nvPr/>
            </p:nvSpPr>
            <p:spPr>
              <a:xfrm rot="5400000" flipH="1">
                <a:off x="1288121"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20" name="弧形 19">
                <a:extLst>
                  <a:ext uri="{FF2B5EF4-FFF2-40B4-BE49-F238E27FC236}">
                    <a16:creationId xmlns:a16="http://schemas.microsoft.com/office/drawing/2014/main" id="{ABBE5FDC-846C-049F-CD86-ABA95F884901}"/>
                  </a:ext>
                </a:extLst>
              </p:cNvPr>
              <p:cNvSpPr/>
              <p:nvPr/>
            </p:nvSpPr>
            <p:spPr>
              <a:xfrm rot="5400000" flipV="1">
                <a:off x="1538078"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21" name="弧形 20">
                <a:extLst>
                  <a:ext uri="{FF2B5EF4-FFF2-40B4-BE49-F238E27FC236}">
                    <a16:creationId xmlns:a16="http://schemas.microsoft.com/office/drawing/2014/main" id="{D263EA0D-6DE3-0BCC-1683-FBECFF08F36E}"/>
                  </a:ext>
                </a:extLst>
              </p:cNvPr>
              <p:cNvSpPr/>
              <p:nvPr/>
            </p:nvSpPr>
            <p:spPr>
              <a:xfrm rot="16200000" flipH="1" flipV="1">
                <a:off x="1538078"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22" name="弧形 21">
                <a:extLst>
                  <a:ext uri="{FF2B5EF4-FFF2-40B4-BE49-F238E27FC236}">
                    <a16:creationId xmlns:a16="http://schemas.microsoft.com/office/drawing/2014/main" id="{CB8F7EA7-C0F8-39C1-50C9-ABAFF119F81C}"/>
                  </a:ext>
                </a:extLst>
              </p:cNvPr>
              <p:cNvSpPr/>
              <p:nvPr/>
            </p:nvSpPr>
            <p:spPr>
              <a:xfrm rot="16200000">
                <a:off x="1789733"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23" name="弧形 22">
                <a:extLst>
                  <a:ext uri="{FF2B5EF4-FFF2-40B4-BE49-F238E27FC236}">
                    <a16:creationId xmlns:a16="http://schemas.microsoft.com/office/drawing/2014/main" id="{F89C9F1D-CC96-2C15-AC7F-374479454D4A}"/>
                  </a:ext>
                </a:extLst>
              </p:cNvPr>
              <p:cNvSpPr/>
              <p:nvPr/>
            </p:nvSpPr>
            <p:spPr>
              <a:xfrm rot="5400000" flipH="1">
                <a:off x="1789733"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24" name="弧形 23">
                <a:extLst>
                  <a:ext uri="{FF2B5EF4-FFF2-40B4-BE49-F238E27FC236}">
                    <a16:creationId xmlns:a16="http://schemas.microsoft.com/office/drawing/2014/main" id="{89B2EDBD-0004-FB9B-00E9-B6E64DFAED14}"/>
                  </a:ext>
                </a:extLst>
              </p:cNvPr>
              <p:cNvSpPr/>
              <p:nvPr/>
            </p:nvSpPr>
            <p:spPr>
              <a:xfrm rot="5400000" flipV="1">
                <a:off x="2039690"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sp>
            <p:nvSpPr>
              <p:cNvPr id="25" name="弧形 24">
                <a:extLst>
                  <a:ext uri="{FF2B5EF4-FFF2-40B4-BE49-F238E27FC236}">
                    <a16:creationId xmlns:a16="http://schemas.microsoft.com/office/drawing/2014/main" id="{80FC5CC8-9B95-406F-40EB-CEDC74A6AB55}"/>
                  </a:ext>
                </a:extLst>
              </p:cNvPr>
              <p:cNvSpPr/>
              <p:nvPr/>
            </p:nvSpPr>
            <p:spPr>
              <a:xfrm rot="16200000" flipH="1" flipV="1">
                <a:off x="2039690" y="5329536"/>
                <a:ext cx="792088" cy="251656"/>
              </a:xfrm>
              <a:prstGeom prst="arc">
                <a:avLst/>
              </a:prstGeom>
              <a:noFill/>
              <a:ln w="38100" cap="flat" cmpd="sng" algn="ctr">
                <a:solidFill>
                  <a:srgbClr val="00B05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宋体"/>
                  <a:cs typeface="+mn-cs"/>
                </a:endParaRPr>
              </a:p>
            </p:txBody>
          </p:sp>
          <p:cxnSp>
            <p:nvCxnSpPr>
              <p:cNvPr id="26" name="直接箭头连接符 25">
                <a:extLst>
                  <a:ext uri="{FF2B5EF4-FFF2-40B4-BE49-F238E27FC236}">
                    <a16:creationId xmlns:a16="http://schemas.microsoft.com/office/drawing/2014/main" id="{4ED46250-76C4-DEEF-54CF-549C90FB180C}"/>
                  </a:ext>
                </a:extLst>
              </p:cNvPr>
              <p:cNvCxnSpPr>
                <a:stCxn id="25" idx="0"/>
              </p:cNvCxnSpPr>
              <p:nvPr/>
            </p:nvCxnSpPr>
            <p:spPr>
              <a:xfrm flipV="1">
                <a:off x="2561562" y="5449862"/>
                <a:ext cx="562430" cy="5502"/>
              </a:xfrm>
              <a:prstGeom prst="straightConnector1">
                <a:avLst/>
              </a:prstGeom>
              <a:noFill/>
              <a:ln w="38100" cap="flat" cmpd="sng" algn="ctr">
                <a:solidFill>
                  <a:srgbClr val="00B050"/>
                </a:solidFill>
                <a:prstDash val="solid"/>
                <a:miter lim="800000"/>
                <a:tailEnd type="triangle"/>
              </a:ln>
              <a:effectLst/>
            </p:spPr>
          </p:cxnSp>
          <p:cxnSp>
            <p:nvCxnSpPr>
              <p:cNvPr id="27" name="直接连接符 26">
                <a:extLst>
                  <a:ext uri="{FF2B5EF4-FFF2-40B4-BE49-F238E27FC236}">
                    <a16:creationId xmlns:a16="http://schemas.microsoft.com/office/drawing/2014/main" id="{A223F34F-8687-0465-AA1E-E1F753BCBD2C}"/>
                  </a:ext>
                </a:extLst>
              </p:cNvPr>
              <p:cNvCxnSpPr/>
              <p:nvPr/>
            </p:nvCxnSpPr>
            <p:spPr>
              <a:xfrm flipH="1">
                <a:off x="119336" y="5449862"/>
                <a:ext cx="436935" cy="0"/>
              </a:xfrm>
              <a:prstGeom prst="line">
                <a:avLst/>
              </a:prstGeom>
              <a:noFill/>
              <a:ln w="38100" cap="flat" cmpd="sng" algn="ctr">
                <a:solidFill>
                  <a:srgbClr val="00B050"/>
                </a:solidFill>
                <a:prstDash val="solid"/>
                <a:miter lim="800000"/>
                <a:headEnd type="none" w="med" len="med"/>
                <a:tailEnd type="none" w="med" len="med"/>
              </a:ln>
              <a:effectLst/>
            </p:spPr>
          </p:cxnSp>
        </p:grpSp>
      </p:grpSp>
      <p:graphicFrame>
        <p:nvGraphicFramePr>
          <p:cNvPr id="28" name="对象 27">
            <a:extLst>
              <a:ext uri="{FF2B5EF4-FFF2-40B4-BE49-F238E27FC236}">
                <a16:creationId xmlns:a16="http://schemas.microsoft.com/office/drawing/2014/main" id="{1DAD8127-D069-2FD6-FB19-581AC8CB26D1}"/>
              </a:ext>
            </a:extLst>
          </p:cNvPr>
          <p:cNvGraphicFramePr>
            <a:graphicFrameLocks noChangeAspect="1"/>
          </p:cNvGraphicFramePr>
          <p:nvPr>
            <p:extLst>
              <p:ext uri="{D42A27DB-BD31-4B8C-83A1-F6EECF244321}">
                <p14:modId xmlns:p14="http://schemas.microsoft.com/office/powerpoint/2010/main" val="1414996101"/>
              </p:ext>
            </p:extLst>
          </p:nvPr>
        </p:nvGraphicFramePr>
        <p:xfrm>
          <a:off x="8056267" y="944696"/>
          <a:ext cx="4206653" cy="3123127"/>
        </p:xfrm>
        <a:graphic>
          <a:graphicData uri="http://schemas.openxmlformats.org/presentationml/2006/ole">
            <mc:AlternateContent xmlns:mc="http://schemas.openxmlformats.org/markup-compatibility/2006">
              <mc:Choice xmlns:v="urn:schemas-microsoft-com:vml" Requires="v">
                <p:oleObj name="Graph" r:id="rId5" imgW="3779404" imgH="2897042" progId="Origin95.Graph">
                  <p:embed/>
                </p:oleObj>
              </mc:Choice>
              <mc:Fallback>
                <p:oleObj name="Graph" r:id="rId5" imgW="3779404" imgH="2897042" progId="Origin95.Graph">
                  <p:embed/>
                  <p:pic>
                    <p:nvPicPr>
                      <p:cNvPr id="28" name="对象 27">
                        <a:extLst>
                          <a:ext uri="{FF2B5EF4-FFF2-40B4-BE49-F238E27FC236}">
                            <a16:creationId xmlns:a16="http://schemas.microsoft.com/office/drawing/2014/main" id="{1DAD8127-D069-2FD6-FB19-581AC8CB26D1}"/>
                          </a:ext>
                        </a:extLst>
                      </p:cNvPr>
                      <p:cNvPicPr/>
                      <p:nvPr/>
                    </p:nvPicPr>
                    <p:blipFill>
                      <a:blip r:embed="rId6"/>
                      <a:stretch>
                        <a:fillRect/>
                      </a:stretch>
                    </p:blipFill>
                    <p:spPr>
                      <a:xfrm>
                        <a:off x="8056267" y="944696"/>
                        <a:ext cx="4206653" cy="3123127"/>
                      </a:xfrm>
                      <a:prstGeom prst="rect">
                        <a:avLst/>
                      </a:prstGeom>
                    </p:spPr>
                  </p:pic>
                </p:oleObj>
              </mc:Fallback>
            </mc:AlternateContent>
          </a:graphicData>
        </a:graphic>
      </p:graphicFrame>
      <p:cxnSp>
        <p:nvCxnSpPr>
          <p:cNvPr id="29" name="直接连接符 28">
            <a:extLst>
              <a:ext uri="{FF2B5EF4-FFF2-40B4-BE49-F238E27FC236}">
                <a16:creationId xmlns:a16="http://schemas.microsoft.com/office/drawing/2014/main" id="{6D948042-DED3-F63F-78D6-67846D6A4484}"/>
              </a:ext>
            </a:extLst>
          </p:cNvPr>
          <p:cNvCxnSpPr>
            <a:cxnSpLocks/>
          </p:cNvCxnSpPr>
          <p:nvPr/>
        </p:nvCxnSpPr>
        <p:spPr>
          <a:xfrm>
            <a:off x="10248376" y="1299182"/>
            <a:ext cx="0" cy="22258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2315F744-B4DB-64DB-66D8-0905C45D4824}"/>
              </a:ext>
            </a:extLst>
          </p:cNvPr>
          <p:cNvSpPr>
            <a:spLocks noChangeAspect="1"/>
          </p:cNvSpPr>
          <p:nvPr/>
        </p:nvSpPr>
        <p:spPr>
          <a:xfrm>
            <a:off x="10195330" y="1508776"/>
            <a:ext cx="102108" cy="1080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041AAA1E-F34D-9205-FBB7-CD9294699923}"/>
                  </a:ext>
                </a:extLst>
              </p:cNvPr>
              <p:cNvSpPr txBox="1"/>
              <p:nvPr/>
            </p:nvSpPr>
            <p:spPr>
              <a:xfrm>
                <a:off x="9082705" y="1266064"/>
                <a:ext cx="1360485" cy="394852"/>
              </a:xfrm>
              <a:prstGeom prst="rect">
                <a:avLst/>
              </a:prstGeom>
              <a:noFill/>
            </p:spPr>
            <p:txBody>
              <a:bodyPr wrap="square" rtlCol="0">
                <a:spAutoFit/>
              </a:bodyPr>
              <a:lstStyle/>
              <a:p>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m:rPr>
                            <m:sty m:val="p"/>
                          </m:rPr>
                          <a:rPr lang="en-US" altLang="zh-CN" i="1">
                            <a:latin typeface="Cambria Math" panose="02040503050406030204" pitchFamily="18" charset="0"/>
                          </a:rPr>
                          <m:t>c</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rPr>
                      <m:t>,</m:t>
                    </m:r>
                  </m:oMath>
                </a14:m>
                <a:r>
                  <a:rPr lang="en-US" altLang="zh-CN" dirty="0">
                    <a:solidFill>
                      <a:srgbClr val="000000"/>
                    </a:solidFill>
                    <a:latin typeface="微软雅黑" pitchFamily="34" charset="-122"/>
                    <a:ea typeface="华文中宋" panose="02010600040101010101" pitchFamily="2" charset="-122"/>
                  </a:rPr>
                  <a:t> </a:t>
                </a:r>
                <a14:m>
                  <m:oMath xmlns:m="http://schemas.openxmlformats.org/officeDocument/2006/math">
                    <m:sSub>
                      <m:sSubPr>
                        <m:ctrlPr>
                          <a:rPr lang="en-US" altLang="zh-CN" i="1">
                            <a:solidFill>
                              <a:srgbClr val="000000"/>
                            </a:solidFill>
                            <a:latin typeface="Cambria Math" panose="02040503050406030204" pitchFamily="18" charset="0"/>
                            <a:ea typeface="华文中宋" panose="02010600040101010101" pitchFamily="2" charset="-122"/>
                          </a:rPr>
                        </m:ctrlPr>
                      </m:sSubPr>
                      <m:e>
                        <m:r>
                          <a:rPr lang="en-US" altLang="zh-CN" i="1">
                            <a:solidFill>
                              <a:srgbClr val="000000"/>
                            </a:solidFill>
                            <a:latin typeface="Cambria Math" panose="02040503050406030204" pitchFamily="18" charset="0"/>
                            <a:ea typeface="华文中宋" panose="02010600040101010101" pitchFamily="2" charset="-122"/>
                          </a:rPr>
                          <m:t>𝛾</m:t>
                        </m:r>
                      </m:e>
                      <m:sub>
                        <m:r>
                          <m:rPr>
                            <m:sty m:val="p"/>
                          </m:rPr>
                          <a:rPr lang="en-US" altLang="zh-CN" i="1">
                            <a:solidFill>
                              <a:srgbClr val="000000"/>
                            </a:solidFill>
                            <a:latin typeface="Cambria Math" panose="02040503050406030204" pitchFamily="18" charset="0"/>
                            <a:ea typeface="华文中宋" panose="02010600040101010101" pitchFamily="2" charset="-122"/>
                          </a:rPr>
                          <m:t>c</m:t>
                        </m:r>
                        <m:r>
                          <a:rPr lang="en-US" altLang="zh-CN" i="1">
                            <a:solidFill>
                              <a:srgbClr val="000000"/>
                            </a:solidFill>
                            <a:latin typeface="Cambria Math" panose="02040503050406030204" pitchFamily="18" charset="0"/>
                            <a:ea typeface="华文中宋" panose="02010600040101010101" pitchFamily="2" charset="-122"/>
                          </a:rPr>
                          <m:t>,</m:t>
                        </m:r>
                        <m:r>
                          <m:rPr>
                            <m:sty m:val="p"/>
                          </m:rPr>
                          <a:rPr lang="en-US" altLang="zh-CN" i="1">
                            <a:solidFill>
                              <a:srgbClr val="000000"/>
                            </a:solidFill>
                            <a:latin typeface="Cambria Math" panose="02040503050406030204" pitchFamily="18" charset="0"/>
                            <a:ea typeface="华文中宋" panose="02010600040101010101" pitchFamily="2" charset="-122"/>
                          </a:rPr>
                          <m:t>y</m:t>
                        </m:r>
                      </m:sub>
                    </m:sSub>
                    <m:r>
                      <a:rPr lang="en-US" altLang="zh-CN" b="0" i="1" smtClean="0">
                        <a:solidFill>
                          <a:srgbClr val="000000"/>
                        </a:solidFill>
                        <a:latin typeface="Cambria Math" panose="02040503050406030204" pitchFamily="18" charset="0"/>
                        <a:ea typeface="华文中宋" panose="02010600040101010101" pitchFamily="2" charset="-122"/>
                      </a:rPr>
                      <m:t>)</m:t>
                    </m:r>
                  </m:oMath>
                </a14:m>
                <a:endParaRPr lang="zh-CN" altLang="en-US" dirty="0"/>
              </a:p>
            </p:txBody>
          </p:sp>
        </mc:Choice>
        <mc:Fallback xmlns="">
          <p:sp>
            <p:nvSpPr>
              <p:cNvPr id="33" name="文本框 32">
                <a:extLst>
                  <a:ext uri="{FF2B5EF4-FFF2-40B4-BE49-F238E27FC236}">
                    <a16:creationId xmlns:a16="http://schemas.microsoft.com/office/drawing/2014/main" id="{041AAA1E-F34D-9205-FBB7-CD9294699923}"/>
                  </a:ext>
                </a:extLst>
              </p:cNvPr>
              <p:cNvSpPr txBox="1">
                <a:spLocks noRot="1" noChangeAspect="1" noMove="1" noResize="1" noEditPoints="1" noAdjustHandles="1" noChangeArrowheads="1" noChangeShapeType="1" noTextEdit="1"/>
              </p:cNvSpPr>
              <p:nvPr/>
            </p:nvSpPr>
            <p:spPr>
              <a:xfrm>
                <a:off x="9082705" y="1266064"/>
                <a:ext cx="1360485" cy="394852"/>
              </a:xfrm>
              <a:prstGeom prst="rect">
                <a:avLst/>
              </a:prstGeom>
              <a:blipFill>
                <a:blip r:embed="rId7"/>
                <a:stretch>
                  <a:fillRect l="-1345" b="-7813"/>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06E79179-3CDF-E7A6-E056-5DE35D25BAD0}"/>
              </a:ext>
            </a:extLst>
          </p:cNvPr>
          <p:cNvSpPr/>
          <p:nvPr/>
        </p:nvSpPr>
        <p:spPr>
          <a:xfrm>
            <a:off x="457200" y="6581004"/>
            <a:ext cx="3047244" cy="276999"/>
          </a:xfrm>
          <a:prstGeom prst="rect">
            <a:avLst/>
          </a:prstGeom>
        </p:spPr>
        <p:txBody>
          <a:bodyPr wrap="none">
            <a:spAutoFit/>
          </a:bodyPr>
          <a:lstStyle/>
          <a:p>
            <a:pPr lvl="0" fontAlgn="base">
              <a:spcBef>
                <a:spcPct val="0"/>
              </a:spcBef>
              <a:spcAft>
                <a:spcPct val="0"/>
              </a:spcAft>
            </a:pPr>
            <a:r>
              <a:rPr lang="en-US" altLang="zh-CN" sz="1200" dirty="0">
                <a:solidFill>
                  <a:srgbClr val="231F20"/>
                </a:solidFill>
                <a:latin typeface="Times New Roman" panose="02020603050405020304" pitchFamily="18" charset="0"/>
                <a:ea typeface="宋体" charset="-122"/>
                <a:cs typeface="Times New Roman" panose="02020603050405020304" pitchFamily="18" charset="0"/>
              </a:rPr>
              <a:t>Kong</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a:t>
            </a:r>
            <a:r>
              <a:rPr lang="en-US" altLang="zh-CN" sz="1200" i="1" dirty="0">
                <a:solidFill>
                  <a:srgbClr val="000000"/>
                </a:solidFill>
                <a:latin typeface="Times New Roman" panose="02020603050405020304" pitchFamily="18" charset="0"/>
                <a:ea typeface="宋体" charset="-122"/>
                <a:cs typeface="Times New Roman" panose="02020603050405020304" pitchFamily="18" charset="0"/>
              </a:rPr>
              <a:t>et al</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Phys. Rev. X </a:t>
            </a:r>
            <a:r>
              <a:rPr lang="en-US" altLang="zh-CN" sz="1200" dirty="0">
                <a:solidFill>
                  <a:srgbClr val="231F20"/>
                </a:solidFill>
                <a:latin typeface="Times New Roman" panose="02020603050405020304" pitchFamily="18" charset="0"/>
                <a:cs typeface="Times New Roman" panose="02020603050405020304" pitchFamily="18" charset="0"/>
              </a:rPr>
              <a:t>12, 041006 (2022).</a:t>
            </a:r>
            <a:r>
              <a:rPr lang="zh-CN" altLang="en-US" sz="1200" dirty="0">
                <a:latin typeface="Times New Roman" panose="02020603050405020304" pitchFamily="18" charset="0"/>
                <a:cs typeface="Times New Roman" panose="02020603050405020304" pitchFamily="18" charset="0"/>
              </a:rPr>
              <a:t> </a:t>
            </a:r>
            <a:endParaRPr lang="en-US" altLang="zh-CN" sz="1200" dirty="0">
              <a:solidFill>
                <a:srgbClr val="231F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582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211B5F-C944-3FA6-119C-1054517DB703}"/>
              </a:ext>
            </a:extLst>
          </p:cNvPr>
          <p:cNvSpPr>
            <a:spLocks noGrp="1"/>
          </p:cNvSpPr>
          <p:nvPr>
            <p:ph type="title"/>
          </p:nvPr>
        </p:nvSpPr>
        <p:spPr/>
        <p:txBody>
          <a:bodyPr/>
          <a:lstStyle/>
          <a:p>
            <a:r>
              <a:rPr kumimoji="0" lang="en-US" altLang="zh-CN" sz="3200" b="1" i="0" u="none" strike="noStrike" kern="0" cap="none" spc="0" normalizeH="0" baseline="0" noProof="0" dirty="0">
                <a:ln>
                  <a:noFill/>
                </a:ln>
                <a:solidFill>
                  <a:srgbClr val="333399">
                    <a:lumMod val="60000"/>
                    <a:lumOff val="40000"/>
                  </a:srgbClr>
                </a:solidFill>
                <a:effectLst/>
                <a:uLnTx/>
                <a:uFillTx/>
                <a:latin typeface="微软雅黑" pitchFamily="34" charset="-122"/>
                <a:ea typeface="微软雅黑" pitchFamily="34" charset="-122"/>
                <a:cs typeface="+mj-cs"/>
              </a:rPr>
              <a:t>LER</a:t>
            </a:r>
            <a:r>
              <a:rPr kumimoji="0" lang="zh-CN" altLang="en-US" sz="3200" b="1" i="0" u="none" strike="noStrike" kern="0" cap="none" spc="0" normalizeH="0" baseline="0" noProof="0" dirty="0">
                <a:ln>
                  <a:noFill/>
                </a:ln>
                <a:solidFill>
                  <a:srgbClr val="333399">
                    <a:lumMod val="60000"/>
                    <a:lumOff val="40000"/>
                  </a:srgbClr>
                </a:solidFill>
                <a:effectLst/>
                <a:uLnTx/>
                <a:uFillTx/>
                <a:latin typeface="微软雅黑" pitchFamily="34" charset="-122"/>
                <a:ea typeface="微软雅黑" pitchFamily="34" charset="-122"/>
                <a:cs typeface="+mj-cs"/>
              </a:rPr>
              <a:t>与剪切变稀</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F3D8B6F-4235-320B-D0D3-BAD09B474937}"/>
                  </a:ext>
                </a:extLst>
              </p:cNvPr>
              <p:cNvSpPr>
                <a:spLocks noGrp="1"/>
              </p:cNvSpPr>
              <p:nvPr>
                <p:ph idx="1"/>
              </p:nvPr>
            </p:nvSpPr>
            <p:spPr/>
            <p:txBody>
              <a:bodyPr/>
              <a:lstStyle/>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LER</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的尺寸收缩机理</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None/>
                </a:pPr>
                <a:r>
                  <a:rPr lang="en-US" altLang="zh-CN" dirty="0"/>
                  <a:t>    </a:t>
                </a:r>
                <a:r>
                  <a:rPr lang="en-US" altLang="zh-CN" sz="1800" dirty="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综上可得</a:t>
                </a:r>
                <a:endParaRPr lang="en-US" altLang="zh-CN" sz="1800" dirty="0">
                  <a:latin typeface="宋体" panose="02010600030101010101" pitchFamily="2" charset="-122"/>
                  <a:ea typeface="宋体" panose="02010600030101010101" pitchFamily="2" charset="-122"/>
                </a:endParaRPr>
              </a:p>
              <a:p>
                <a:pPr marL="0" indent="0">
                  <a:lnSpc>
                    <a:spcPct val="150000"/>
                  </a:lnSpc>
                  <a:buNone/>
                </a:pPr>
                <a14:m>
                  <m:oMathPara xmlns:m="http://schemas.openxmlformats.org/officeDocument/2006/math">
                    <m:oMathParaPr>
                      <m:jc m:val="center"/>
                    </m:oMathParaPr>
                    <m:oMath xmlns:m="http://schemas.openxmlformats.org/officeDocument/2006/math">
                      <m:sSubSup>
                        <m:sSubSupPr>
                          <m:ctrlPr>
                            <a:rPr lang="zh-CN" altLang="zh-CN" sz="1800" i="1" smtClean="0">
                              <a:solidFill>
                                <a:srgbClr val="000000"/>
                              </a:solidFill>
                              <a:latin typeface="Cambria Math" panose="02040503050406030204" pitchFamily="18" charset="0"/>
                            </a:rPr>
                          </m:ctrlPr>
                        </m:sSubSupPr>
                        <m:e>
                          <m:r>
                            <a:rPr lang="en-US" altLang="zh-CN" sz="1800" i="1">
                              <a:solidFill>
                                <a:srgbClr val="000000"/>
                              </a:solidFill>
                              <a:latin typeface="Cambria Math" panose="02040503050406030204" pitchFamily="18" charset="0"/>
                            </a:rPr>
                            <m:t>𝜉</m:t>
                          </m:r>
                        </m:e>
                        <m:sub>
                          <m:r>
                            <m:rPr>
                              <m:sty m:val="p"/>
                            </m:rPr>
                            <a:rPr lang="en-US" altLang="zh-CN" sz="1800">
                              <a:solidFill>
                                <a:srgbClr val="000000"/>
                              </a:solidFill>
                              <a:latin typeface="Cambria Math" panose="02040503050406030204" pitchFamily="18" charset="0"/>
                            </a:rPr>
                            <m:t>c</m:t>
                          </m:r>
                        </m:sub>
                        <m:sup>
                          <m:r>
                            <a:rPr lang="en-US" altLang="zh-CN" sz="1800" i="1">
                              <a:solidFill>
                                <a:srgbClr val="000000"/>
                              </a:solidFill>
                              <a:latin typeface="Cambria Math" panose="02040503050406030204" pitchFamily="18" charset="0"/>
                            </a:rPr>
                            <m:t>𝐷</m:t>
                          </m:r>
                          <m:r>
                            <a:rPr lang="en-US" altLang="zh-CN" sz="1800" i="1">
                              <a:solidFill>
                                <a:srgbClr val="000000"/>
                              </a:solidFill>
                              <a:latin typeface="Cambria Math" panose="02040503050406030204" pitchFamily="18" charset="0"/>
                            </a:rPr>
                            <m:t>+1</m:t>
                          </m:r>
                        </m:sup>
                      </m:sSubSup>
                      <m:r>
                        <a:rPr lang="en-US" altLang="zh-CN" sz="1800" i="1">
                          <a:solidFill>
                            <a:srgbClr val="000000"/>
                          </a:solidFill>
                          <a:latin typeface="Cambria Math" panose="02040503050406030204" pitchFamily="18" charset="0"/>
                        </a:rPr>
                        <m:t>≈</m:t>
                      </m:r>
                      <m:r>
                        <a:rPr lang="en-US" altLang="zh-CN" sz="1800" i="1">
                          <a:solidFill>
                            <a:srgbClr val="000000"/>
                          </a:solidFill>
                          <a:latin typeface="Cambria Math" panose="02040503050406030204" pitchFamily="18" charset="0"/>
                        </a:rPr>
                        <m:t>𝑐</m:t>
                      </m:r>
                      <m:sSubSup>
                        <m:sSubSupPr>
                          <m:ctrlPr>
                            <a:rPr lang="zh-CN" altLang="zh-CN" sz="1800" i="1">
                              <a:solidFill>
                                <a:srgbClr val="000000"/>
                              </a:solidFill>
                              <a:latin typeface="Cambria Math" panose="02040503050406030204" pitchFamily="18" charset="0"/>
                            </a:rPr>
                          </m:ctrlPr>
                        </m:sSubSupPr>
                        <m:e>
                          <m:r>
                            <a:rPr lang="en-US" altLang="zh-CN" sz="1800" i="1">
                              <a:solidFill>
                                <a:srgbClr val="000000"/>
                              </a:solidFill>
                              <a:latin typeface="Cambria Math" panose="02040503050406030204" pitchFamily="18" charset="0"/>
                            </a:rPr>
                            <m:t>𝑙</m:t>
                          </m:r>
                        </m:e>
                        <m:sub>
                          <m:r>
                            <a:rPr lang="en-US" altLang="zh-CN" sz="1800" i="1">
                              <a:solidFill>
                                <a:srgbClr val="000000"/>
                              </a:solidFill>
                              <a:latin typeface="Cambria Math" panose="02040503050406030204" pitchFamily="18" charset="0"/>
                            </a:rPr>
                            <m:t>0</m:t>
                          </m:r>
                        </m:sub>
                        <m:sup>
                          <m:r>
                            <a:rPr lang="en-US" altLang="zh-CN" sz="1800" i="1">
                              <a:solidFill>
                                <a:srgbClr val="000000"/>
                              </a:solidFill>
                              <a:latin typeface="Cambria Math" panose="02040503050406030204" pitchFamily="18" charset="0"/>
                            </a:rPr>
                            <m:t>𝐷</m:t>
                          </m:r>
                        </m:sup>
                      </m:sSubSup>
                      <m:sSub>
                        <m:sSubPr>
                          <m:ctrlPr>
                            <a:rPr lang="zh-CN" altLang="zh-CN" sz="1800" i="1">
                              <a:solidFill>
                                <a:srgbClr val="000000"/>
                              </a:solidFill>
                              <a:latin typeface="Cambria Math" panose="02040503050406030204" pitchFamily="18" charset="0"/>
                            </a:rPr>
                          </m:ctrlPr>
                        </m:sSubPr>
                        <m:e>
                          <m:r>
                            <a:rPr lang="en-US" altLang="zh-CN" sz="1800" i="1">
                              <a:solidFill>
                                <a:srgbClr val="000000"/>
                              </a:solidFill>
                              <a:latin typeface="Cambria Math" panose="02040503050406030204" pitchFamily="18" charset="0"/>
                            </a:rPr>
                            <m:t>𝛾</m:t>
                          </m:r>
                        </m:e>
                        <m:sub>
                          <m:r>
                            <m:rPr>
                              <m:sty m:val="p"/>
                            </m:rPr>
                            <a:rPr lang="en-US" altLang="zh-CN" sz="1800">
                              <a:solidFill>
                                <a:srgbClr val="000000"/>
                              </a:solidFill>
                              <a:latin typeface="Cambria Math" panose="02040503050406030204" pitchFamily="18" charset="0"/>
                            </a:rPr>
                            <m:t>c</m:t>
                          </m:r>
                          <m:r>
                            <a:rPr lang="en-US" altLang="zh-CN" sz="1800">
                              <a:solidFill>
                                <a:srgbClr val="000000"/>
                              </a:solidFill>
                              <a:latin typeface="Cambria Math" panose="02040503050406030204" pitchFamily="18" charset="0"/>
                            </a:rPr>
                            <m:t>,</m:t>
                          </m:r>
                          <m:r>
                            <m:rPr>
                              <m:sty m:val="p"/>
                            </m:rPr>
                            <a:rPr lang="en-US" altLang="zh-CN" sz="1800">
                              <a:solidFill>
                                <a:srgbClr val="000000"/>
                              </a:solidFill>
                              <a:latin typeface="Cambria Math" panose="02040503050406030204" pitchFamily="18" charset="0"/>
                            </a:rPr>
                            <m:t>y</m:t>
                          </m:r>
                        </m:sub>
                      </m:sSub>
                      <m:r>
                        <a:rPr lang="en-US" altLang="zh-CN" sz="1800" i="1">
                          <a:solidFill>
                            <a:srgbClr val="000000"/>
                          </a:solidFill>
                          <a:latin typeface="Cambria Math" panose="02040503050406030204" pitchFamily="18" charset="0"/>
                        </a:rPr>
                        <m:t>/</m:t>
                      </m:r>
                      <m:acc>
                        <m:accPr>
                          <m:chr m:val="̇"/>
                          <m:ctrlPr>
                            <a:rPr lang="zh-CN" altLang="zh-CN" sz="1800" i="1">
                              <a:solidFill>
                                <a:srgbClr val="000000"/>
                              </a:solidFill>
                              <a:latin typeface="Cambria Math" panose="02040503050406030204" pitchFamily="18" charset="0"/>
                            </a:rPr>
                          </m:ctrlPr>
                        </m:accPr>
                        <m:e>
                          <m:r>
                            <a:rPr lang="en-US" altLang="zh-CN" sz="1800" i="1">
                              <a:solidFill>
                                <a:srgbClr val="000000"/>
                              </a:solidFill>
                              <a:latin typeface="Cambria Math" panose="02040503050406030204" pitchFamily="18" charset="0"/>
                            </a:rPr>
                            <m:t>𝛾</m:t>
                          </m:r>
                        </m:e>
                      </m:acc>
                      <m:r>
                        <a:rPr lang="en-US" altLang="zh-CN" sz="1800" i="1">
                          <a:solidFill>
                            <a:srgbClr val="000000"/>
                          </a:solidFill>
                          <a:latin typeface="Cambria Math" panose="02040503050406030204" pitchFamily="18" charset="0"/>
                        </a:rPr>
                        <m:t>∝</m:t>
                      </m:r>
                      <m:sSub>
                        <m:sSubPr>
                          <m:ctrlPr>
                            <a:rPr lang="zh-CN" altLang="zh-CN" sz="1800" i="1">
                              <a:solidFill>
                                <a:srgbClr val="000000"/>
                              </a:solidFill>
                              <a:latin typeface="Cambria Math" panose="02040503050406030204" pitchFamily="18" charset="0"/>
                            </a:rPr>
                          </m:ctrlPr>
                        </m:sSubPr>
                        <m:e>
                          <m:r>
                            <a:rPr lang="en-US" altLang="zh-CN" sz="1800" i="1">
                              <a:solidFill>
                                <a:srgbClr val="000000"/>
                              </a:solidFill>
                              <a:latin typeface="Cambria Math" panose="02040503050406030204" pitchFamily="18" charset="0"/>
                            </a:rPr>
                            <m:t>𝛾</m:t>
                          </m:r>
                        </m:e>
                        <m:sub>
                          <m:r>
                            <m:rPr>
                              <m:sty m:val="p"/>
                            </m:rPr>
                            <a:rPr lang="en-US" altLang="zh-CN" sz="1800">
                              <a:solidFill>
                                <a:srgbClr val="000000"/>
                              </a:solidFill>
                              <a:latin typeface="Cambria Math" panose="02040503050406030204" pitchFamily="18" charset="0"/>
                            </a:rPr>
                            <m:t>c</m:t>
                          </m:r>
                          <m:r>
                            <a:rPr lang="en-US" altLang="zh-CN" sz="1800">
                              <a:solidFill>
                                <a:srgbClr val="000000"/>
                              </a:solidFill>
                              <a:latin typeface="Cambria Math" panose="02040503050406030204" pitchFamily="18" charset="0"/>
                            </a:rPr>
                            <m:t>,</m:t>
                          </m:r>
                          <m:r>
                            <m:rPr>
                              <m:sty m:val="p"/>
                            </m:rPr>
                            <a:rPr lang="en-US" altLang="zh-CN" sz="1800">
                              <a:solidFill>
                                <a:srgbClr val="000000"/>
                              </a:solidFill>
                              <a:latin typeface="Cambria Math" panose="02040503050406030204" pitchFamily="18" charset="0"/>
                            </a:rPr>
                            <m:t>y</m:t>
                          </m:r>
                        </m:sub>
                      </m:sSub>
                      <m:r>
                        <a:rPr lang="en-US" altLang="zh-CN" sz="1800" i="1">
                          <a:solidFill>
                            <a:srgbClr val="000000"/>
                          </a:solidFill>
                          <a:latin typeface="Cambria Math" panose="02040503050406030204" pitchFamily="18" charset="0"/>
                        </a:rPr>
                        <m:t>/</m:t>
                      </m:r>
                      <m:acc>
                        <m:accPr>
                          <m:chr m:val="̇"/>
                          <m:ctrlPr>
                            <a:rPr lang="zh-CN" altLang="zh-CN" sz="1800" i="1">
                              <a:solidFill>
                                <a:srgbClr val="000000"/>
                              </a:solidFill>
                              <a:latin typeface="Cambria Math" panose="02040503050406030204" pitchFamily="18" charset="0"/>
                            </a:rPr>
                          </m:ctrlPr>
                        </m:accPr>
                        <m:e>
                          <m:r>
                            <a:rPr lang="en-US" altLang="zh-CN" sz="1800" i="1">
                              <a:solidFill>
                                <a:srgbClr val="000000"/>
                              </a:solidFill>
                              <a:latin typeface="Cambria Math" panose="02040503050406030204" pitchFamily="18" charset="0"/>
                            </a:rPr>
                            <m:t>𝛾</m:t>
                          </m:r>
                        </m:e>
                      </m:acc>
                    </m:oMath>
                  </m:oMathPara>
                </a14:m>
                <a:endParaRPr lang="en-US" altLang="zh-CN" sz="1800" dirty="0">
                  <a:latin typeface="宋体" panose="02010600030101010101" pitchFamily="2" charset="-122"/>
                  <a:ea typeface="宋体" panose="02010600030101010101" pitchFamily="2" charset="-122"/>
                </a:endParaRPr>
              </a:p>
              <a:p>
                <a:pPr marL="0" indent="0">
                  <a:lnSpc>
                    <a:spcPct val="150000"/>
                  </a:lnSpc>
                  <a:buNone/>
                </a:pPr>
                <a:r>
                  <a:rPr lang="en-US" altLang="zh-CN" sz="1800" dirty="0">
                    <a:latin typeface="宋体" panose="02010600030101010101" pitchFamily="2" charset="-122"/>
                    <a:ea typeface="宋体" panose="02010600030101010101" pitchFamily="2" charset="-122"/>
                  </a:rPr>
                  <a:t>   -</a:t>
                </a:r>
                <a:r>
                  <a:rPr lang="zh-CN" altLang="en-US" sz="1800" dirty="0">
                    <a:latin typeface="宋体" panose="02010600030101010101" pitchFamily="2" charset="-122"/>
                    <a:ea typeface="宋体" panose="02010600030101010101" pitchFamily="2" charset="-122"/>
                  </a:rPr>
                  <a:t>考虑到：</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𝛾</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r>
                          <a:rPr lang="en-US" altLang="zh-CN" sz="1800">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y</m:t>
                        </m:r>
                      </m:sub>
                    </m:sSub>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sz="1800" i="1" smtClean="0">
                            <a:latin typeface="Cambria Math" panose="02040503050406030204" pitchFamily="18" charset="0"/>
                            <a:ea typeface="等线" panose="02010600030101010101" pitchFamily="2" charset="-122"/>
                            <a:cs typeface="Times New Roman" panose="02020603050405020304" pitchFamily="18" charset="0"/>
                          </a:rPr>
                        </m:ctrlPr>
                      </m:sSubPr>
                      <m:e>
                        <m:r>
                          <a:rPr lang="zh-CN" altLang="en-US" sz="1800" i="1" smtClean="0">
                            <a:latin typeface="Cambria Math" panose="02040503050406030204" pitchFamily="18" charset="0"/>
                            <a:ea typeface="等线" panose="02010600030101010101" pitchFamily="2" charset="-122"/>
                            <a:cs typeface="Times New Roman" panose="02020603050405020304" pitchFamily="18" charset="0"/>
                          </a:rPr>
                          <m:t>𝜎</m:t>
                        </m:r>
                      </m:e>
                      <m:sub>
                        <m:r>
                          <m:rPr>
                            <m:sty m:val="p"/>
                          </m:rPr>
                          <a:rPr lang="en-US" altLang="zh-CN" sz="1800" i="1">
                            <a:latin typeface="Cambria Math" panose="02040503050406030204" pitchFamily="18" charset="0"/>
                            <a:ea typeface="等线" panose="02010600030101010101" pitchFamily="2" charset="-122"/>
                            <a:cs typeface="Times New Roman" panose="02020603050405020304" pitchFamily="18" charset="0"/>
                          </a:rPr>
                          <m:t>c</m:t>
                        </m:r>
                        <m: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800" i="1">
                            <a:latin typeface="Cambria Math" panose="02040503050406030204" pitchFamily="18" charset="0"/>
                            <a:ea typeface="等线" panose="02010600030101010101" pitchFamily="2" charset="-122"/>
                            <a:cs typeface="Times New Roman" panose="02020603050405020304" pitchFamily="18" charset="0"/>
                          </a:rPr>
                          <m:t>y</m:t>
                        </m:r>
                      </m:sub>
                    </m:sSub>
                    <m:r>
                      <a:rPr lang="en-US" altLang="zh-CN" sz="180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1800" i="1" smtClean="0">
                            <a:latin typeface="Cambria Math" panose="02040503050406030204" pitchFamily="18" charset="0"/>
                            <a:ea typeface="Cambria Math" panose="02040503050406030204" pitchFamily="18" charset="0"/>
                            <a:cs typeface="Times New Roman" panose="02020603050405020304" pitchFamily="18" charset="0"/>
                          </a:rPr>
                          <m:t>𝜂</m:t>
                        </m:r>
                      </m:e>
                      <m:sub>
                        <m:r>
                          <m:rPr>
                            <m:sty m:val="p"/>
                          </m:rPr>
                          <a:rPr lang="en-US" altLang="zh-CN" sz="1800" i="1">
                            <a:latin typeface="Cambria Math" panose="02040503050406030204" pitchFamily="18" charset="0"/>
                            <a:ea typeface="Cambria Math" panose="02040503050406030204" pitchFamily="18" charset="0"/>
                            <a:cs typeface="Times New Roman" panose="02020603050405020304" pitchFamily="18" charset="0"/>
                          </a:rPr>
                          <m:t>c</m:t>
                        </m:r>
                      </m:sub>
                    </m:sSub>
                    <m:acc>
                      <m:accPr>
                        <m:chr m:val="̇"/>
                        <m:ctrlPr>
                          <a:rPr lang="zh-CN" altLang="zh-CN" sz="1800" i="1">
                            <a:solidFill>
                              <a:srgbClr val="000000"/>
                            </a:solidFill>
                            <a:latin typeface="Cambria Math" panose="02040503050406030204" pitchFamily="18" charset="0"/>
                          </a:rPr>
                        </m:ctrlPr>
                      </m:accPr>
                      <m:e>
                        <m:r>
                          <a:rPr lang="en-US" altLang="zh-CN" sz="1800" i="1">
                            <a:solidFill>
                              <a:srgbClr val="000000"/>
                            </a:solidFill>
                            <a:latin typeface="Cambria Math" panose="02040503050406030204" pitchFamily="18" charset="0"/>
                          </a:rPr>
                          <m:t>𝛾</m:t>
                        </m:r>
                      </m:e>
                    </m:acc>
                    <m:r>
                      <a:rPr lang="en-US" altLang="zh-CN" sz="1800" i="1">
                        <a:latin typeface="Cambria Math" panose="02040503050406030204" pitchFamily="18" charset="0"/>
                      </a:rPr>
                      <m:t>~</m:t>
                    </m:r>
                    <m:sSup>
                      <m:sSup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sz="1800" i="1">
                            <a:latin typeface="Cambria Math" panose="02040503050406030204" pitchFamily="18" charset="0"/>
                            <a:ea typeface="等线" panose="02010600030101010101" pitchFamily="2" charset="-122"/>
                            <a:cs typeface="Times New Roman" panose="02020603050405020304" pitchFamily="18" charset="0"/>
                          </a:rPr>
                          <m:t>1−</m:t>
                        </m:r>
                        <m:r>
                          <a:rPr lang="en-US" altLang="zh-CN" sz="1800" i="1">
                            <a:latin typeface="Cambria Math" panose="02040503050406030204" pitchFamily="18" charset="0"/>
                            <a:ea typeface="等线" panose="02010600030101010101" pitchFamily="2" charset="-122"/>
                            <a:cs typeface="Times New Roman" panose="02020603050405020304" pitchFamily="18" charset="0"/>
                          </a:rPr>
                          <m:t>𝜆</m:t>
                        </m:r>
                      </m:sup>
                    </m:sSup>
                  </m:oMath>
                </a14:m>
                <a:r>
                  <a:rPr lang="zh-CN" altLang="en-US" sz="1800" dirty="0">
                    <a:latin typeface="宋体" panose="02010600030101010101" pitchFamily="2" charset="-122"/>
                    <a:ea typeface="宋体" panose="02010600030101010101" pitchFamily="2" charset="-122"/>
                  </a:rPr>
                  <a:t>，</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sub>
                        </m:sSub>
                      </m:sup>
                    </m:sSup>
                  </m:oMath>
                </a14:m>
                <a:endParaRPr lang="en-US" altLang="zh-CN" sz="1800" dirty="0">
                  <a:latin typeface="宋体" panose="02010600030101010101" pitchFamily="2" charset="-122"/>
                  <a:ea typeface="宋体" panose="02010600030101010101" pitchFamily="2" charset="-122"/>
                </a:endParaRPr>
              </a:p>
              <a:p>
                <a:pPr marL="0" indent="0">
                  <a:lnSpc>
                    <a:spcPct val="150000"/>
                  </a:lnSpc>
                  <a:buNone/>
                </a:pPr>
                <a:r>
                  <a:rPr lang="en-US" altLang="zh-CN" sz="1800" dirty="0">
                    <a:latin typeface="宋体" panose="02010600030101010101" pitchFamily="2" charset="-122"/>
                    <a:ea typeface="宋体" panose="02010600030101010101" pitchFamily="2" charset="-122"/>
                  </a:rPr>
                  <a:t>   -</a:t>
                </a:r>
                <a:r>
                  <a:rPr lang="zh-CN" altLang="en-US" sz="1800" dirty="0">
                    <a:latin typeface="宋体" panose="02010600030101010101" pitchFamily="2" charset="-122"/>
                    <a:ea typeface="宋体" panose="02010600030101010101" pitchFamily="2" charset="-122"/>
                  </a:rPr>
                  <a:t>联立可得</a:t>
                </a:r>
              </a:p>
              <a:p>
                <a:pPr marL="0" indent="0">
                  <a:lnSpc>
                    <a:spcPct val="150000"/>
                  </a:lnSpc>
                  <a:buNone/>
                </a:pPr>
                <a:endParaRPr lang="en-US" altLang="zh-CN" sz="1800" dirty="0">
                  <a:latin typeface="宋体" panose="02010600030101010101" pitchFamily="2" charset="-122"/>
                  <a:ea typeface="宋体" panose="02010600030101010101" pitchFamily="2" charset="-122"/>
                </a:endParaRPr>
              </a:p>
              <a:p>
                <a:pPr marL="0" indent="0">
                  <a:lnSpc>
                    <a:spcPct val="150000"/>
                  </a:lnSpc>
                  <a:buNone/>
                </a:pPr>
                <a14:m>
                  <m:oMathPara xmlns:m="http://schemas.openxmlformats.org/officeDocument/2006/math">
                    <m:oMathParaPr>
                      <m:jc m:val="center"/>
                    </m:oMathParaPr>
                    <m:oMath xmlns:m="http://schemas.openxmlformats.org/officeDocument/2006/math">
                      <m:r>
                        <a:rPr lang="en-US" altLang="zh-CN"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a:latin typeface="Cambria Math" panose="02040503050406030204" pitchFamily="18" charset="0"/>
                              <a:ea typeface="等线" panose="02010600030101010101" pitchFamily="2" charset="-122"/>
                              <a:cs typeface="Times New Roman" panose="02020603050405020304" pitchFamily="18" charset="0"/>
                            </a:rPr>
                            <m:t>𝜆</m:t>
                          </m:r>
                        </m:num>
                        <m:den>
                          <m:r>
                            <a:rPr lang="en-US" altLang="zh-CN" sz="1800" i="1">
                              <a:latin typeface="Cambria Math" panose="02040503050406030204" pitchFamily="18" charset="0"/>
                              <a:ea typeface="等线" panose="02010600030101010101" pitchFamily="2" charset="-122"/>
                              <a:cs typeface="Times New Roman" panose="02020603050405020304" pitchFamily="18" charset="0"/>
                            </a:rPr>
                            <m:t>𝐷</m:t>
                          </m:r>
                          <m:r>
                            <a:rPr lang="en-US" altLang="zh-CN" sz="1800" i="1">
                              <a:latin typeface="Cambria Math" panose="02040503050406030204" pitchFamily="18" charset="0"/>
                              <a:ea typeface="等线" panose="02010600030101010101" pitchFamily="2" charset="-122"/>
                              <a:cs typeface="Times New Roman" panose="02020603050405020304" pitchFamily="18" charset="0"/>
                            </a:rPr>
                            <m:t>+1</m:t>
                          </m:r>
                        </m:den>
                      </m:f>
                    </m:oMath>
                  </m:oMathPara>
                </a14:m>
                <a:endParaRPr lang="zh-CN" altLang="en-US" sz="1800" dirty="0">
                  <a:latin typeface="宋体" panose="02010600030101010101" pitchFamily="2" charset="-122"/>
                  <a:ea typeface="宋体" panose="02010600030101010101" pitchFamily="2" charset="-122"/>
                </a:endParaRPr>
              </a:p>
            </p:txBody>
          </p:sp>
        </mc:Choice>
        <mc:Fallback xmlns="">
          <p:sp>
            <p:nvSpPr>
              <p:cNvPr id="3" name="内容占位符 2">
                <a:extLst>
                  <a:ext uri="{FF2B5EF4-FFF2-40B4-BE49-F238E27FC236}">
                    <a16:creationId xmlns:a16="http://schemas.microsoft.com/office/drawing/2014/main" id="{3F3D8B6F-4235-320B-D0D3-BAD09B474937}"/>
                  </a:ext>
                </a:extLst>
              </p:cNvPr>
              <p:cNvSpPr>
                <a:spLocks noGrp="1" noRot="1" noChangeAspect="1" noMove="1" noResize="1" noEditPoints="1" noAdjustHandles="1" noChangeArrowheads="1" noChangeShapeType="1" noTextEdit="1"/>
              </p:cNvSpPr>
              <p:nvPr>
                <p:ph idx="1"/>
              </p:nvPr>
            </p:nvSpPr>
            <p:spPr>
              <a:blipFill>
                <a:blip r:embed="rId4"/>
                <a:stretch>
                  <a:fillRect l="-444" t="-921"/>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F8D9479A-5033-364B-6370-14B238BF665E}"/>
              </a:ext>
            </a:extLst>
          </p:cNvPr>
          <p:cNvSpPr/>
          <p:nvPr/>
        </p:nvSpPr>
        <p:spPr>
          <a:xfrm>
            <a:off x="5649256" y="4573554"/>
            <a:ext cx="1244463" cy="657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对象 4">
            <a:extLst>
              <a:ext uri="{FF2B5EF4-FFF2-40B4-BE49-F238E27FC236}">
                <a16:creationId xmlns:a16="http://schemas.microsoft.com/office/drawing/2014/main" id="{90AF07A7-5490-D66D-D1EB-72AEAAC64522}"/>
              </a:ext>
            </a:extLst>
          </p:cNvPr>
          <p:cNvGraphicFramePr>
            <a:graphicFrameLocks noChangeAspect="1"/>
          </p:cNvGraphicFramePr>
          <p:nvPr>
            <p:extLst>
              <p:ext uri="{D42A27DB-BD31-4B8C-83A1-F6EECF244321}">
                <p14:modId xmlns:p14="http://schemas.microsoft.com/office/powerpoint/2010/main" val="2930390963"/>
              </p:ext>
            </p:extLst>
          </p:nvPr>
        </p:nvGraphicFramePr>
        <p:xfrm>
          <a:off x="7605693" y="964574"/>
          <a:ext cx="4206653" cy="3123127"/>
        </p:xfrm>
        <a:graphic>
          <a:graphicData uri="http://schemas.openxmlformats.org/presentationml/2006/ole">
            <mc:AlternateContent xmlns:mc="http://schemas.openxmlformats.org/markup-compatibility/2006">
              <mc:Choice xmlns:v="urn:schemas-microsoft-com:vml" Requires="v">
                <p:oleObj name="Graph" r:id="rId5" imgW="3779404" imgH="2897042" progId="Origin95.Graph">
                  <p:embed/>
                </p:oleObj>
              </mc:Choice>
              <mc:Fallback>
                <p:oleObj name="Graph" r:id="rId5" imgW="3779404" imgH="2897042" progId="Origin95.Graph">
                  <p:embed/>
                  <p:pic>
                    <p:nvPicPr>
                      <p:cNvPr id="5" name="对象 4">
                        <a:extLst>
                          <a:ext uri="{FF2B5EF4-FFF2-40B4-BE49-F238E27FC236}">
                            <a16:creationId xmlns:a16="http://schemas.microsoft.com/office/drawing/2014/main" id="{90AF07A7-5490-D66D-D1EB-72AEAAC64522}"/>
                          </a:ext>
                        </a:extLst>
                      </p:cNvPr>
                      <p:cNvPicPr/>
                      <p:nvPr/>
                    </p:nvPicPr>
                    <p:blipFill>
                      <a:blip r:embed="rId6"/>
                      <a:stretch>
                        <a:fillRect/>
                      </a:stretch>
                    </p:blipFill>
                    <p:spPr>
                      <a:xfrm>
                        <a:off x="7605693" y="964574"/>
                        <a:ext cx="4206653" cy="3123127"/>
                      </a:xfrm>
                      <a:prstGeom prst="rect">
                        <a:avLst/>
                      </a:prstGeom>
                    </p:spPr>
                  </p:pic>
                </p:oleObj>
              </mc:Fallback>
            </mc:AlternateContent>
          </a:graphicData>
        </a:graphic>
      </p:graphicFrame>
      <p:cxnSp>
        <p:nvCxnSpPr>
          <p:cNvPr id="6" name="直接连接符 5">
            <a:extLst>
              <a:ext uri="{FF2B5EF4-FFF2-40B4-BE49-F238E27FC236}">
                <a16:creationId xmlns:a16="http://schemas.microsoft.com/office/drawing/2014/main" id="{7349BC2E-0D21-10B7-C39C-D924C165A5C6}"/>
              </a:ext>
            </a:extLst>
          </p:cNvPr>
          <p:cNvCxnSpPr>
            <a:cxnSpLocks/>
          </p:cNvCxnSpPr>
          <p:nvPr/>
        </p:nvCxnSpPr>
        <p:spPr>
          <a:xfrm>
            <a:off x="9797802" y="1319060"/>
            <a:ext cx="0" cy="22258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2481C9AD-FB77-3D06-BD18-67A8656F2AF9}"/>
              </a:ext>
            </a:extLst>
          </p:cNvPr>
          <p:cNvSpPr>
            <a:spLocks noChangeAspect="1"/>
          </p:cNvSpPr>
          <p:nvPr/>
        </p:nvSpPr>
        <p:spPr>
          <a:xfrm>
            <a:off x="9752251" y="1528654"/>
            <a:ext cx="102108" cy="1080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FA470D8-9028-8521-06C5-EAD4B9322761}"/>
                  </a:ext>
                </a:extLst>
              </p:cNvPr>
              <p:cNvSpPr txBox="1"/>
              <p:nvPr/>
            </p:nvSpPr>
            <p:spPr>
              <a:xfrm>
                <a:off x="8571358" y="1319060"/>
                <a:ext cx="1360485" cy="394852"/>
              </a:xfrm>
              <a:prstGeom prst="rect">
                <a:avLst/>
              </a:prstGeom>
              <a:noFill/>
            </p:spPr>
            <p:txBody>
              <a:bodyPr wrap="square" rtlCol="0">
                <a:spAutoFit/>
              </a:bodyPr>
              <a:lstStyle/>
              <a:p>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m:rPr>
                            <m:sty m:val="p"/>
                          </m:rPr>
                          <a:rPr lang="en-US" altLang="zh-CN" i="1">
                            <a:latin typeface="Cambria Math" panose="02040503050406030204" pitchFamily="18" charset="0"/>
                          </a:rPr>
                          <m:t>c</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rPr>
                      <m:t>,</m:t>
                    </m:r>
                  </m:oMath>
                </a14:m>
                <a:r>
                  <a:rPr lang="en-US" altLang="zh-CN" dirty="0">
                    <a:solidFill>
                      <a:srgbClr val="000000"/>
                    </a:solidFill>
                    <a:latin typeface="微软雅黑" pitchFamily="34" charset="-122"/>
                    <a:ea typeface="华文中宋" panose="02010600040101010101" pitchFamily="2" charset="-122"/>
                  </a:rPr>
                  <a:t> </a:t>
                </a:r>
                <a14:m>
                  <m:oMath xmlns:m="http://schemas.openxmlformats.org/officeDocument/2006/math">
                    <m:sSub>
                      <m:sSubPr>
                        <m:ctrlPr>
                          <a:rPr lang="en-US" altLang="zh-CN" i="1">
                            <a:solidFill>
                              <a:srgbClr val="000000"/>
                            </a:solidFill>
                            <a:latin typeface="Cambria Math" panose="02040503050406030204" pitchFamily="18" charset="0"/>
                            <a:ea typeface="华文中宋" panose="02010600040101010101" pitchFamily="2" charset="-122"/>
                          </a:rPr>
                        </m:ctrlPr>
                      </m:sSubPr>
                      <m:e>
                        <m:r>
                          <a:rPr lang="en-US" altLang="zh-CN" i="1">
                            <a:solidFill>
                              <a:srgbClr val="000000"/>
                            </a:solidFill>
                            <a:latin typeface="Cambria Math" panose="02040503050406030204" pitchFamily="18" charset="0"/>
                            <a:ea typeface="华文中宋" panose="02010600040101010101" pitchFamily="2" charset="-122"/>
                          </a:rPr>
                          <m:t>𝛾</m:t>
                        </m:r>
                      </m:e>
                      <m:sub>
                        <m:r>
                          <m:rPr>
                            <m:sty m:val="p"/>
                          </m:rPr>
                          <a:rPr lang="en-US" altLang="zh-CN" i="1">
                            <a:solidFill>
                              <a:srgbClr val="000000"/>
                            </a:solidFill>
                            <a:latin typeface="Cambria Math" panose="02040503050406030204" pitchFamily="18" charset="0"/>
                            <a:ea typeface="华文中宋" panose="02010600040101010101" pitchFamily="2" charset="-122"/>
                          </a:rPr>
                          <m:t>c</m:t>
                        </m:r>
                        <m:r>
                          <a:rPr lang="en-US" altLang="zh-CN" i="1">
                            <a:solidFill>
                              <a:srgbClr val="000000"/>
                            </a:solidFill>
                            <a:latin typeface="Cambria Math" panose="02040503050406030204" pitchFamily="18" charset="0"/>
                            <a:ea typeface="华文中宋" panose="02010600040101010101" pitchFamily="2" charset="-122"/>
                          </a:rPr>
                          <m:t>,</m:t>
                        </m:r>
                        <m:r>
                          <m:rPr>
                            <m:sty m:val="p"/>
                          </m:rPr>
                          <a:rPr lang="en-US" altLang="zh-CN" i="1">
                            <a:solidFill>
                              <a:srgbClr val="000000"/>
                            </a:solidFill>
                            <a:latin typeface="Cambria Math" panose="02040503050406030204" pitchFamily="18" charset="0"/>
                            <a:ea typeface="华文中宋" panose="02010600040101010101" pitchFamily="2" charset="-122"/>
                          </a:rPr>
                          <m:t>y</m:t>
                        </m:r>
                      </m:sub>
                    </m:sSub>
                    <m:r>
                      <a:rPr lang="en-US" altLang="zh-CN" b="0" i="1" smtClean="0">
                        <a:solidFill>
                          <a:srgbClr val="000000"/>
                        </a:solidFill>
                        <a:latin typeface="Cambria Math" panose="02040503050406030204" pitchFamily="18" charset="0"/>
                        <a:ea typeface="华文中宋" panose="02010600040101010101" pitchFamily="2" charset="-122"/>
                      </a:rPr>
                      <m:t>)</m:t>
                    </m:r>
                  </m:oMath>
                </a14:m>
                <a:endParaRPr lang="zh-CN" altLang="en-US" dirty="0"/>
              </a:p>
            </p:txBody>
          </p:sp>
        </mc:Choice>
        <mc:Fallback xmlns="">
          <p:sp>
            <p:nvSpPr>
              <p:cNvPr id="8" name="文本框 7">
                <a:extLst>
                  <a:ext uri="{FF2B5EF4-FFF2-40B4-BE49-F238E27FC236}">
                    <a16:creationId xmlns:a16="http://schemas.microsoft.com/office/drawing/2014/main" id="{6FA470D8-9028-8521-06C5-EAD4B9322761}"/>
                  </a:ext>
                </a:extLst>
              </p:cNvPr>
              <p:cNvSpPr txBox="1">
                <a:spLocks noRot="1" noChangeAspect="1" noMove="1" noResize="1" noEditPoints="1" noAdjustHandles="1" noChangeArrowheads="1" noChangeShapeType="1" noTextEdit="1"/>
              </p:cNvSpPr>
              <p:nvPr/>
            </p:nvSpPr>
            <p:spPr>
              <a:xfrm>
                <a:off x="8571358" y="1319060"/>
                <a:ext cx="1360485" cy="394852"/>
              </a:xfrm>
              <a:prstGeom prst="rect">
                <a:avLst/>
              </a:prstGeom>
              <a:blipFill>
                <a:blip r:embed="rId7"/>
                <a:stretch>
                  <a:fillRect l="-1345" b="-7692"/>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D1FEB2C8-73E8-4A9A-10B0-0CE43C29763D}"/>
              </a:ext>
            </a:extLst>
          </p:cNvPr>
          <p:cNvSpPr/>
          <p:nvPr/>
        </p:nvSpPr>
        <p:spPr>
          <a:xfrm>
            <a:off x="457200" y="6581004"/>
            <a:ext cx="3047244" cy="276999"/>
          </a:xfrm>
          <a:prstGeom prst="rect">
            <a:avLst/>
          </a:prstGeom>
        </p:spPr>
        <p:txBody>
          <a:bodyPr wrap="none">
            <a:spAutoFit/>
          </a:bodyPr>
          <a:lstStyle/>
          <a:p>
            <a:pPr lvl="0" fontAlgn="base">
              <a:spcBef>
                <a:spcPct val="0"/>
              </a:spcBef>
              <a:spcAft>
                <a:spcPct val="0"/>
              </a:spcAft>
            </a:pPr>
            <a:r>
              <a:rPr lang="en-US" altLang="zh-CN" sz="1200" dirty="0">
                <a:solidFill>
                  <a:srgbClr val="231F20"/>
                </a:solidFill>
                <a:latin typeface="Times New Roman" panose="02020603050405020304" pitchFamily="18" charset="0"/>
                <a:ea typeface="宋体" charset="-122"/>
                <a:cs typeface="Times New Roman" panose="02020603050405020304" pitchFamily="18" charset="0"/>
              </a:rPr>
              <a:t>Kong</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a:t>
            </a:r>
            <a:r>
              <a:rPr lang="en-US" altLang="zh-CN" sz="1200" i="1" dirty="0">
                <a:solidFill>
                  <a:srgbClr val="000000"/>
                </a:solidFill>
                <a:latin typeface="Times New Roman" panose="02020603050405020304" pitchFamily="18" charset="0"/>
                <a:ea typeface="宋体" charset="-122"/>
                <a:cs typeface="Times New Roman" panose="02020603050405020304" pitchFamily="18" charset="0"/>
              </a:rPr>
              <a:t>et al</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Phys. Rev. X </a:t>
            </a:r>
            <a:r>
              <a:rPr lang="en-US" altLang="zh-CN" sz="1200" dirty="0">
                <a:solidFill>
                  <a:srgbClr val="231F20"/>
                </a:solidFill>
                <a:latin typeface="Times New Roman" panose="02020603050405020304" pitchFamily="18" charset="0"/>
                <a:cs typeface="Times New Roman" panose="02020603050405020304" pitchFamily="18" charset="0"/>
              </a:rPr>
              <a:t>12, 041006 (2022).</a:t>
            </a:r>
            <a:r>
              <a:rPr lang="zh-CN" altLang="en-US" sz="1200" dirty="0">
                <a:latin typeface="Times New Roman" panose="02020603050405020304" pitchFamily="18" charset="0"/>
                <a:cs typeface="Times New Roman" panose="02020603050405020304" pitchFamily="18" charset="0"/>
              </a:rPr>
              <a:t> </a:t>
            </a:r>
            <a:endParaRPr lang="en-US" altLang="zh-CN" sz="1200" dirty="0">
              <a:solidFill>
                <a:srgbClr val="231F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60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DB0065-CB92-459C-94A1-42C5BF94E6BB}"/>
              </a:ext>
            </a:extLst>
          </p:cNvPr>
          <p:cNvSpPr>
            <a:spLocks noGrp="1"/>
          </p:cNvSpPr>
          <p:nvPr>
            <p:ph type="title"/>
          </p:nvPr>
        </p:nvSpPr>
        <p:spPr/>
        <p:txBody>
          <a:bodyPr/>
          <a:lstStyle/>
          <a:p>
            <a:r>
              <a:rPr kumimoji="0" lang="en-US" altLang="zh-CN" sz="3200" b="1" i="0" u="none" strike="noStrike" kern="0" cap="none" spc="0" normalizeH="0" baseline="0" noProof="0" dirty="0">
                <a:ln>
                  <a:noFill/>
                </a:ln>
                <a:solidFill>
                  <a:srgbClr val="333399">
                    <a:lumMod val="60000"/>
                    <a:lumOff val="40000"/>
                  </a:srgbClr>
                </a:solidFill>
                <a:effectLst/>
                <a:uLnTx/>
                <a:uFillTx/>
                <a:latin typeface="微软雅黑" pitchFamily="34" charset="-122"/>
                <a:ea typeface="微软雅黑" pitchFamily="34" charset="-122"/>
                <a:cs typeface="+mj-cs"/>
              </a:rPr>
              <a:t>LER</a:t>
            </a:r>
            <a:r>
              <a:rPr kumimoji="0" lang="zh-CN" altLang="en-US" sz="3200" b="1" i="0" u="none" strike="noStrike" kern="0" cap="none" spc="0" normalizeH="0" baseline="0" noProof="0" dirty="0">
                <a:ln>
                  <a:noFill/>
                </a:ln>
                <a:solidFill>
                  <a:srgbClr val="333399">
                    <a:lumMod val="60000"/>
                    <a:lumOff val="40000"/>
                  </a:srgbClr>
                </a:solidFill>
                <a:effectLst/>
                <a:uLnTx/>
                <a:uFillTx/>
                <a:latin typeface="微软雅黑" pitchFamily="34" charset="-122"/>
                <a:ea typeface="微软雅黑" pitchFamily="34" charset="-122"/>
                <a:cs typeface="+mj-cs"/>
              </a:rPr>
              <a:t>与剪切变稀</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C65A682-071C-45BE-0D18-9033B5C00AD7}"/>
                  </a:ext>
                </a:extLst>
              </p:cNvPr>
              <p:cNvSpPr>
                <a:spLocks noGrp="1"/>
              </p:cNvSpPr>
              <p:nvPr>
                <p:ph idx="1"/>
              </p:nvPr>
            </p:nvSpPr>
            <p:spPr/>
            <p:txBody>
              <a:bodyPr/>
              <a:lstStyle/>
              <a:p>
                <a:r>
                  <a:rPr lang="zh-CN" altLang="en-US" dirty="0">
                    <a:latin typeface="宋体" panose="02010600030101010101" pitchFamily="2" charset="-122"/>
                    <a:ea typeface="宋体" panose="02010600030101010101" pitchFamily="2" charset="-122"/>
                  </a:rPr>
                  <a:t>动态标度律</a:t>
                </a:r>
                <a:endParaRPr lang="en-US" altLang="zh-CN" dirty="0">
                  <a:latin typeface="宋体" panose="02010600030101010101" pitchFamily="2" charset="-122"/>
                  <a:ea typeface="宋体" panose="02010600030101010101" pitchFamily="2" charset="-122"/>
                </a:endParaRPr>
              </a:p>
              <a:p>
                <a:pPr marL="0" indent="0">
                  <a:buNone/>
                </a:pPr>
                <a:endParaRPr kumimoji="0" lang="en-US" altLang="zh-CN"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a:p>
                <a:pPr marL="0" indent="0">
                  <a:buNone/>
                </a:pPr>
                <a:endParaRPr kumimoji="0" lang="en-US" altLang="zh-CN"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a:p>
                <a:pPr marL="0" indent="0">
                  <a:buNone/>
                </a:pPr>
                <a:endParaRPr kumimoji="0" lang="en-US" altLang="zh-CN"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a:p>
                <a:pPr marL="0" indent="0">
                  <a:buNone/>
                </a:pPr>
                <a14:m>
                  <m:oMathPara xmlns:m="http://schemas.openxmlformats.org/officeDocument/2006/math">
                    <m:oMathParaPr>
                      <m:jc m:val="center"/>
                    </m:oMathParaPr>
                    <m:oMath xmlns:m="http://schemas.openxmlformats.org/officeDocument/2006/math">
                      <m:sSub>
                        <m:sSubPr>
                          <m:ctrlPr>
                            <a:rPr kumimoji="0" lang="zh-CN" altLang="zh-CN"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kumimoji="0" lang="en-US" altLang="zh-CN" b="0" i="0"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c</m:t>
                          </m:r>
                        </m:sub>
                      </m:sSub>
                      <m:r>
                        <a:rPr kumimoji="0" lang="en-US" altLang="zh-CN"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m:t>
                      </m:r>
                      <m:f>
                        <m:fPr>
                          <m:ctrlPr>
                            <a:rPr kumimoji="0" lang="zh-CN" altLang="zh-CN"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zh-CN"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𝜆</m:t>
                          </m:r>
                        </m:num>
                        <m:den>
                          <m:r>
                            <a:rPr kumimoji="0" lang="en-US" altLang="zh-CN"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𝐷</m:t>
                          </m:r>
                          <m:r>
                            <a:rPr kumimoji="0" lang="en-US" altLang="zh-CN" b="0" i="1" u="none" strike="noStrike" kern="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+1</m:t>
                          </m:r>
                        </m:den>
                      </m:f>
                    </m:oMath>
                  </m:oMathPara>
                </a14:m>
                <a:endParaRPr kumimoji="0" lang="en-US" altLang="zh-CN" b="0" u="none" strike="noStrike" kern="0" cap="none" spc="0" normalizeH="0" baseline="0" noProof="0" dirty="0">
                  <a:ln>
                    <a:noFill/>
                  </a:ln>
                  <a:solidFill>
                    <a:srgbClr val="000000"/>
                  </a:solidFill>
                  <a:effectLst/>
                  <a:uLnTx/>
                  <a:uFillTx/>
                  <a:latin typeface="宋体" panose="02010600030101010101" pitchFamily="2" charset="-122"/>
                  <a:ea typeface="等线" panose="02010600030101010101" pitchFamily="2" charset="-122"/>
                  <a:cs typeface="Times New Roman" panose="02020603050405020304" pitchFamily="18" charset="0"/>
                </a:endParaRPr>
              </a:p>
              <a:p>
                <a:pPr marL="0" indent="0">
                  <a:buNone/>
                </a:pPr>
                <a:endParaRPr lang="en-US" altLang="zh-CN" sz="2000" dirty="0">
                  <a:latin typeface="宋体" panose="02010600030101010101" pitchFamily="2" charset="-122"/>
                  <a:ea typeface="宋体" panose="02010600030101010101" pitchFamily="2" charset="-122"/>
                </a:endParaRPr>
              </a:p>
              <a:p>
                <a:pPr marL="0" indent="0">
                  <a:buNone/>
                </a:pPr>
                <a:endParaRPr lang="en-US" altLang="zh-CN" sz="2000" dirty="0">
                  <a:latin typeface="宋体" panose="02010600030101010101" pitchFamily="2" charset="-122"/>
                  <a:ea typeface="宋体" panose="02010600030101010101" pitchFamily="2" charset="-122"/>
                </a:endParaRPr>
              </a:p>
              <a:p>
                <a:pPr marL="0" indent="0">
                  <a:buNone/>
                </a:pPr>
                <a:endParaRPr lang="en-US" altLang="zh-CN" sz="2000" dirty="0">
                  <a:latin typeface="宋体" panose="02010600030101010101" pitchFamily="2" charset="-122"/>
                  <a:ea typeface="宋体" panose="02010600030101010101" pitchFamily="2" charset="-122"/>
                </a:endParaRPr>
              </a:p>
              <a:p>
                <a:pPr marL="0" indent="0">
                  <a:buNone/>
                </a:pPr>
                <a:r>
                  <a:rPr lang="en-US" altLang="zh-CN" sz="2000" dirty="0">
                    <a:latin typeface="宋体" panose="02010600030101010101" pitchFamily="2" charset="-122"/>
                    <a:ea typeface="宋体" panose="02010600030101010101" pitchFamily="2" charset="-122"/>
                  </a:rPr>
                  <a:t>   </a:t>
                </a:r>
                <a:endParaRPr lang="zh-CN" altLang="en-US" sz="2000" dirty="0">
                  <a:latin typeface="宋体" panose="02010600030101010101" pitchFamily="2" charset="-122"/>
                  <a:ea typeface="宋体" panose="02010600030101010101" pitchFamily="2" charset="-122"/>
                </a:endParaRPr>
              </a:p>
            </p:txBody>
          </p:sp>
        </mc:Choice>
        <mc:Fallback xmlns="">
          <p:sp>
            <p:nvSpPr>
              <p:cNvPr id="3" name="内容占位符 2">
                <a:extLst>
                  <a:ext uri="{FF2B5EF4-FFF2-40B4-BE49-F238E27FC236}">
                    <a16:creationId xmlns:a16="http://schemas.microsoft.com/office/drawing/2014/main" id="{0C65A682-071C-45BE-0D18-9033B5C00AD7}"/>
                  </a:ext>
                </a:extLst>
              </p:cNvPr>
              <p:cNvSpPr>
                <a:spLocks noGrp="1" noRot="1" noChangeAspect="1" noMove="1" noResize="1" noEditPoints="1" noAdjustHandles="1" noChangeArrowheads="1" noChangeShapeType="1" noTextEdit="1"/>
              </p:cNvSpPr>
              <p:nvPr>
                <p:ph idx="1"/>
              </p:nvPr>
            </p:nvSpPr>
            <p:spPr>
              <a:blipFill>
                <a:blip r:embed="rId3"/>
                <a:stretch>
                  <a:fillRect l="-556" t="-1053"/>
                </a:stretch>
              </a:blipFill>
            </p:spPr>
            <p:txBody>
              <a:bodyPr/>
              <a:lstStyle/>
              <a:p>
                <a:r>
                  <a:rPr lang="zh-CN" altLang="en-US">
                    <a:noFill/>
                  </a:rPr>
                  <a:t> </a:t>
                </a:r>
              </a:p>
            </p:txBody>
          </p:sp>
        </mc:Fallback>
      </mc:AlternateContent>
      <p:sp>
        <p:nvSpPr>
          <p:cNvPr id="14" name="矩形: 圆角 13">
            <a:extLst>
              <a:ext uri="{FF2B5EF4-FFF2-40B4-BE49-F238E27FC236}">
                <a16:creationId xmlns:a16="http://schemas.microsoft.com/office/drawing/2014/main" id="{A118E0FB-672D-0BDC-A932-0686424EC6B8}"/>
              </a:ext>
            </a:extLst>
          </p:cNvPr>
          <p:cNvSpPr/>
          <p:nvPr/>
        </p:nvSpPr>
        <p:spPr>
          <a:xfrm>
            <a:off x="5296083" y="3350228"/>
            <a:ext cx="388157" cy="569843"/>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BA081921-B937-E263-C05B-AE77A80E4B2D}"/>
              </a:ext>
            </a:extLst>
          </p:cNvPr>
          <p:cNvCxnSpPr>
            <a:cxnSpLocks/>
            <a:stCxn id="14" idx="2"/>
          </p:cNvCxnSpPr>
          <p:nvPr/>
        </p:nvCxnSpPr>
        <p:spPr>
          <a:xfrm flipH="1">
            <a:off x="4657195" y="3920071"/>
            <a:ext cx="832967" cy="4837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DD77CD22-03C4-6933-D8A2-D9AD73A864C7}"/>
              </a:ext>
            </a:extLst>
          </p:cNvPr>
          <p:cNvSpPr/>
          <p:nvPr/>
        </p:nvSpPr>
        <p:spPr>
          <a:xfrm>
            <a:off x="6247457" y="3138193"/>
            <a:ext cx="388157" cy="443948"/>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0" name="直接箭头连接符 19">
            <a:extLst>
              <a:ext uri="{FF2B5EF4-FFF2-40B4-BE49-F238E27FC236}">
                <a16:creationId xmlns:a16="http://schemas.microsoft.com/office/drawing/2014/main" id="{39C65D63-C541-B792-0115-520FC7A1E41A}"/>
              </a:ext>
            </a:extLst>
          </p:cNvPr>
          <p:cNvCxnSpPr>
            <a:cxnSpLocks/>
          </p:cNvCxnSpPr>
          <p:nvPr/>
        </p:nvCxnSpPr>
        <p:spPr>
          <a:xfrm>
            <a:off x="6635614" y="3350228"/>
            <a:ext cx="122390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E0E58427-7E2F-0DD4-14A4-F117592657D9}"/>
              </a:ext>
            </a:extLst>
          </p:cNvPr>
          <p:cNvSpPr/>
          <p:nvPr/>
        </p:nvSpPr>
        <p:spPr>
          <a:xfrm>
            <a:off x="6020248" y="3675304"/>
            <a:ext cx="832967" cy="324280"/>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25DA3374-ED39-6123-3885-80250119D986}"/>
              </a:ext>
            </a:extLst>
          </p:cNvPr>
          <p:cNvCxnSpPr>
            <a:cxnSpLocks/>
          </p:cNvCxnSpPr>
          <p:nvPr/>
        </p:nvCxnSpPr>
        <p:spPr>
          <a:xfrm>
            <a:off x="6462276" y="3999584"/>
            <a:ext cx="1345095" cy="2716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E1ECE080-AEFE-BE3F-711B-E602260F3044}"/>
                  </a:ext>
                </a:extLst>
              </p:cNvPr>
              <p:cNvSpPr txBox="1"/>
              <p:nvPr/>
            </p:nvSpPr>
            <p:spPr>
              <a:xfrm>
                <a:off x="3531155" y="4402986"/>
                <a:ext cx="2834636" cy="646331"/>
              </a:xfrm>
              <a:prstGeom prst="rect">
                <a:avLst/>
              </a:prstGeom>
              <a:noFill/>
            </p:spPr>
            <p:txBody>
              <a:bodyPr wrap="square" rtlCol="0">
                <a:spAutoFit/>
              </a:bodyPr>
              <a:lstStyle/>
              <a:p>
                <a:pPr algn="ctr"/>
                <a:r>
                  <a:rPr lang="zh-CN" altLang="en-US" dirty="0">
                    <a:latin typeface="Times New Roman" panose="02020603050405020304" pitchFamily="18" charset="0"/>
                    <a:ea typeface="宋体" panose="02010600030101010101" pitchFamily="2" charset="-122"/>
                    <a:cs typeface="Times New Roman" panose="02020603050405020304" pitchFamily="18" charset="0"/>
                  </a:rPr>
                  <a:t>弹性性质，</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同时体现了</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DH</a:t>
                </a:r>
              </a:p>
              <a:p>
                <a:pPr algn="ctr"/>
                <a14:m>
                  <m:oMathPara xmlns:m="http://schemas.openxmlformats.org/officeDocument/2006/math">
                    <m:oMathParaPr>
                      <m:jc m:val="centerGroup"/>
                    </m:oMathParaPr>
                    <m:oMath xmlns:m="http://schemas.openxmlformats.org/officeDocument/2006/math">
                      <m:sSub>
                        <m:sSubPr>
                          <m:ctrlPr>
                            <a:rPr kumimoji="0" lang="zh-CN"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𝜉</m:t>
                          </m:r>
                        </m:e>
                        <m:sub>
                          <m:r>
                            <m:rPr>
                              <m:sty m:val="p"/>
                            </m:rPr>
                            <a:rPr kumimoji="0" lang="en-US" altLang="zh-CN" sz="1800" b="0" i="0"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c</m:t>
                          </m:r>
                        </m:sub>
                      </m:sSub>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m:t>
                      </m:r>
                      <m:sSup>
                        <m:sSupPr>
                          <m:ctrlPr>
                            <a:rPr kumimoji="0" lang="zh-CN" altLang="zh-CN"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kumimoji="0" lang="zh-CN" altLang="zh-CN"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𝛾</m:t>
                              </m:r>
                            </m:e>
                          </m:acc>
                        </m:e>
                        <m:sup>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m:t>
                          </m:r>
                          <m:sSub>
                            <m:sSub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ctrlPr>
                            </m:sSubPr>
                            <m:e>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kumimoji="0" lang="en-US" altLang="zh-CN" sz="1800" b="0" i="0" u="none" strike="noStrike" kern="1200" cap="none" spc="0" normalizeH="0" baseline="0" noProof="0">
                                  <a:ln>
                                    <a:noFill/>
                                  </a:ln>
                                  <a:solidFill>
                                    <a:srgbClr val="000000"/>
                                  </a:solidFill>
                                  <a:effectLst/>
                                  <a:uLnTx/>
                                  <a:uFillTx/>
                                  <a:latin typeface="Cambria Math" panose="02040503050406030204" pitchFamily="18" charset="0"/>
                                  <a:ea typeface="等线" panose="02010600030101010101" pitchFamily="2" charset="-122"/>
                                  <a:cs typeface="Times New Roman" panose="02020603050405020304" pitchFamily="18" charset="0"/>
                                </a:rPr>
                                <m:t>c</m:t>
                              </m:r>
                            </m:sub>
                          </m:sSub>
                        </m:sup>
                      </m:sSup>
                    </m:oMath>
                  </m:oMathPara>
                </a14:m>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7" name="文本框 26">
                <a:extLst>
                  <a:ext uri="{FF2B5EF4-FFF2-40B4-BE49-F238E27FC236}">
                    <a16:creationId xmlns:a16="http://schemas.microsoft.com/office/drawing/2014/main" id="{E1ECE080-AEFE-BE3F-711B-E602260F3044}"/>
                  </a:ext>
                </a:extLst>
              </p:cNvPr>
              <p:cNvSpPr txBox="1">
                <a:spLocks noRot="1" noChangeAspect="1" noMove="1" noResize="1" noEditPoints="1" noAdjustHandles="1" noChangeArrowheads="1" noChangeShapeType="1" noTextEdit="1"/>
              </p:cNvSpPr>
              <p:nvPr/>
            </p:nvSpPr>
            <p:spPr>
              <a:xfrm>
                <a:off x="3531155" y="4402986"/>
                <a:ext cx="2834636" cy="646331"/>
              </a:xfrm>
              <a:prstGeom prst="rect">
                <a:avLst/>
              </a:prstGeom>
              <a:blipFill>
                <a:blip r:embed="rId4"/>
                <a:stretch>
                  <a:fillRect l="-1720" t="-6604" r="-1935" b="-84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C439D52D-1B6B-DDD4-64DF-1A74C815A328}"/>
                  </a:ext>
                </a:extLst>
              </p:cNvPr>
              <p:cNvSpPr txBox="1"/>
              <p:nvPr/>
            </p:nvSpPr>
            <p:spPr>
              <a:xfrm>
                <a:off x="7807371" y="2975866"/>
                <a:ext cx="1626433" cy="659283"/>
              </a:xfrm>
              <a:prstGeom prst="rect">
                <a:avLst/>
              </a:prstGeom>
              <a:noFill/>
            </p:spPr>
            <p:txBody>
              <a:bodyPr wrap="square" rtlCol="0">
                <a:spAutoFit/>
              </a:bodyPr>
              <a:lstStyle/>
              <a:p>
                <a:r>
                  <a:rPr lang="zh-CN" altLang="en-US" dirty="0"/>
                  <a:t>宏观流变行为</a:t>
                </a:r>
                <a:endParaRPr lang="en-US" altLang="zh-CN" dirty="0"/>
              </a:p>
              <a:p>
                <a:pPr/>
                <a14:m>
                  <m:oMathPara xmlns:m="http://schemas.openxmlformats.org/officeDocument/2006/math">
                    <m:oMathParaPr>
                      <m:jc m:val="centerGroup"/>
                    </m:oMathParaPr>
                    <m:oMath xmlns:m="http://schemas.openxmlformats.org/officeDocument/2006/math">
                      <m:r>
                        <a:rPr lang="zh-CN" altLang="en-US" i="1" smtClean="0">
                          <a:solidFill>
                            <a:srgbClr val="000000"/>
                          </a:solidFill>
                          <a:latin typeface="Cambria Math" panose="02040503050406030204" pitchFamily="18" charset="0"/>
                          <a:ea typeface="Cambria Math" panose="02040503050406030204" pitchFamily="18" charset="0"/>
                        </a:rPr>
                        <m:t>𝜂</m:t>
                      </m:r>
                      <m:r>
                        <a:rPr lang="en-US" altLang="zh-CN" i="1">
                          <a:solidFill>
                            <a:srgbClr val="000000"/>
                          </a:solidFill>
                          <a:latin typeface="Cambria Math" panose="02040503050406030204" pitchFamily="18" charset="0"/>
                          <a:ea typeface="Cambria Math" panose="02040503050406030204" pitchFamily="18" charset="0"/>
                        </a:rPr>
                        <m:t>~</m:t>
                      </m:r>
                      <m:sSup>
                        <m:sSupPr>
                          <m:ctrlPr>
                            <a:rPr lang="zh-CN" altLang="zh-CN"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i="1">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𝜆</m:t>
                          </m:r>
                        </m:sup>
                      </m:sSup>
                    </m:oMath>
                  </m:oMathPara>
                </a14:m>
                <a:endParaRPr lang="en-US" altLang="zh-CN" dirty="0"/>
              </a:p>
            </p:txBody>
          </p:sp>
        </mc:Choice>
        <mc:Fallback xmlns="">
          <p:sp>
            <p:nvSpPr>
              <p:cNvPr id="28" name="文本框 27">
                <a:extLst>
                  <a:ext uri="{FF2B5EF4-FFF2-40B4-BE49-F238E27FC236}">
                    <a16:creationId xmlns:a16="http://schemas.microsoft.com/office/drawing/2014/main" id="{C439D52D-1B6B-DDD4-64DF-1A74C815A328}"/>
                  </a:ext>
                </a:extLst>
              </p:cNvPr>
              <p:cNvSpPr txBox="1">
                <a:spLocks noRot="1" noChangeAspect="1" noMove="1" noResize="1" noEditPoints="1" noAdjustHandles="1" noChangeArrowheads="1" noChangeShapeType="1" noTextEdit="1"/>
              </p:cNvSpPr>
              <p:nvPr/>
            </p:nvSpPr>
            <p:spPr>
              <a:xfrm>
                <a:off x="7807371" y="2975866"/>
                <a:ext cx="1626433" cy="659283"/>
              </a:xfrm>
              <a:prstGeom prst="rect">
                <a:avLst/>
              </a:prstGeom>
              <a:blipFill>
                <a:blip r:embed="rId5"/>
                <a:stretch>
                  <a:fillRect l="-3371" t="-6481" b="-5556"/>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30654C99-C455-C4AE-E93B-5860974846CD}"/>
              </a:ext>
            </a:extLst>
          </p:cNvPr>
          <p:cNvSpPr txBox="1"/>
          <p:nvPr/>
        </p:nvSpPr>
        <p:spPr>
          <a:xfrm>
            <a:off x="7807371" y="4135419"/>
            <a:ext cx="1187699" cy="369332"/>
          </a:xfrm>
          <a:prstGeom prst="rect">
            <a:avLst/>
          </a:prstGeom>
          <a:noFill/>
        </p:spPr>
        <p:txBody>
          <a:bodyPr wrap="square" rtlCol="0">
            <a:spAutoFit/>
          </a:bodyPr>
          <a:lstStyle/>
          <a:p>
            <a:r>
              <a:rPr lang="zh-CN" altLang="en-US" dirty="0"/>
              <a:t>体系维数</a:t>
            </a:r>
          </a:p>
        </p:txBody>
      </p:sp>
    </p:spTree>
    <p:extLst>
      <p:ext uri="{BB962C8B-B14F-4D97-AF65-F5344CB8AC3E}">
        <p14:creationId xmlns:p14="http://schemas.microsoft.com/office/powerpoint/2010/main" val="3981532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32C69C-CF80-CDDB-E0DD-01DE5767749A}"/>
              </a:ext>
            </a:extLst>
          </p:cNvPr>
          <p:cNvSpPr>
            <a:spLocks noGrp="1"/>
          </p:cNvSpPr>
          <p:nvPr>
            <p:ph type="title"/>
          </p:nvPr>
        </p:nvSpPr>
        <p:spPr/>
        <p:txBody>
          <a:bodyPr/>
          <a:lstStyle/>
          <a:p>
            <a:r>
              <a:rPr lang="en-US" altLang="zh-CN" dirty="0">
                <a:solidFill>
                  <a:srgbClr val="333399">
                    <a:lumMod val="60000"/>
                    <a:lumOff val="40000"/>
                  </a:srgbClr>
                </a:solidFill>
              </a:rPr>
              <a:t>LER</a:t>
            </a:r>
            <a:r>
              <a:rPr lang="zh-CN" altLang="en-US" dirty="0">
                <a:solidFill>
                  <a:srgbClr val="333399">
                    <a:lumMod val="60000"/>
                    <a:lumOff val="40000"/>
                  </a:srgbClr>
                </a:solidFill>
              </a:rPr>
              <a:t>与剪切变稀</a:t>
            </a:r>
            <a:endParaRPr lang="zh-CN" altLang="en-US" dirty="0"/>
          </a:p>
        </p:txBody>
      </p:sp>
      <p:sp>
        <p:nvSpPr>
          <p:cNvPr id="3" name="内容占位符 2">
            <a:extLst>
              <a:ext uri="{FF2B5EF4-FFF2-40B4-BE49-F238E27FC236}">
                <a16:creationId xmlns:a16="http://schemas.microsoft.com/office/drawing/2014/main" id="{268F3B0B-C34D-9DE7-003F-268FDB03FA9A}"/>
              </a:ext>
            </a:extLst>
          </p:cNvPr>
          <p:cNvSpPr>
            <a:spLocks noGrp="1"/>
          </p:cNvSpPr>
          <p:nvPr>
            <p:ph idx="1"/>
          </p:nvPr>
        </p:nvSpPr>
        <p:spPr/>
        <p:txBody>
          <a:bodyPr/>
          <a:lstStyle/>
          <a:p>
            <a:r>
              <a:rPr lang="zh-CN" altLang="en-US" dirty="0">
                <a:latin typeface="宋体" panose="02010600030101010101" pitchFamily="2" charset="-122"/>
                <a:ea typeface="宋体" panose="02010600030101010101" pitchFamily="2" charset="-122"/>
              </a:rPr>
              <a:t>动态标度律普适性验证</a:t>
            </a:r>
            <a:endParaRPr lang="en-US" altLang="zh-CN" dirty="0">
              <a:latin typeface="宋体" panose="02010600030101010101" pitchFamily="2" charset="-122"/>
              <a:ea typeface="宋体" panose="02010600030101010101" pitchFamily="2" charset="-122"/>
            </a:endParaRPr>
          </a:p>
          <a:p>
            <a:pPr marL="0" indent="0">
              <a:buNone/>
            </a:pPr>
            <a:r>
              <a:rPr lang="en-US" altLang="zh-CN" dirty="0">
                <a:latin typeface="宋体" panose="02010600030101010101" pitchFamily="2" charset="-122"/>
                <a:ea typeface="宋体" panose="02010600030101010101" pitchFamily="2" charset="-122"/>
              </a:rPr>
              <a:t>  </a:t>
            </a:r>
            <a:r>
              <a:rPr lang="en-US" altLang="zh-CN" dirty="0">
                <a:solidFill>
                  <a:srgbClr val="FF0000"/>
                </a:solidFill>
                <a:latin typeface="宋体" panose="02010600030101010101" pitchFamily="2" charset="-122"/>
                <a:ea typeface="宋体" panose="02010600030101010101" pitchFamily="2" charset="-122"/>
              </a:rPr>
              <a:t>-</a:t>
            </a:r>
            <a:r>
              <a:rPr lang="zh-CN" altLang="en-US" b="1" dirty="0">
                <a:solidFill>
                  <a:srgbClr val="FF0000"/>
                </a:solidFill>
                <a:latin typeface="宋体" panose="02010600030101010101" pitchFamily="2" charset="-122"/>
                <a:ea typeface="宋体" panose="02010600030101010101" pitchFamily="2" charset="-122"/>
              </a:rPr>
              <a:t>处于剪切变稀的过冷体系均满足动态标度律，与分子细节无关</a:t>
            </a:r>
            <a:endParaRPr lang="en-US" altLang="zh-CN" b="1" dirty="0">
              <a:solidFill>
                <a:srgbClr val="FF0000"/>
              </a:solidFill>
              <a:latin typeface="宋体" panose="02010600030101010101" pitchFamily="2" charset="-122"/>
              <a:ea typeface="宋体" panose="02010600030101010101" pitchFamily="2" charset="-122"/>
            </a:endParaRPr>
          </a:p>
          <a:p>
            <a:endParaRPr lang="zh-CN" altLang="en-US" dirty="0"/>
          </a:p>
        </p:txBody>
      </p:sp>
      <mc:AlternateContent xmlns:mc="http://schemas.openxmlformats.org/markup-compatibility/2006" xmlns:a14="http://schemas.microsoft.com/office/drawing/2010/main">
        <mc:Choice Requires="a14">
          <p:graphicFrame>
            <p:nvGraphicFramePr>
              <p:cNvPr id="4" name="表格 3">
                <a:extLst>
                  <a:ext uri="{FF2B5EF4-FFF2-40B4-BE49-F238E27FC236}">
                    <a16:creationId xmlns:a16="http://schemas.microsoft.com/office/drawing/2014/main" id="{734E3015-7D5B-49D1-4F76-326091EE361F}"/>
                  </a:ext>
                </a:extLst>
              </p:cNvPr>
              <p:cNvGraphicFramePr>
                <a:graphicFrameLocks noGrp="1"/>
              </p:cNvGraphicFramePr>
              <p:nvPr>
                <p:extLst>
                  <p:ext uri="{D42A27DB-BD31-4B8C-83A1-F6EECF244321}">
                    <p14:modId xmlns:p14="http://schemas.microsoft.com/office/powerpoint/2010/main" val="1883035890"/>
                  </p:ext>
                </p:extLst>
              </p:nvPr>
            </p:nvGraphicFramePr>
            <p:xfrm>
              <a:off x="2844800" y="3344332"/>
              <a:ext cx="6654800" cy="2706160"/>
            </p:xfrm>
            <a:graphic>
              <a:graphicData uri="http://schemas.openxmlformats.org/drawingml/2006/table">
                <a:tbl>
                  <a:tblPr firstRow="1" bandRow="1">
                    <a:tableStyleId>{2D5ABB26-0587-4C30-8999-92F81FD0307C}</a:tableStyleId>
                  </a:tblPr>
                  <a:tblGrid>
                    <a:gridCol w="2215204">
                      <a:extLst>
                        <a:ext uri="{9D8B030D-6E8A-4147-A177-3AD203B41FA5}">
                          <a16:colId xmlns:a16="http://schemas.microsoft.com/office/drawing/2014/main" val="3961001335"/>
                        </a:ext>
                      </a:extLst>
                    </a:gridCol>
                    <a:gridCol w="2219798">
                      <a:extLst>
                        <a:ext uri="{9D8B030D-6E8A-4147-A177-3AD203B41FA5}">
                          <a16:colId xmlns:a16="http://schemas.microsoft.com/office/drawing/2014/main" val="2660969422"/>
                        </a:ext>
                      </a:extLst>
                    </a:gridCol>
                    <a:gridCol w="2219798">
                      <a:extLst>
                        <a:ext uri="{9D8B030D-6E8A-4147-A177-3AD203B41FA5}">
                          <a16:colId xmlns:a16="http://schemas.microsoft.com/office/drawing/2014/main" val="2620692562"/>
                        </a:ext>
                      </a:extLst>
                    </a:gridCol>
                  </a:tblGrid>
                  <a:tr h="541232">
                    <a:tc>
                      <a:txBody>
                        <a:bodyPr/>
                        <a:lstStyle/>
                        <a:p>
                          <a:pPr algn="ctr"/>
                          <a:r>
                            <a:rPr lang="zh-CN" altLang="en-US" dirty="0">
                              <a:latin typeface="华文中宋" panose="02010600040101010101" pitchFamily="2" charset="-122"/>
                              <a:ea typeface="华文中宋" panose="02010600040101010101" pitchFamily="2" charset="-122"/>
                            </a:rPr>
                            <a:t>不同模拟体系</a:t>
                          </a:r>
                          <a:endParaRPr lang="en-US" dirty="0">
                            <a:latin typeface="华文中宋" panose="02010600040101010101" pitchFamily="2" charset="-122"/>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华文中宋" panose="02010600040101010101" pitchFamily="2" charset="-122"/>
                                  </a:rPr>
                                  <m:t>𝜆</m:t>
                                </m:r>
                                <m:r>
                                  <a:rPr lang="en-US" b="0" i="1" smtClean="0">
                                    <a:latin typeface="Cambria Math" panose="02040503050406030204" pitchFamily="18" charset="0"/>
                                    <a:ea typeface="华文中宋" panose="02010600040101010101" pitchFamily="2" charset="-122"/>
                                  </a:rPr>
                                  <m:t>/(</m:t>
                                </m:r>
                                <m:r>
                                  <a:rPr lang="en-US" b="0" i="1" smtClean="0">
                                    <a:latin typeface="Cambria Math" panose="02040503050406030204" pitchFamily="18" charset="0"/>
                                    <a:ea typeface="华文中宋" panose="02010600040101010101" pitchFamily="2" charset="-122"/>
                                  </a:rPr>
                                  <m:t>𝐷</m:t>
                                </m:r>
                                <m:r>
                                  <a:rPr lang="en-US" b="0" i="1" smtClean="0">
                                    <a:latin typeface="Cambria Math" panose="02040503050406030204" pitchFamily="18" charset="0"/>
                                    <a:ea typeface="华文中宋" panose="02010600040101010101" pitchFamily="2" charset="-122"/>
                                  </a:rPr>
                                  <m:t>+1)</m:t>
                                </m:r>
                              </m:oMath>
                            </m:oMathPara>
                          </a14:m>
                          <a:endParaRPr lang="en-US" dirty="0">
                            <a:latin typeface="华文中宋" panose="02010600040101010101" pitchFamily="2" charset="-122"/>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华文中宋" panose="02010600040101010101" pitchFamily="2" charset="-122"/>
                                      </a:rPr>
                                    </m:ctrlPr>
                                  </m:sSubPr>
                                  <m:e>
                                    <m:r>
                                      <a:rPr lang="zh-CN" altLang="en-US" i="1" smtClean="0">
                                        <a:latin typeface="Cambria Math" panose="02040503050406030204" pitchFamily="18" charset="0"/>
                                        <a:ea typeface="华文中宋" panose="02010600040101010101" pitchFamily="2" charset="-122"/>
                                      </a:rPr>
                                      <m:t>𝜈</m:t>
                                    </m:r>
                                  </m:e>
                                  <m:sub>
                                    <m:r>
                                      <m:rPr>
                                        <m:sty m:val="p"/>
                                      </m:rPr>
                                      <a:rPr lang="en-US" altLang="zh-CN" i="1" smtClean="0">
                                        <a:latin typeface="Cambria Math" panose="02040503050406030204" pitchFamily="18" charset="0"/>
                                        <a:ea typeface="华文中宋" panose="02010600040101010101" pitchFamily="2" charset="-122"/>
                                      </a:rPr>
                                      <m:t>c</m:t>
                                    </m:r>
                                  </m:sub>
                                </m:sSub>
                              </m:oMath>
                            </m:oMathPara>
                          </a14:m>
                          <a:endParaRPr lang="en-US" dirty="0">
                            <a:latin typeface="华文中宋" panose="02010600040101010101" pitchFamily="2" charset="-122"/>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0448529"/>
                      </a:ext>
                    </a:extLst>
                  </a:tr>
                  <a:tr h="541232">
                    <a:tc>
                      <a:txBody>
                        <a:bodyPr/>
                        <a:lstStyle/>
                        <a:p>
                          <a:pPr algn="ctr"/>
                          <a:r>
                            <a:rPr lang="en-US" dirty="0">
                              <a:latin typeface="华文中宋" panose="02010600040101010101" pitchFamily="2" charset="-122"/>
                              <a:ea typeface="华文中宋" panose="02010600040101010101" pitchFamily="2" charset="-122"/>
                            </a:rPr>
                            <a:t>3D BD, </a:t>
                          </a:r>
                          <a14:m>
                            <m:oMath xmlns:m="http://schemas.openxmlformats.org/officeDocument/2006/math">
                              <m:r>
                                <a:rPr lang="en-US"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=45%</m:t>
                              </m:r>
                            </m:oMath>
                          </a14:m>
                          <a:endParaRPr lang="en-US" dirty="0">
                            <a:latin typeface="华文中宋" panose="02010600040101010101" pitchFamily="2" charset="-122"/>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2431658"/>
                      </a:ext>
                    </a:extLst>
                  </a:tr>
                  <a:tr h="541232">
                    <a:tc>
                      <a:txBody>
                        <a:bodyPr/>
                        <a:lstStyle/>
                        <a:p>
                          <a:pPr algn="ctr"/>
                          <a:r>
                            <a:rPr lang="en-US" altLang="zh-CN" dirty="0">
                              <a:latin typeface="华文中宋" panose="02010600040101010101" pitchFamily="2" charset="-122"/>
                              <a:ea typeface="华文中宋" panose="02010600040101010101" pitchFamily="2" charset="-122"/>
                            </a:rPr>
                            <a:t>3D BD, </a:t>
                          </a:r>
                          <a14:m>
                            <m:oMath xmlns:m="http://schemas.openxmlformats.org/officeDocument/2006/math">
                              <m:r>
                                <a:rPr lang="en-US" altLang="zh-CN" i="1" smtClean="0">
                                  <a:latin typeface="Cambria Math" panose="02040503050406030204" pitchFamily="18" charset="0"/>
                                  <a:ea typeface="Cambria Math" panose="02040503050406030204" pitchFamily="18" charset="0"/>
                                </a:rPr>
                                <m:t>𝜙</m:t>
                              </m:r>
                              <m:r>
                                <a:rPr lang="en-US" altLang="zh-CN" b="0" i="1" smtClean="0">
                                  <a:latin typeface="Cambria Math" panose="02040503050406030204" pitchFamily="18" charset="0"/>
                                  <a:ea typeface="Cambria Math" panose="02040503050406030204" pitchFamily="18" charset="0"/>
                                </a:rPr>
                                <m:t>=42.5%</m:t>
                              </m:r>
                            </m:oMath>
                          </a14:m>
                          <a:endParaRPr lang="en-US" altLang="zh-CN" dirty="0">
                            <a:latin typeface="华文中宋" panose="02010600040101010101" pitchFamily="2" charset="-122"/>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4751319"/>
                      </a:ext>
                    </a:extLst>
                  </a:tr>
                  <a:tr h="541232">
                    <a:tc>
                      <a:txBody>
                        <a:bodyPr/>
                        <a:lstStyle/>
                        <a:p>
                          <a:pPr algn="ctr"/>
                          <a:r>
                            <a:rPr lang="en-US" dirty="0">
                              <a:latin typeface="华文中宋" panose="02010600040101010101" pitchFamily="2" charset="-122"/>
                              <a:ea typeface="华文中宋" panose="02010600040101010101" pitchFamily="2" charset="-122"/>
                            </a:rPr>
                            <a:t>3D MD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905615"/>
                      </a:ext>
                    </a:extLst>
                  </a:tr>
                  <a:tr h="541232">
                    <a:tc>
                      <a:txBody>
                        <a:bodyPr/>
                        <a:lstStyle/>
                        <a:p>
                          <a:pPr algn="ctr"/>
                          <a:r>
                            <a:rPr lang="en-US" dirty="0">
                              <a:latin typeface="华文中宋" panose="02010600040101010101" pitchFamily="2" charset="-122"/>
                              <a:ea typeface="华文中宋" panose="02010600040101010101" pitchFamily="2" charset="-122"/>
                            </a:rPr>
                            <a:t>2D MD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0.253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0.247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6855799"/>
                      </a:ext>
                    </a:extLst>
                  </a:tr>
                </a:tbl>
              </a:graphicData>
            </a:graphic>
          </p:graphicFrame>
        </mc:Choice>
        <mc:Fallback xmlns="">
          <p:graphicFrame>
            <p:nvGraphicFramePr>
              <p:cNvPr id="4" name="表格 3">
                <a:extLst>
                  <a:ext uri="{FF2B5EF4-FFF2-40B4-BE49-F238E27FC236}">
                    <a16:creationId xmlns:a16="http://schemas.microsoft.com/office/drawing/2014/main" id="{734E3015-7D5B-49D1-4F76-326091EE361F}"/>
                  </a:ext>
                </a:extLst>
              </p:cNvPr>
              <p:cNvGraphicFramePr>
                <a:graphicFrameLocks noGrp="1"/>
              </p:cNvGraphicFramePr>
              <p:nvPr>
                <p:extLst>
                  <p:ext uri="{D42A27DB-BD31-4B8C-83A1-F6EECF244321}">
                    <p14:modId xmlns:p14="http://schemas.microsoft.com/office/powerpoint/2010/main" val="1883035890"/>
                  </p:ext>
                </p:extLst>
              </p:nvPr>
            </p:nvGraphicFramePr>
            <p:xfrm>
              <a:off x="2844800" y="3344332"/>
              <a:ext cx="6654800" cy="2706160"/>
            </p:xfrm>
            <a:graphic>
              <a:graphicData uri="http://schemas.openxmlformats.org/drawingml/2006/table">
                <a:tbl>
                  <a:tblPr firstRow="1" bandRow="1">
                    <a:tableStyleId>{2D5ABB26-0587-4C30-8999-92F81FD0307C}</a:tableStyleId>
                  </a:tblPr>
                  <a:tblGrid>
                    <a:gridCol w="2215204">
                      <a:extLst>
                        <a:ext uri="{9D8B030D-6E8A-4147-A177-3AD203B41FA5}">
                          <a16:colId xmlns:a16="http://schemas.microsoft.com/office/drawing/2014/main" val="3961001335"/>
                        </a:ext>
                      </a:extLst>
                    </a:gridCol>
                    <a:gridCol w="2219798">
                      <a:extLst>
                        <a:ext uri="{9D8B030D-6E8A-4147-A177-3AD203B41FA5}">
                          <a16:colId xmlns:a16="http://schemas.microsoft.com/office/drawing/2014/main" val="2660969422"/>
                        </a:ext>
                      </a:extLst>
                    </a:gridCol>
                    <a:gridCol w="2219798">
                      <a:extLst>
                        <a:ext uri="{9D8B030D-6E8A-4147-A177-3AD203B41FA5}">
                          <a16:colId xmlns:a16="http://schemas.microsoft.com/office/drawing/2014/main" val="2620692562"/>
                        </a:ext>
                      </a:extLst>
                    </a:gridCol>
                  </a:tblGrid>
                  <a:tr h="541232">
                    <a:tc>
                      <a:txBody>
                        <a:bodyPr/>
                        <a:lstStyle/>
                        <a:p>
                          <a:pPr algn="ctr"/>
                          <a:r>
                            <a:rPr lang="zh-CN" altLang="en-US" dirty="0">
                              <a:latin typeface="华文中宋" panose="02010600040101010101" pitchFamily="2" charset="-122"/>
                              <a:ea typeface="华文中宋" panose="02010600040101010101" pitchFamily="2" charset="-122"/>
                            </a:rPr>
                            <a:t>不同模拟体系</a:t>
                          </a:r>
                          <a:endParaRPr lang="en-US" dirty="0">
                            <a:latin typeface="华文中宋" panose="02010600040101010101" pitchFamily="2" charset="-122"/>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1124" r="-100549" b="-401124"/>
                          </a:stretch>
                        </a:blipFill>
                      </a:tcPr>
                    </a:tc>
                    <a:tc>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99452" t="-1124" r="-274" b="-401124"/>
                          </a:stretch>
                        </a:blipFill>
                      </a:tcPr>
                    </a:tc>
                    <a:extLst>
                      <a:ext uri="{0D108BD9-81ED-4DB2-BD59-A6C34878D82A}">
                        <a16:rowId xmlns:a16="http://schemas.microsoft.com/office/drawing/2014/main" val="1470448529"/>
                      </a:ext>
                    </a:extLst>
                  </a:tr>
                  <a:tr h="541232">
                    <a:tc>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01124" r="-200549" b="-301124"/>
                          </a:stretch>
                        </a:blipFill>
                      </a:tcPr>
                    </a:tc>
                    <a:tc>
                      <a:txBody>
                        <a:bodyPr/>
                        <a:lstStyle/>
                        <a:p>
                          <a:pPr algn="ctr"/>
                          <a:r>
                            <a:rPr lang="en-US" dirty="0">
                              <a:latin typeface="华文中宋" panose="02010600040101010101" pitchFamily="2" charset="-122"/>
                              <a:ea typeface="华文中宋" panose="02010600040101010101" pitchFamily="2" charset="-122"/>
                            </a:rPr>
                            <a:t>0.166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2431658"/>
                      </a:ext>
                    </a:extLst>
                  </a:tr>
                  <a:tr h="541232">
                    <a:tc>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201124" r="-200549" b="-201124"/>
                          </a:stretch>
                        </a:blipFill>
                      </a:tcPr>
                    </a:tc>
                    <a:tc>
                      <a:txBody>
                        <a:bodyPr/>
                        <a:lstStyle/>
                        <a:p>
                          <a:pPr algn="ctr"/>
                          <a:r>
                            <a:rPr lang="en-US" dirty="0">
                              <a:latin typeface="华文中宋" panose="02010600040101010101" pitchFamily="2" charset="-122"/>
                              <a:ea typeface="华文中宋" panose="02010600040101010101" pitchFamily="2" charset="-122"/>
                            </a:rPr>
                            <a:t>0.158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4751319"/>
                      </a:ext>
                    </a:extLst>
                  </a:tr>
                  <a:tr h="541232">
                    <a:tc>
                      <a:txBody>
                        <a:bodyPr/>
                        <a:lstStyle/>
                        <a:p>
                          <a:pPr algn="ctr"/>
                          <a:r>
                            <a:rPr lang="en-US" dirty="0">
                              <a:latin typeface="华文中宋" panose="02010600040101010101" pitchFamily="2" charset="-122"/>
                              <a:ea typeface="华文中宋" panose="02010600040101010101" pitchFamily="2" charset="-122"/>
                            </a:rPr>
                            <a:t>3D MD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0.176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905615"/>
                      </a:ext>
                    </a:extLst>
                  </a:tr>
                  <a:tr h="541232">
                    <a:tc>
                      <a:txBody>
                        <a:bodyPr/>
                        <a:lstStyle/>
                        <a:p>
                          <a:pPr algn="ctr"/>
                          <a:r>
                            <a:rPr lang="en-US" dirty="0">
                              <a:latin typeface="华文中宋" panose="02010600040101010101" pitchFamily="2" charset="-122"/>
                              <a:ea typeface="华文中宋" panose="02010600040101010101" pitchFamily="2" charset="-122"/>
                            </a:rPr>
                            <a:t>2D MD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0.253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华文中宋" panose="02010600040101010101" pitchFamily="2" charset="-122"/>
                              <a:ea typeface="华文中宋" panose="02010600040101010101" pitchFamily="2" charset="-122"/>
                            </a:rPr>
                            <a:t>0.247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6855799"/>
                      </a:ext>
                    </a:extLst>
                  </a:tr>
                </a:tbl>
              </a:graphicData>
            </a:graphic>
          </p:graphicFrame>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3E6A382-5500-E303-DD3E-F71DFCF23E50}"/>
                  </a:ext>
                </a:extLst>
              </p:cNvPr>
              <p:cNvSpPr txBox="1"/>
              <p:nvPr/>
            </p:nvSpPr>
            <p:spPr>
              <a:xfrm>
                <a:off x="6917266" y="3972467"/>
                <a:ext cx="5672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m:t>
                      </m:r>
                    </m:oMath>
                  </m:oMathPara>
                </a14:m>
                <a:endParaRPr lang="en-US" altLang="zh-CN" dirty="0">
                  <a:solidFill>
                    <a:srgbClr val="FF0000"/>
                  </a:solidFill>
                </a:endParaRPr>
              </a:p>
            </p:txBody>
          </p:sp>
        </mc:Choice>
        <mc:Fallback xmlns="">
          <p:sp>
            <p:nvSpPr>
              <p:cNvPr id="6" name="文本框 5">
                <a:extLst>
                  <a:ext uri="{FF2B5EF4-FFF2-40B4-BE49-F238E27FC236}">
                    <a16:creationId xmlns:a16="http://schemas.microsoft.com/office/drawing/2014/main" id="{83E6A382-5500-E303-DD3E-F71DFCF23E50}"/>
                  </a:ext>
                </a:extLst>
              </p:cNvPr>
              <p:cNvSpPr txBox="1">
                <a:spLocks noRot="1" noChangeAspect="1" noMove="1" noResize="1" noEditPoints="1" noAdjustHandles="1" noChangeArrowheads="1" noChangeShapeType="1" noTextEdit="1"/>
              </p:cNvSpPr>
              <p:nvPr/>
            </p:nvSpPr>
            <p:spPr>
              <a:xfrm>
                <a:off x="6917266" y="3972467"/>
                <a:ext cx="567267"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55B88DC-8DED-A589-9255-C801B8C10045}"/>
                  </a:ext>
                </a:extLst>
              </p:cNvPr>
              <p:cNvSpPr txBox="1"/>
              <p:nvPr/>
            </p:nvSpPr>
            <p:spPr>
              <a:xfrm>
                <a:off x="6917267" y="4512746"/>
                <a:ext cx="5672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m:t>
                      </m:r>
                    </m:oMath>
                  </m:oMathPara>
                </a14:m>
                <a:endParaRPr lang="en-US" altLang="zh-CN" dirty="0">
                  <a:solidFill>
                    <a:srgbClr val="FF0000"/>
                  </a:solidFill>
                </a:endParaRPr>
              </a:p>
            </p:txBody>
          </p:sp>
        </mc:Choice>
        <mc:Fallback xmlns="">
          <p:sp>
            <p:nvSpPr>
              <p:cNvPr id="7" name="文本框 6">
                <a:extLst>
                  <a:ext uri="{FF2B5EF4-FFF2-40B4-BE49-F238E27FC236}">
                    <a16:creationId xmlns:a16="http://schemas.microsoft.com/office/drawing/2014/main" id="{E55B88DC-8DED-A589-9255-C801B8C10045}"/>
                  </a:ext>
                </a:extLst>
              </p:cNvPr>
              <p:cNvSpPr txBox="1">
                <a:spLocks noRot="1" noChangeAspect="1" noMove="1" noResize="1" noEditPoints="1" noAdjustHandles="1" noChangeArrowheads="1" noChangeShapeType="1" noTextEdit="1"/>
              </p:cNvSpPr>
              <p:nvPr/>
            </p:nvSpPr>
            <p:spPr>
              <a:xfrm>
                <a:off x="6917267" y="4512746"/>
                <a:ext cx="567267"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7D574BE-5F17-B87B-A938-F454DA5F8DF9}"/>
                  </a:ext>
                </a:extLst>
              </p:cNvPr>
              <p:cNvSpPr txBox="1"/>
              <p:nvPr/>
            </p:nvSpPr>
            <p:spPr>
              <a:xfrm>
                <a:off x="6917266" y="5053025"/>
                <a:ext cx="5672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m:t>
                      </m:r>
                    </m:oMath>
                  </m:oMathPara>
                </a14:m>
                <a:endParaRPr lang="en-US" altLang="zh-CN" dirty="0">
                  <a:solidFill>
                    <a:srgbClr val="FF0000"/>
                  </a:solidFill>
                </a:endParaRPr>
              </a:p>
            </p:txBody>
          </p:sp>
        </mc:Choice>
        <mc:Fallback xmlns="">
          <p:sp>
            <p:nvSpPr>
              <p:cNvPr id="8" name="文本框 7">
                <a:extLst>
                  <a:ext uri="{FF2B5EF4-FFF2-40B4-BE49-F238E27FC236}">
                    <a16:creationId xmlns:a16="http://schemas.microsoft.com/office/drawing/2014/main" id="{C7D574BE-5F17-B87B-A938-F454DA5F8DF9}"/>
                  </a:ext>
                </a:extLst>
              </p:cNvPr>
              <p:cNvSpPr txBox="1">
                <a:spLocks noRot="1" noChangeAspect="1" noMove="1" noResize="1" noEditPoints="1" noAdjustHandles="1" noChangeArrowheads="1" noChangeShapeType="1" noTextEdit="1"/>
              </p:cNvSpPr>
              <p:nvPr/>
            </p:nvSpPr>
            <p:spPr>
              <a:xfrm>
                <a:off x="6917266" y="5053025"/>
                <a:ext cx="567267"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361CCD5-7D7D-3D71-36B2-22E329373722}"/>
                  </a:ext>
                </a:extLst>
              </p:cNvPr>
              <p:cNvSpPr txBox="1"/>
              <p:nvPr/>
            </p:nvSpPr>
            <p:spPr>
              <a:xfrm>
                <a:off x="6917267" y="5589607"/>
                <a:ext cx="5672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m:t>
                      </m:r>
                    </m:oMath>
                  </m:oMathPara>
                </a14:m>
                <a:endParaRPr lang="en-US" altLang="zh-CN" dirty="0">
                  <a:solidFill>
                    <a:srgbClr val="FF0000"/>
                  </a:solidFill>
                </a:endParaRPr>
              </a:p>
            </p:txBody>
          </p:sp>
        </mc:Choice>
        <mc:Fallback xmlns="">
          <p:sp>
            <p:nvSpPr>
              <p:cNvPr id="9" name="文本框 8">
                <a:extLst>
                  <a:ext uri="{FF2B5EF4-FFF2-40B4-BE49-F238E27FC236}">
                    <a16:creationId xmlns:a16="http://schemas.microsoft.com/office/drawing/2014/main" id="{1361CCD5-7D7D-3D71-36B2-22E329373722}"/>
                  </a:ext>
                </a:extLst>
              </p:cNvPr>
              <p:cNvSpPr txBox="1">
                <a:spLocks noRot="1" noChangeAspect="1" noMove="1" noResize="1" noEditPoints="1" noAdjustHandles="1" noChangeArrowheads="1" noChangeShapeType="1" noTextEdit="1"/>
              </p:cNvSpPr>
              <p:nvPr/>
            </p:nvSpPr>
            <p:spPr>
              <a:xfrm>
                <a:off x="6917267" y="5589607"/>
                <a:ext cx="567267" cy="369332"/>
              </a:xfrm>
              <a:prstGeom prst="rect">
                <a:avLst/>
              </a:prstGeom>
              <a:blipFill>
                <a:blip r:embed="rId7"/>
                <a:stretch>
                  <a:fillRect/>
                </a:stretch>
              </a:blipFill>
            </p:spPr>
            <p:txBody>
              <a:bodyPr/>
              <a:lstStyle/>
              <a:p>
                <a:r>
                  <a:rPr lang="zh-CN" altLang="en-US">
                    <a:noFill/>
                  </a:rPr>
                  <a:t> </a:t>
                </a:r>
              </a:p>
            </p:txBody>
          </p:sp>
        </mc:Fallback>
      </mc:AlternateContent>
      <p:sp>
        <p:nvSpPr>
          <p:cNvPr id="10" name="矩形: 圆角 9">
            <a:extLst>
              <a:ext uri="{FF2B5EF4-FFF2-40B4-BE49-F238E27FC236}">
                <a16:creationId xmlns:a16="http://schemas.microsoft.com/office/drawing/2014/main" id="{C241E5D6-3672-4A20-1020-2681FB641B83}"/>
              </a:ext>
            </a:extLst>
          </p:cNvPr>
          <p:cNvSpPr/>
          <p:nvPr/>
        </p:nvSpPr>
        <p:spPr>
          <a:xfrm>
            <a:off x="2921000" y="3972467"/>
            <a:ext cx="2099734" cy="90961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圆角 11">
            <a:extLst>
              <a:ext uri="{FF2B5EF4-FFF2-40B4-BE49-F238E27FC236}">
                <a16:creationId xmlns:a16="http://schemas.microsoft.com/office/drawing/2014/main" id="{2FCB8593-BF02-F68A-647D-B9C9551277F5}"/>
              </a:ext>
            </a:extLst>
          </p:cNvPr>
          <p:cNvSpPr/>
          <p:nvPr/>
        </p:nvSpPr>
        <p:spPr>
          <a:xfrm>
            <a:off x="2823637" y="3911600"/>
            <a:ext cx="2298700" cy="153662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矩形: 圆角 12">
            <a:extLst>
              <a:ext uri="{FF2B5EF4-FFF2-40B4-BE49-F238E27FC236}">
                <a16:creationId xmlns:a16="http://schemas.microsoft.com/office/drawing/2014/main" id="{1BE6D90B-C8B4-2EE6-4D95-899DB9BDAF61}"/>
              </a:ext>
            </a:extLst>
          </p:cNvPr>
          <p:cNvSpPr/>
          <p:nvPr/>
        </p:nvSpPr>
        <p:spPr>
          <a:xfrm>
            <a:off x="2914650" y="5030287"/>
            <a:ext cx="2099734" cy="909611"/>
          </a:xfrm>
          <a:prstGeom prst="roundRect">
            <a:avLst>
              <a:gd name="adj" fmla="val 4782"/>
            </a:avLst>
          </a:prstGeom>
          <a:solidFill>
            <a:schemeClr val="bg1">
              <a:alpha val="16000"/>
            </a:scheme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A635EFA-2D9A-6809-6C9C-B3D21343E513}"/>
                  </a:ext>
                </a:extLst>
              </p:cNvPr>
              <p:cNvSpPr txBox="1"/>
              <p:nvPr/>
            </p:nvSpPr>
            <p:spPr>
              <a:xfrm>
                <a:off x="5262034" y="2668640"/>
                <a:ext cx="1684866" cy="622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𝜈</m:t>
                          </m:r>
                        </m:e>
                        <m:sub>
                          <m:r>
                            <m:rPr>
                              <m:sty m:val="p"/>
                            </m:rPr>
                            <a:rPr lang="en-US" altLang="zh-CN">
                              <a:latin typeface="Cambria Math" panose="02040503050406030204" pitchFamily="18" charset="0"/>
                              <a:ea typeface="等线" panose="02010600030101010101" pitchFamily="2" charset="-122"/>
                              <a:cs typeface="Times New Roman" panose="02020603050405020304" pitchFamily="18" charset="0"/>
                            </a:rPr>
                            <m:t>c</m:t>
                          </m:r>
                        </m:sub>
                      </m:sSub>
                      <m:r>
                        <a:rPr lang="en-US" altLang="zh-CN" i="1">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a:latin typeface="Cambria Math" panose="02040503050406030204" pitchFamily="18" charset="0"/>
                              <a:ea typeface="等线" panose="02010600030101010101" pitchFamily="2" charset="-122"/>
                              <a:cs typeface="Times New Roman" panose="02020603050405020304" pitchFamily="18" charset="0"/>
                            </a:rPr>
                            <m:t>𝜆</m:t>
                          </m:r>
                        </m:num>
                        <m:den>
                          <m:r>
                            <a:rPr lang="en-US" altLang="zh-CN" i="1">
                              <a:latin typeface="Cambria Math" panose="02040503050406030204" pitchFamily="18" charset="0"/>
                              <a:ea typeface="等线" panose="02010600030101010101" pitchFamily="2" charset="-122"/>
                              <a:cs typeface="Times New Roman" panose="02020603050405020304" pitchFamily="18" charset="0"/>
                            </a:rPr>
                            <m:t>𝐷</m:t>
                          </m:r>
                          <m:r>
                            <a:rPr lang="en-US" altLang="zh-CN" i="1">
                              <a:latin typeface="Cambria Math" panose="02040503050406030204" pitchFamily="18" charset="0"/>
                              <a:ea typeface="等线" panose="02010600030101010101" pitchFamily="2" charset="-122"/>
                              <a:cs typeface="Times New Roman" panose="02020603050405020304" pitchFamily="18" charset="0"/>
                            </a:rPr>
                            <m:t>+1</m:t>
                          </m:r>
                        </m:den>
                      </m:f>
                    </m:oMath>
                  </m:oMathPara>
                </a14:m>
                <a:endParaRPr lang="zh-CN" altLang="en-US" dirty="0"/>
              </a:p>
            </p:txBody>
          </p:sp>
        </mc:Choice>
        <mc:Fallback xmlns="">
          <p:sp>
            <p:nvSpPr>
              <p:cNvPr id="14" name="文本框 13">
                <a:extLst>
                  <a:ext uri="{FF2B5EF4-FFF2-40B4-BE49-F238E27FC236}">
                    <a16:creationId xmlns:a16="http://schemas.microsoft.com/office/drawing/2014/main" id="{1A635EFA-2D9A-6809-6C9C-B3D21343E513}"/>
                  </a:ext>
                </a:extLst>
              </p:cNvPr>
              <p:cNvSpPr txBox="1">
                <a:spLocks noRot="1" noChangeAspect="1" noMove="1" noResize="1" noEditPoints="1" noAdjustHandles="1" noChangeArrowheads="1" noChangeShapeType="1" noTextEdit="1"/>
              </p:cNvSpPr>
              <p:nvPr/>
            </p:nvSpPr>
            <p:spPr>
              <a:xfrm>
                <a:off x="5262034" y="2668640"/>
                <a:ext cx="1684866" cy="622927"/>
              </a:xfrm>
              <a:prstGeom prst="rect">
                <a:avLst/>
              </a:prstGeom>
              <a:blipFill>
                <a:blip r:embed="rId8"/>
                <a:stretch>
                  <a:fillRect/>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1E67E562-DEA1-66DA-AC0E-3873EF28A172}"/>
              </a:ext>
            </a:extLst>
          </p:cNvPr>
          <p:cNvSpPr/>
          <p:nvPr/>
        </p:nvSpPr>
        <p:spPr>
          <a:xfrm>
            <a:off x="5490699" y="2668640"/>
            <a:ext cx="1244463" cy="628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00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41AD40-A618-4D16-A8FA-B3D6B885D951}"/>
              </a:ext>
            </a:extLst>
          </p:cNvPr>
          <p:cNvSpPr>
            <a:spLocks noGrp="1"/>
          </p:cNvSpPr>
          <p:nvPr>
            <p:ph type="title"/>
          </p:nvPr>
        </p:nvSpPr>
        <p:spPr/>
        <p:txBody>
          <a:bodyPr/>
          <a:lstStyle/>
          <a:p>
            <a:r>
              <a:rPr lang="zh-CN" altLang="en-US" dirty="0"/>
              <a:t>结论</a:t>
            </a:r>
          </a:p>
        </p:txBody>
      </p:sp>
      <p:sp>
        <p:nvSpPr>
          <p:cNvPr id="3" name="内容占位符 2">
            <a:extLst>
              <a:ext uri="{FF2B5EF4-FFF2-40B4-BE49-F238E27FC236}">
                <a16:creationId xmlns:a16="http://schemas.microsoft.com/office/drawing/2014/main" id="{5E37B78A-295D-47DD-B407-F8AC684EB5AC}"/>
              </a:ext>
            </a:extLst>
          </p:cNvPr>
          <p:cNvSpPr>
            <a:spLocks noGrp="1"/>
          </p:cNvSpPr>
          <p:nvPr>
            <p:ph idx="1"/>
          </p:nvPr>
        </p:nvSpPr>
        <p:spPr/>
        <p:txBody>
          <a:bodyPr/>
          <a:lstStyle/>
          <a:p>
            <a:pPr marL="0" lvl="0" indent="0">
              <a:lnSpc>
                <a:spcPct val="150000"/>
              </a:lnSpc>
              <a:buNone/>
              <a:defRPr/>
            </a:pPr>
            <a:r>
              <a:rPr lang="zh-CN" altLang="en-US"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通过引入</a:t>
            </a:r>
            <a:r>
              <a:rPr lang="zh-CN" altLang="en-US" sz="20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随流团簇分析，验证了局域弹性区在时空间的存在，阐明过冷液体的剪切变稀与动态不均匀的具体关联。</a:t>
            </a:r>
            <a:endParaRPr lang="en-US" altLang="zh-CN" sz="20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0" indent="0">
              <a:buNone/>
            </a:pPr>
            <a:endParaRPr lang="zh-CN" altLang="en-US" dirty="0"/>
          </a:p>
        </p:txBody>
      </p:sp>
      <p:pic>
        <p:nvPicPr>
          <p:cNvPr id="4" name="图片 3">
            <a:extLst>
              <a:ext uri="{FF2B5EF4-FFF2-40B4-BE49-F238E27FC236}">
                <a16:creationId xmlns:a16="http://schemas.microsoft.com/office/drawing/2014/main" id="{C3862DB1-30E2-4FD2-A316-358FC49DC227}"/>
              </a:ext>
            </a:extLst>
          </p:cNvPr>
          <p:cNvPicPr>
            <a:picLocks noChangeAspect="1"/>
          </p:cNvPicPr>
          <p:nvPr/>
        </p:nvPicPr>
        <p:blipFill>
          <a:blip r:embed="rId2"/>
          <a:stretch>
            <a:fillRect/>
          </a:stretch>
        </p:blipFill>
        <p:spPr>
          <a:xfrm>
            <a:off x="2097327" y="2843465"/>
            <a:ext cx="8163701" cy="3862086"/>
          </a:xfrm>
          <a:prstGeom prst="rect">
            <a:avLst/>
          </a:prstGeom>
        </p:spPr>
      </p:pic>
      <p:sp>
        <p:nvSpPr>
          <p:cNvPr id="5" name="矩形 4">
            <a:extLst>
              <a:ext uri="{FF2B5EF4-FFF2-40B4-BE49-F238E27FC236}">
                <a16:creationId xmlns:a16="http://schemas.microsoft.com/office/drawing/2014/main" id="{D1E0F3A6-6542-4404-8761-F2BD3C55CC30}"/>
              </a:ext>
            </a:extLst>
          </p:cNvPr>
          <p:cNvSpPr/>
          <p:nvPr/>
        </p:nvSpPr>
        <p:spPr>
          <a:xfrm>
            <a:off x="9718768" y="6400726"/>
            <a:ext cx="914400" cy="3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6395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5"/>
          <p:cNvSpPr txBox="1">
            <a:spLocks/>
          </p:cNvSpPr>
          <p:nvPr/>
        </p:nvSpPr>
        <p:spPr>
          <a:xfrm>
            <a:off x="2312352" y="2630981"/>
            <a:ext cx="7567296" cy="1072255"/>
          </a:xfrm>
          <a:prstGeom prst="rect">
            <a:avLst/>
          </a:prstGeom>
        </p:spPr>
        <p:txBody>
          <a:bodyPr/>
          <a:lstStyle>
            <a:lvl1pPr algn="l" rtl="0" eaLnBrk="0" fontAlgn="base" hangingPunct="0">
              <a:spcBef>
                <a:spcPct val="0"/>
              </a:spcBef>
              <a:spcAft>
                <a:spcPct val="0"/>
              </a:spcAft>
              <a:defRPr sz="2800" b="1">
                <a:solidFill>
                  <a:schemeClr val="accent2">
                    <a:lumMod val="60000"/>
                    <a:lumOff val="40000"/>
                  </a:schemeClr>
                </a:solidFill>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ctr">
              <a:lnSpc>
                <a:spcPct val="150000"/>
              </a:lnSpc>
              <a:defRPr/>
            </a:pPr>
            <a:r>
              <a:rPr lang="zh-CN" altLang="en-US" sz="4800" b="0" kern="0" dirty="0">
                <a:solidFill>
                  <a:srgbClr val="000000"/>
                </a:solidFill>
                <a:latin typeface="宋体" panose="02010600030101010101" pitchFamily="2" charset="-122"/>
                <a:ea typeface="宋体" panose="02010600030101010101" pitchFamily="2" charset="-122"/>
              </a:rPr>
              <a:t>感谢各位老师同学的聆听！欢迎大家批评指正</a:t>
            </a:r>
            <a:endParaRPr lang="zh-CN" altLang="en-US" b="0" kern="0" dirty="0">
              <a:solidFill>
                <a:srgbClr val="000000"/>
              </a:solidFill>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a:xfrm>
            <a:off x="7051675" y="6492875"/>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C481EC0F-2A15-4D74-84C4-D86E0B32A270}" type="slidenum">
              <a:rPr lang="zh-CN" altLang="en-US" smtClean="0"/>
              <a:pPr algn="r" fontAlgn="base">
                <a:spcBef>
                  <a:spcPct val="0"/>
                </a:spcBef>
                <a:spcAft>
                  <a:spcPct val="0"/>
                </a:spcAft>
                <a:defRPr/>
              </a:pPr>
              <a:t>25</a:t>
            </a:fld>
            <a:endParaRPr lang="zh-CN" altLang="en-US" sz="1200" dirty="0">
              <a:solidFill>
                <a:srgbClr val="000000">
                  <a:tint val="75000"/>
                </a:srgbClr>
              </a:solidFill>
              <a:latin typeface="Arial" charset="0"/>
              <a:ea typeface="宋体" charset="-122"/>
            </a:endParaRPr>
          </a:p>
        </p:txBody>
      </p:sp>
    </p:spTree>
    <p:extLst>
      <p:ext uri="{BB962C8B-B14F-4D97-AF65-F5344CB8AC3E}">
        <p14:creationId xmlns:p14="http://schemas.microsoft.com/office/powerpoint/2010/main" val="376016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1775520" y="1412776"/>
            <a:ext cx="9073008" cy="2624886"/>
          </a:xfrm>
          <a:prstGeom prst="rect">
            <a:avLst/>
          </a:prstGeom>
          <a:noFill/>
        </p:spPr>
        <p:txBody>
          <a:bodyPr wrap="square" rtlCol="0">
            <a:spAutoFit/>
          </a:bodyPr>
          <a:lstStyle/>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000000"/>
                </a:solidFill>
                <a:latin typeface="华文仿宋" panose="02010600040101010101" pitchFamily="2" charset="-122"/>
                <a:ea typeface="华文仿宋" panose="02010600040101010101" pitchFamily="2" charset="-122"/>
              </a:rPr>
              <a:t>课题背景与意义</a:t>
            </a:r>
            <a:endParaRPr lang="en-US" altLang="zh-CN" sz="2400" b="1" dirty="0">
              <a:solidFill>
                <a:srgbClr val="000000"/>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FFFFFF">
                    <a:lumMod val="75000"/>
                  </a:srgbClr>
                </a:solidFill>
                <a:latin typeface="华文仿宋" panose="02010600040101010101" pitchFamily="2" charset="-122"/>
                <a:ea typeface="华文仿宋" panose="02010600040101010101" pitchFamily="2" charset="-122"/>
              </a:rPr>
              <a:t>研究内容与进展</a:t>
            </a:r>
            <a:endParaRPr lang="en-US" altLang="zh-CN" sz="2400" b="1" dirty="0">
              <a:solidFill>
                <a:srgbClr val="FFFFFF">
                  <a:lumMod val="75000"/>
                </a:srgbClr>
              </a:solidFill>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solidFill>
                  <a:schemeClr val="bg1">
                    <a:lumMod val="75000"/>
                  </a:schemeClr>
                </a:solidFill>
                <a:latin typeface="华文仿宋" panose="02010600040101010101" pitchFamily="2" charset="-122"/>
                <a:ea typeface="华文仿宋" panose="02010600040101010101" pitchFamily="2" charset="-122"/>
              </a:rPr>
              <a:t>流动过冷液体中的局域弹性区</a:t>
            </a:r>
            <a:endParaRPr lang="en-US" altLang="zh-CN" sz="2000" b="1" dirty="0">
              <a:solidFill>
                <a:schemeClr val="bg1">
                  <a:lumMod val="75000"/>
                </a:schemeClr>
              </a:solidFill>
              <a:latin typeface="华文仿宋" panose="02010600040101010101" pitchFamily="2" charset="-122"/>
              <a:ea typeface="华文仿宋" panose="02010600040101010101" pitchFamily="2" charset="-122"/>
            </a:endParaRPr>
          </a:p>
          <a:p>
            <a:pPr marL="990575" lvl="1" indent="-533387" fontAlgn="base">
              <a:lnSpc>
                <a:spcPct val="150000"/>
              </a:lnSpc>
              <a:spcBef>
                <a:spcPct val="0"/>
              </a:spcBef>
              <a:spcAft>
                <a:spcPct val="0"/>
              </a:spcAft>
              <a:buSzPct val="75000"/>
              <a:buFont typeface="Wingdings" panose="05000000000000000000" pitchFamily="2" charset="2"/>
              <a:buChar char="Ø"/>
              <a:defRPr/>
            </a:pPr>
            <a:r>
              <a:rPr lang="zh-CN" altLang="en-US" sz="2000" b="1" dirty="0">
                <a:solidFill>
                  <a:schemeClr val="bg1">
                    <a:lumMod val="75000"/>
                  </a:schemeClr>
                </a:solidFill>
                <a:latin typeface="华文仿宋" panose="02010600040101010101" pitchFamily="2" charset="-122"/>
                <a:ea typeface="华文仿宋" panose="02010600040101010101" pitchFamily="2" charset="-122"/>
              </a:rPr>
              <a:t>剪切变稀与动态不均匀的定量关系</a:t>
            </a:r>
            <a:endParaRPr lang="en-US" altLang="zh-CN" sz="2000" b="1" dirty="0">
              <a:solidFill>
                <a:schemeClr val="bg1">
                  <a:lumMod val="75000"/>
                </a:schemeClr>
              </a:solidFill>
              <a:latin typeface="华文仿宋" panose="02010600040101010101" pitchFamily="2" charset="-122"/>
              <a:ea typeface="华文仿宋" panose="02010600040101010101" pitchFamily="2" charset="-122"/>
            </a:endParaRPr>
          </a:p>
          <a:p>
            <a:pPr marL="533387" indent="-533387" fontAlgn="base">
              <a:lnSpc>
                <a:spcPct val="150000"/>
              </a:lnSpc>
              <a:spcBef>
                <a:spcPct val="0"/>
              </a:spcBef>
              <a:spcAft>
                <a:spcPct val="0"/>
              </a:spcAft>
              <a:buSzPct val="75000"/>
              <a:buFont typeface="Wingdings" panose="05000000000000000000" pitchFamily="2" charset="2"/>
              <a:buChar char="p"/>
              <a:defRPr/>
            </a:pPr>
            <a:r>
              <a:rPr lang="zh-CN" altLang="en-US" sz="2400" b="1" dirty="0">
                <a:solidFill>
                  <a:srgbClr val="FFFFFF">
                    <a:lumMod val="75000"/>
                  </a:srgbClr>
                </a:solidFill>
                <a:latin typeface="华文仿宋" panose="02010600040101010101" pitchFamily="2" charset="-122"/>
                <a:ea typeface="华文仿宋" panose="02010600040101010101" pitchFamily="2" charset="-122"/>
              </a:rPr>
              <a:t>结论</a:t>
            </a:r>
            <a:endParaRPr lang="en-US" altLang="zh-CN" sz="2400" b="1" dirty="0">
              <a:solidFill>
                <a:srgbClr val="FFFFFF">
                  <a:lumMod val="75000"/>
                </a:srgbClr>
              </a:solidFill>
              <a:latin typeface="华文仿宋" panose="02010600040101010101" pitchFamily="2" charset="-122"/>
              <a:ea typeface="华文仿宋" panose="02010600040101010101" pitchFamily="2" charset="-122"/>
            </a:endParaRPr>
          </a:p>
        </p:txBody>
      </p:sp>
      <p:sp>
        <p:nvSpPr>
          <p:cNvPr id="3" name="标题 2"/>
          <p:cNvSpPr>
            <a:spLocks noGrp="1"/>
          </p:cNvSpPr>
          <p:nvPr>
            <p:ph type="title"/>
          </p:nvPr>
        </p:nvSpPr>
        <p:spPr/>
        <p:txBody>
          <a:bodyPr/>
          <a:lstStyle/>
          <a:p>
            <a:r>
              <a:rPr lang="zh-CN" altLang="en-US" dirty="0"/>
              <a:t>内容提要</a:t>
            </a:r>
            <a:endParaRPr lang="en-US" dirty="0"/>
          </a:p>
        </p:txBody>
      </p:sp>
    </p:spTree>
    <p:extLst>
      <p:ext uri="{BB962C8B-B14F-4D97-AF65-F5344CB8AC3E}">
        <p14:creationId xmlns:p14="http://schemas.microsoft.com/office/powerpoint/2010/main" val="369573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41955F-DD26-4046-A650-AC18C5F37171}"/>
              </a:ext>
            </a:extLst>
          </p:cNvPr>
          <p:cNvSpPr>
            <a:spLocks noGrp="1"/>
          </p:cNvSpPr>
          <p:nvPr>
            <p:ph type="title"/>
          </p:nvPr>
        </p:nvSpPr>
        <p:spPr/>
        <p:txBody>
          <a:bodyPr/>
          <a:lstStyle/>
          <a:p>
            <a:r>
              <a:rPr lang="zh-CN" altLang="en-US" dirty="0"/>
              <a:t>过冷液体</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941D41E-019E-433D-8BD2-0F97FEDF5ECB}"/>
                  </a:ext>
                </a:extLst>
              </p:cNvPr>
              <p:cNvSpPr>
                <a:spLocks noGrp="1"/>
              </p:cNvSpPr>
              <p:nvPr>
                <p:ph idx="1"/>
              </p:nvPr>
            </p:nvSpPr>
            <p:spPr/>
            <p:txBody>
              <a:bodyPr/>
              <a:lstStyle/>
              <a:p>
                <a:pPr marL="257168" lvl="0" indent="-257168">
                  <a:lnSpc>
                    <a:spcPct val="150000"/>
                  </a:lnSpc>
                </a:pPr>
                <a:r>
                  <a:rPr lang="zh-CN" altLang="en-US" sz="1800" dirty="0">
                    <a:solidFill>
                      <a:srgbClr val="000000"/>
                    </a:solidFill>
                    <a:latin typeface="华文宋体" panose="02010600040101010101" pitchFamily="2" charset="-122"/>
                    <a:ea typeface="华文宋体" panose="02010600040101010101" pitchFamily="2" charset="-122"/>
                  </a:rPr>
                  <a:t>过冷液体</a:t>
                </a:r>
                <a:r>
                  <a:rPr lang="en-US" altLang="zh-CN" sz="1800" dirty="0">
                    <a:solidFill>
                      <a:srgbClr val="000000"/>
                    </a:solidFill>
                    <a:latin typeface="Times New Roman" panose="02020603050405020304" pitchFamily="18" charset="0"/>
                    <a:ea typeface="华文宋体" panose="02010600040101010101" pitchFamily="2" charset="-122"/>
                    <a:cs typeface="Times New Roman" panose="02020603050405020304" pitchFamily="18" charset="0"/>
                  </a:rPr>
                  <a:t>(supercooled liquid): </a:t>
                </a:r>
                <a:r>
                  <a:rPr lang="zh-CN" altLang="en-US" sz="1800" dirty="0">
                    <a:solidFill>
                      <a:srgbClr val="000000"/>
                    </a:solidFill>
                    <a:latin typeface="华文宋体" panose="02010600040101010101" pitchFamily="2" charset="-122"/>
                    <a:ea typeface="华文宋体" panose="02010600040101010101" pitchFamily="2" charset="-122"/>
                  </a:rPr>
                  <a:t>温度低于凝固点但仍不凝固或结晶的液体</a:t>
                </a:r>
                <a:endParaRPr lang="en-US" altLang="zh-CN" sz="1800" dirty="0">
                  <a:solidFill>
                    <a:srgbClr val="000000"/>
                  </a:solidFill>
                  <a:latin typeface="华文宋体" panose="02010600040101010101" pitchFamily="2" charset="-122"/>
                  <a:ea typeface="华文宋体" panose="02010600040101010101" pitchFamily="2" charset="-122"/>
                </a:endParaRPr>
              </a:p>
              <a:p>
                <a:pPr marL="257168" lvl="0" indent="-257168">
                  <a:lnSpc>
                    <a:spcPct val="150000"/>
                  </a:lnSpc>
                </a:pPr>
                <a:r>
                  <a:rPr lang="zh-CN" altLang="en-US" sz="1800" dirty="0">
                    <a:solidFill>
                      <a:srgbClr val="000000"/>
                    </a:solidFill>
                    <a:latin typeface="华文宋体" panose="02010600040101010101" pitchFamily="2" charset="-122"/>
                    <a:ea typeface="华文宋体" panose="02010600040101010101" pitchFamily="2" charset="-122"/>
                  </a:rPr>
                  <a:t>过冷液体</a:t>
                </a:r>
                <a:r>
                  <a:rPr lang="zh-CN" altLang="en-US" sz="1800" b="1" dirty="0">
                    <a:solidFill>
                      <a:srgbClr val="FF0000"/>
                    </a:solidFill>
                    <a:latin typeface="华文宋体" panose="02010600040101010101" pitchFamily="2" charset="-122"/>
                    <a:ea typeface="华文宋体" panose="02010600040101010101" pitchFamily="2" charset="-122"/>
                  </a:rPr>
                  <a:t>宏观上</a:t>
                </a:r>
                <a:r>
                  <a:rPr lang="zh-CN" altLang="en-US" sz="1800" dirty="0">
                    <a:solidFill>
                      <a:srgbClr val="000000"/>
                    </a:solidFill>
                    <a:latin typeface="华文宋体" panose="02010600040101010101" pitchFamily="2" charset="-122"/>
                    <a:ea typeface="华文宋体" panose="02010600040101010101" pitchFamily="2" charset="-122"/>
                  </a:rPr>
                  <a:t>表现出显著的</a:t>
                </a:r>
                <a:r>
                  <a:rPr lang="zh-CN" altLang="en-US" sz="1800" b="1" dirty="0">
                    <a:solidFill>
                      <a:srgbClr val="FF0000"/>
                    </a:solidFill>
                    <a:latin typeface="华文宋体" panose="02010600040101010101" pitchFamily="2" charset="-122"/>
                    <a:ea typeface="华文宋体" panose="02010600040101010101" pitchFamily="2" charset="-122"/>
                  </a:rPr>
                  <a:t>剪切变稀</a:t>
                </a:r>
                <a:r>
                  <a:rPr lang="zh-CN" altLang="en-US" sz="1800" dirty="0">
                    <a:solidFill>
                      <a:srgbClr val="000000"/>
                    </a:solidFill>
                    <a:latin typeface="华文宋体" panose="02010600040101010101" pitchFamily="2" charset="-122"/>
                    <a:ea typeface="华文宋体" panose="02010600040101010101" pitchFamily="2" charset="-122"/>
                  </a:rPr>
                  <a:t>：</a:t>
                </a:r>
                <a:r>
                  <a:rPr lang="en-US" altLang="zh-CN" sz="1800" dirty="0">
                    <a:solidFill>
                      <a:srgbClr val="000000"/>
                    </a:solidFill>
                    <a:ea typeface="等线" panose="02010600030101010101" pitchFamily="2" charset="-122"/>
                    <a:cs typeface="Times New Roman" panose="02020603050405020304" pitchFamily="18" charset="0"/>
                  </a:rPr>
                  <a:t> </a:t>
                </a:r>
                <a14:m>
                  <m:oMath xmlns:m="http://schemas.openxmlformats.org/officeDocument/2006/math">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𝜂</m:t>
                    </m:r>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𝛾</m:t>
                            </m:r>
                          </m:e>
                        </m:acc>
                      </m:e>
                      <m:sup>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𝜆</m:t>
                        </m:r>
                      </m:sup>
                    </m:sSup>
                  </m:oMath>
                </a14:m>
                <a:endParaRPr lang="en-US" altLang="zh-CN" sz="1800" dirty="0">
                  <a:solidFill>
                    <a:srgbClr val="000000"/>
                  </a:solidFill>
                  <a:latin typeface="华文宋体" panose="02010600040101010101" pitchFamily="2" charset="-122"/>
                  <a:ea typeface="华文宋体" panose="02010600040101010101" pitchFamily="2" charset="-122"/>
                </a:endParaRPr>
              </a:p>
              <a:p>
                <a:pPr marL="257168" lvl="0" indent="-257168">
                  <a:lnSpc>
                    <a:spcPct val="150000"/>
                  </a:lnSpc>
                </a:pPr>
                <a:r>
                  <a:rPr lang="zh-CN" altLang="en-US" sz="1800" dirty="0">
                    <a:solidFill>
                      <a:srgbClr val="000000"/>
                    </a:solidFill>
                    <a:latin typeface="华文宋体" panose="02010600040101010101" pitchFamily="2" charset="-122"/>
                    <a:ea typeface="华文宋体" panose="02010600040101010101" pitchFamily="2" charset="-122"/>
                  </a:rPr>
                  <a:t>过冷液体</a:t>
                </a:r>
                <a:r>
                  <a:rPr lang="zh-CN" altLang="en-US" sz="1800" b="1" dirty="0">
                    <a:solidFill>
                      <a:srgbClr val="FF0000"/>
                    </a:solidFill>
                    <a:latin typeface="华文宋体" panose="02010600040101010101" pitchFamily="2" charset="-122"/>
                    <a:ea typeface="华文宋体" panose="02010600040101010101" pitchFamily="2" charset="-122"/>
                  </a:rPr>
                  <a:t>微观下</a:t>
                </a:r>
                <a:r>
                  <a:rPr lang="zh-CN" altLang="en-US" sz="1800" dirty="0">
                    <a:solidFill>
                      <a:srgbClr val="000000"/>
                    </a:solidFill>
                    <a:latin typeface="华文宋体" panose="02010600040101010101" pitchFamily="2" charset="-122"/>
                    <a:ea typeface="华文宋体" panose="02010600040101010101" pitchFamily="2" charset="-122"/>
                  </a:rPr>
                  <a:t>具有显著的</a:t>
                </a:r>
                <a:r>
                  <a:rPr lang="zh-CN" altLang="en-US" sz="1800" b="1" dirty="0">
                    <a:solidFill>
                      <a:srgbClr val="FF0000"/>
                    </a:solidFill>
                    <a:latin typeface="华文宋体" panose="02010600040101010101" pitchFamily="2" charset="-122"/>
                    <a:ea typeface="华文宋体" panose="02010600040101010101" pitchFamily="2" charset="-122"/>
                  </a:rPr>
                  <a:t>动态不均匀</a:t>
                </a:r>
                <a:r>
                  <a:rPr lang="en-US" altLang="zh-CN" sz="1800" b="1" dirty="0">
                    <a:solidFill>
                      <a:srgbClr val="FF0000"/>
                    </a:solidFill>
                    <a:latin typeface="Times New Roman" panose="02020603050405020304" pitchFamily="18" charset="0"/>
                    <a:ea typeface="华文宋体" panose="02010600040101010101" pitchFamily="2" charset="-122"/>
                    <a:cs typeface="Times New Roman" panose="02020603050405020304" pitchFamily="18" charset="0"/>
                  </a:rPr>
                  <a:t>(dynamical heterogeneity, DH)</a:t>
                </a:r>
              </a:p>
              <a:p>
                <a:pPr marL="257168" lvl="0" indent="-257168"/>
                <a:endParaRPr lang="en-US" altLang="zh-CN" sz="1800" dirty="0">
                  <a:solidFill>
                    <a:srgbClr val="000000"/>
                  </a:solidFill>
                  <a:latin typeface="华文宋体" panose="02010600040101010101" pitchFamily="2" charset="-122"/>
                  <a:ea typeface="华文宋体" panose="02010600040101010101" pitchFamily="2" charset="-122"/>
                </a:endParaRPr>
              </a:p>
              <a:p>
                <a:endParaRPr lang="zh-CN" altLang="en-US" dirty="0"/>
              </a:p>
            </p:txBody>
          </p:sp>
        </mc:Choice>
        <mc:Fallback xmlns="">
          <p:sp>
            <p:nvSpPr>
              <p:cNvPr id="3" name="内容占位符 2">
                <a:extLst>
                  <a:ext uri="{FF2B5EF4-FFF2-40B4-BE49-F238E27FC236}">
                    <a16:creationId xmlns:a16="http://schemas.microsoft.com/office/drawing/2014/main" id="{3941D41E-019E-433D-8BD2-0F97FEDF5ECB}"/>
                  </a:ext>
                </a:extLst>
              </p:cNvPr>
              <p:cNvSpPr>
                <a:spLocks noGrp="1" noRot="1" noChangeAspect="1" noMove="1" noResize="1" noEditPoints="1" noAdjustHandles="1" noChangeArrowheads="1" noChangeShapeType="1" noTextEdit="1"/>
              </p:cNvSpPr>
              <p:nvPr>
                <p:ph idx="1"/>
              </p:nvPr>
            </p:nvSpPr>
            <p:spPr>
              <a:blipFill>
                <a:blip r:embed="rId3"/>
                <a:stretch>
                  <a:fillRect l="-389"/>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60F82D68-E432-46EA-9970-2A8C200CE0F8}"/>
              </a:ext>
            </a:extLst>
          </p:cNvPr>
          <p:cNvPicPr>
            <a:picLocks noChangeAspect="1"/>
          </p:cNvPicPr>
          <p:nvPr/>
        </p:nvPicPr>
        <p:blipFill>
          <a:blip r:embed="rId4"/>
          <a:stretch>
            <a:fillRect/>
          </a:stretch>
        </p:blipFill>
        <p:spPr>
          <a:xfrm>
            <a:off x="756460" y="3246409"/>
            <a:ext cx="3267288" cy="2879756"/>
          </a:xfrm>
          <a:prstGeom prst="rect">
            <a:avLst/>
          </a:prstGeom>
        </p:spPr>
      </p:pic>
      <p:pic>
        <p:nvPicPr>
          <p:cNvPr id="5" name="图片 4">
            <a:extLst>
              <a:ext uri="{FF2B5EF4-FFF2-40B4-BE49-F238E27FC236}">
                <a16:creationId xmlns:a16="http://schemas.microsoft.com/office/drawing/2014/main" id="{F46ECCE5-A3BE-4397-ADF8-8AF55B5BDC42}"/>
              </a:ext>
            </a:extLst>
          </p:cNvPr>
          <p:cNvPicPr>
            <a:picLocks noChangeAspect="1"/>
          </p:cNvPicPr>
          <p:nvPr/>
        </p:nvPicPr>
        <p:blipFill>
          <a:blip r:embed="rId5"/>
          <a:stretch>
            <a:fillRect/>
          </a:stretch>
        </p:blipFill>
        <p:spPr>
          <a:xfrm>
            <a:off x="4878381" y="3237481"/>
            <a:ext cx="2871465" cy="2877561"/>
          </a:xfrm>
          <a:prstGeom prst="rect">
            <a:avLst/>
          </a:prstGeom>
        </p:spPr>
      </p:pic>
      <p:pic>
        <p:nvPicPr>
          <p:cNvPr id="6" name="图片 5">
            <a:extLst>
              <a:ext uri="{FF2B5EF4-FFF2-40B4-BE49-F238E27FC236}">
                <a16:creationId xmlns:a16="http://schemas.microsoft.com/office/drawing/2014/main" id="{5DDA092C-25F8-486E-9B9D-EB8B8A4FACEB}"/>
              </a:ext>
            </a:extLst>
          </p:cNvPr>
          <p:cNvPicPr>
            <a:picLocks noChangeAspect="1"/>
          </p:cNvPicPr>
          <p:nvPr/>
        </p:nvPicPr>
        <p:blipFill>
          <a:blip r:embed="rId6"/>
          <a:stretch>
            <a:fillRect/>
          </a:stretch>
        </p:blipFill>
        <p:spPr>
          <a:xfrm>
            <a:off x="9156340" y="3203693"/>
            <a:ext cx="1361703" cy="1440000"/>
          </a:xfrm>
          <a:prstGeom prst="rect">
            <a:avLst/>
          </a:prstGeom>
        </p:spPr>
      </p:pic>
      <p:pic>
        <p:nvPicPr>
          <p:cNvPr id="7" name="图片 6">
            <a:extLst>
              <a:ext uri="{FF2B5EF4-FFF2-40B4-BE49-F238E27FC236}">
                <a16:creationId xmlns:a16="http://schemas.microsoft.com/office/drawing/2014/main" id="{F7B37FB0-70BE-484C-AEC3-64E3FD8E7527}"/>
              </a:ext>
            </a:extLst>
          </p:cNvPr>
          <p:cNvPicPr>
            <a:picLocks noChangeAspect="1"/>
          </p:cNvPicPr>
          <p:nvPr/>
        </p:nvPicPr>
        <p:blipFill>
          <a:blip r:embed="rId7"/>
          <a:stretch>
            <a:fillRect/>
          </a:stretch>
        </p:blipFill>
        <p:spPr>
          <a:xfrm>
            <a:off x="9156341" y="4644214"/>
            <a:ext cx="1361703" cy="1440000"/>
          </a:xfrm>
          <a:prstGeom prst="rect">
            <a:avLst/>
          </a:prstGeom>
        </p:spPr>
      </p:pic>
      <p:sp>
        <p:nvSpPr>
          <p:cNvPr id="8" name="矩形 7">
            <a:extLst>
              <a:ext uri="{FF2B5EF4-FFF2-40B4-BE49-F238E27FC236}">
                <a16:creationId xmlns:a16="http://schemas.microsoft.com/office/drawing/2014/main" id="{2F5AFE48-27C7-4A9C-BDC5-415FD0935B36}"/>
              </a:ext>
            </a:extLst>
          </p:cNvPr>
          <p:cNvSpPr/>
          <p:nvPr/>
        </p:nvSpPr>
        <p:spPr>
          <a:xfrm>
            <a:off x="493325" y="6211669"/>
            <a:ext cx="3964290" cy="646331"/>
          </a:xfrm>
          <a:prstGeom prst="rect">
            <a:avLst/>
          </a:prstGeom>
        </p:spPr>
        <p:txBody>
          <a:bodyPr wrap="none">
            <a:spAutoFit/>
          </a:bodyPr>
          <a:lstStyle/>
          <a:p>
            <a:pPr lvl="0" fontAlgn="base">
              <a:spcBef>
                <a:spcPct val="0"/>
              </a:spcBef>
              <a:spcAft>
                <a:spcPct val="0"/>
              </a:spcAft>
            </a:pPr>
            <a:r>
              <a:rPr lang="en-US" altLang="zh-CN" sz="1200" dirty="0">
                <a:solidFill>
                  <a:srgbClr val="222222"/>
                </a:solidFill>
                <a:latin typeface="Times New Roman" panose="02020603050405020304" pitchFamily="18" charset="0"/>
                <a:cs typeface="Times New Roman" panose="02020603050405020304" pitchFamily="18" charset="0"/>
              </a:rPr>
              <a:t>P. </a:t>
            </a:r>
            <a:r>
              <a:rPr lang="en-US" altLang="zh-CN" sz="1200" dirty="0" err="1">
                <a:solidFill>
                  <a:srgbClr val="222222"/>
                </a:solidFill>
                <a:latin typeface="Times New Roman" panose="02020603050405020304" pitchFamily="18" charset="0"/>
                <a:cs typeface="Times New Roman" panose="02020603050405020304" pitchFamily="18" charset="0"/>
              </a:rPr>
              <a:t>Debenedetti</a:t>
            </a:r>
            <a:r>
              <a:rPr lang="en-US" altLang="zh-CN" sz="1200" dirty="0">
                <a:solidFill>
                  <a:srgbClr val="222222"/>
                </a:solidFill>
                <a:latin typeface="Times New Roman" panose="02020603050405020304" pitchFamily="18" charset="0"/>
                <a:cs typeface="Times New Roman" panose="02020603050405020304" pitchFamily="18" charset="0"/>
              </a:rPr>
              <a:t> and F. </a:t>
            </a:r>
            <a:r>
              <a:rPr lang="en-US" altLang="zh-CN" sz="1200" dirty="0" err="1">
                <a:solidFill>
                  <a:srgbClr val="222222"/>
                </a:solidFill>
                <a:latin typeface="Times New Roman" panose="02020603050405020304" pitchFamily="18" charset="0"/>
                <a:cs typeface="Times New Roman" panose="02020603050405020304" pitchFamily="18" charset="0"/>
              </a:rPr>
              <a:t>Stillinger</a:t>
            </a:r>
            <a:r>
              <a:rPr lang="en-US" altLang="zh-CN" sz="1200" dirty="0">
                <a:solidFill>
                  <a:srgbClr val="222222"/>
                </a:solidFill>
                <a:latin typeface="Times New Roman" panose="02020603050405020304" pitchFamily="18" charset="0"/>
                <a:cs typeface="Times New Roman" panose="02020603050405020304" pitchFamily="18" charset="0"/>
              </a:rPr>
              <a:t>, Nature 410, 259–267 (2001).</a:t>
            </a:r>
            <a:endParaRPr lang="en-US" altLang="zh-CN" sz="1200" dirty="0">
              <a:solidFill>
                <a:srgbClr val="000000"/>
              </a:solidFill>
              <a:latin typeface="Times New Roman" panose="02020603050405020304" pitchFamily="18" charset="0"/>
              <a:ea typeface="宋体" charset="-122"/>
              <a:cs typeface="Times New Roman" panose="02020603050405020304" pitchFamily="18" charset="0"/>
            </a:endParaRPr>
          </a:p>
          <a:p>
            <a:pPr lvl="0" fontAlgn="base">
              <a:spcBef>
                <a:spcPct val="0"/>
              </a:spcBef>
              <a:spcAft>
                <a:spcPct val="0"/>
              </a:spcAft>
            </a:pP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R. Yamamoto, </a:t>
            </a:r>
            <a:r>
              <a:rPr lang="en-US" altLang="zh-CN" sz="1200" i="1" dirty="0">
                <a:solidFill>
                  <a:srgbClr val="000000"/>
                </a:solidFill>
                <a:latin typeface="Times New Roman" panose="02020603050405020304" pitchFamily="18" charset="0"/>
                <a:ea typeface="宋体" charset="-122"/>
                <a:cs typeface="Times New Roman" panose="02020603050405020304" pitchFamily="18" charset="0"/>
              </a:rPr>
              <a:t>et al</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a:t>
            </a:r>
            <a:r>
              <a:rPr lang="pt-BR" altLang="zh-CN" sz="1200" dirty="0">
                <a:solidFill>
                  <a:srgbClr val="000000"/>
                </a:solidFill>
                <a:latin typeface="Times New Roman" panose="02020603050405020304" pitchFamily="18" charset="0"/>
                <a:ea typeface="宋体" charset="-122"/>
                <a:cs typeface="Times New Roman" panose="02020603050405020304" pitchFamily="18" charset="0"/>
              </a:rPr>
              <a:t>Phys. Rev. E 58, 3515 (1998).</a:t>
            </a:r>
            <a:endParaRPr lang="en-US" altLang="zh-CN" sz="1200" dirty="0">
              <a:solidFill>
                <a:srgbClr val="231F20"/>
              </a:solidFill>
              <a:latin typeface="Times New Roman" panose="02020603050405020304" pitchFamily="18" charset="0"/>
              <a:cs typeface="Times New Roman" panose="02020603050405020304" pitchFamily="18" charset="0"/>
            </a:endParaRPr>
          </a:p>
          <a:p>
            <a:r>
              <a:rPr lang="en-US" altLang="zh-CN" sz="1200" dirty="0">
                <a:solidFill>
                  <a:srgbClr val="231F20"/>
                </a:solidFill>
                <a:latin typeface="Times New Roman" panose="02020603050405020304" pitchFamily="18" charset="0"/>
                <a:cs typeface="Times New Roman" panose="02020603050405020304" pitchFamily="18" charset="0"/>
              </a:rPr>
              <a:t>L. Berthier</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a:t>
            </a:r>
            <a:r>
              <a:rPr lang="en-US" altLang="zh-CN" sz="1200" i="1" dirty="0">
                <a:solidFill>
                  <a:srgbClr val="000000"/>
                </a:solidFill>
                <a:latin typeface="Times New Roman" panose="02020603050405020304" pitchFamily="18" charset="0"/>
                <a:ea typeface="宋体" charset="-122"/>
                <a:cs typeface="Times New Roman" panose="02020603050405020304" pitchFamily="18" charset="0"/>
              </a:rPr>
              <a:t>et al</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Phys. Rev. X </a:t>
            </a:r>
            <a:r>
              <a:rPr lang="en-US" altLang="zh-CN" sz="1200" dirty="0">
                <a:solidFill>
                  <a:srgbClr val="231F20"/>
                </a:solidFill>
                <a:latin typeface="Times New Roman" panose="02020603050405020304" pitchFamily="18" charset="0"/>
                <a:cs typeface="Times New Roman" panose="02020603050405020304" pitchFamily="18" charset="0"/>
              </a:rPr>
              <a:t>12, 041028 (2022).</a:t>
            </a:r>
            <a:endParaRPr lang="zh-CN" altLang="en-US" dirty="0"/>
          </a:p>
        </p:txBody>
      </p:sp>
    </p:spTree>
    <p:extLst>
      <p:ext uri="{BB962C8B-B14F-4D97-AF65-F5344CB8AC3E}">
        <p14:creationId xmlns:p14="http://schemas.microsoft.com/office/powerpoint/2010/main" val="191433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5723B9-2179-43FE-8B87-0D1D88CBCFC5}"/>
              </a:ext>
            </a:extLst>
          </p:cNvPr>
          <p:cNvSpPr>
            <a:spLocks noGrp="1"/>
          </p:cNvSpPr>
          <p:nvPr>
            <p:ph type="title"/>
          </p:nvPr>
        </p:nvSpPr>
        <p:spPr/>
        <p:txBody>
          <a:bodyPr/>
          <a:lstStyle/>
          <a:p>
            <a:r>
              <a:rPr lang="zh-CN" altLang="en-US" dirty="0"/>
              <a:t>过冷液体与软物质</a:t>
            </a:r>
          </a:p>
        </p:txBody>
      </p:sp>
      <p:sp>
        <p:nvSpPr>
          <p:cNvPr id="3" name="内容占位符 2">
            <a:extLst>
              <a:ext uri="{FF2B5EF4-FFF2-40B4-BE49-F238E27FC236}">
                <a16:creationId xmlns:a16="http://schemas.microsoft.com/office/drawing/2014/main" id="{99902F10-0385-449B-A3E5-DF0E43D0D0D6}"/>
              </a:ext>
            </a:extLst>
          </p:cNvPr>
          <p:cNvSpPr>
            <a:spLocks noGrp="1"/>
          </p:cNvSpPr>
          <p:nvPr>
            <p:ph idx="1"/>
          </p:nvPr>
        </p:nvSpPr>
        <p:spPr/>
        <p:txBody>
          <a:bodyPr/>
          <a:lstStyle/>
          <a:p>
            <a:r>
              <a:rPr lang="zh-CN" altLang="zh-CN" dirty="0">
                <a:ea typeface="宋体" panose="02010600030101010101" pitchFamily="2" charset="-122"/>
                <a:cs typeface="Times New Roman" panose="02020603050405020304" pitchFamily="18" charset="0"/>
              </a:rPr>
              <a:t>过冷液体具备</a:t>
            </a:r>
            <a:r>
              <a:rPr lang="zh-CN" altLang="zh-CN" b="1" dirty="0">
                <a:solidFill>
                  <a:srgbClr val="FF0000"/>
                </a:solidFill>
                <a:ea typeface="宋体" panose="02010600030101010101" pitchFamily="2" charset="-122"/>
                <a:cs typeface="Times New Roman" panose="02020603050405020304" pitchFamily="18" charset="0"/>
              </a:rPr>
              <a:t>无序</a:t>
            </a:r>
            <a:r>
              <a:rPr lang="zh-CN" altLang="zh-CN" dirty="0">
                <a:ea typeface="宋体" panose="02010600030101010101" pitchFamily="2" charset="-122"/>
                <a:cs typeface="Times New Roman" panose="02020603050405020304" pitchFamily="18" charset="0"/>
              </a:rPr>
              <a:t>、</a:t>
            </a:r>
            <a:r>
              <a:rPr lang="zh-CN" altLang="zh-CN" b="1" dirty="0">
                <a:solidFill>
                  <a:srgbClr val="FF0000"/>
                </a:solidFill>
                <a:ea typeface="宋体" panose="02010600030101010101" pitchFamily="2" charset="-122"/>
                <a:cs typeface="Times New Roman" panose="02020603050405020304" pitchFamily="18" charset="0"/>
              </a:rPr>
              <a:t>介稳态</a:t>
            </a:r>
            <a:r>
              <a:rPr lang="zh-CN" altLang="zh-CN" dirty="0">
                <a:ea typeface="宋体" panose="02010600030101010101" pitchFamily="2" charset="-122"/>
                <a:cs typeface="Times New Roman" panose="02020603050405020304" pitchFamily="18" charset="0"/>
              </a:rPr>
              <a:t>以及</a:t>
            </a:r>
            <a:r>
              <a:rPr lang="zh-CN" altLang="zh-CN" b="1" dirty="0">
                <a:solidFill>
                  <a:srgbClr val="FF0000"/>
                </a:solidFill>
                <a:ea typeface="宋体" panose="02010600030101010101" pitchFamily="2" charset="-122"/>
                <a:cs typeface="Times New Roman" panose="02020603050405020304" pitchFamily="18" charset="0"/>
              </a:rPr>
              <a:t>缓慢动态</a:t>
            </a:r>
            <a:r>
              <a:rPr lang="zh-CN" altLang="zh-CN" dirty="0">
                <a:ea typeface="宋体" panose="02010600030101010101" pitchFamily="2" charset="-122"/>
                <a:cs typeface="Times New Roman" panose="02020603050405020304" pitchFamily="18" charset="0"/>
              </a:rPr>
              <a:t>等</a:t>
            </a:r>
            <a:r>
              <a:rPr lang="zh-CN" altLang="zh-CN" b="1" dirty="0">
                <a:solidFill>
                  <a:srgbClr val="FF0000"/>
                </a:solidFill>
                <a:ea typeface="宋体" panose="02010600030101010101" pitchFamily="2" charset="-122"/>
                <a:cs typeface="Times New Roman" panose="02020603050405020304" pitchFamily="18" charset="0"/>
              </a:rPr>
              <a:t>软物质共有</a:t>
            </a:r>
            <a:r>
              <a:rPr lang="zh-CN" altLang="zh-CN" dirty="0">
                <a:ea typeface="宋体" panose="02010600030101010101" pitchFamily="2" charset="-122"/>
                <a:cs typeface="Times New Roman" panose="02020603050405020304" pitchFamily="18" charset="0"/>
              </a:rPr>
              <a:t>特点</a:t>
            </a:r>
            <a:endParaRPr lang="zh-CN" altLang="en-US" dirty="0"/>
          </a:p>
        </p:txBody>
      </p:sp>
      <p:pic>
        <p:nvPicPr>
          <p:cNvPr id="4" name="图片 3">
            <a:extLst>
              <a:ext uri="{FF2B5EF4-FFF2-40B4-BE49-F238E27FC236}">
                <a16:creationId xmlns:a16="http://schemas.microsoft.com/office/drawing/2014/main" id="{64FED72E-4B29-453E-B827-D9EF75D166EC}"/>
              </a:ext>
            </a:extLst>
          </p:cNvPr>
          <p:cNvPicPr>
            <a:picLocks noChangeAspect="1"/>
          </p:cNvPicPr>
          <p:nvPr/>
        </p:nvPicPr>
        <p:blipFill>
          <a:blip r:embed="rId3"/>
          <a:stretch>
            <a:fillRect/>
          </a:stretch>
        </p:blipFill>
        <p:spPr>
          <a:xfrm>
            <a:off x="602383" y="2169971"/>
            <a:ext cx="5301609" cy="3768156"/>
          </a:xfrm>
          <a:prstGeom prst="rect">
            <a:avLst/>
          </a:prstGeom>
        </p:spPr>
      </p:pic>
      <p:pic>
        <p:nvPicPr>
          <p:cNvPr id="5" name="图片 4">
            <a:extLst>
              <a:ext uri="{FF2B5EF4-FFF2-40B4-BE49-F238E27FC236}">
                <a16:creationId xmlns:a16="http://schemas.microsoft.com/office/drawing/2014/main" id="{8DCB6582-052E-40B8-834F-3EDF8C9DE790}"/>
              </a:ext>
            </a:extLst>
          </p:cNvPr>
          <p:cNvPicPr preferRelativeResize="0">
            <a:picLocks/>
          </p:cNvPicPr>
          <p:nvPr/>
        </p:nvPicPr>
        <p:blipFill>
          <a:blip r:embed="rId4"/>
          <a:stretch>
            <a:fillRect/>
          </a:stretch>
        </p:blipFill>
        <p:spPr>
          <a:xfrm>
            <a:off x="6064823" y="3154049"/>
            <a:ext cx="1800000" cy="1800000"/>
          </a:xfrm>
          <a:prstGeom prst="rect">
            <a:avLst/>
          </a:prstGeom>
        </p:spPr>
      </p:pic>
      <p:pic>
        <p:nvPicPr>
          <p:cNvPr id="6" name="Picture 2" descr="一堆干净的细沙沙子PNG图片素材下载_细沙PNG_熊猫办公">
            <a:extLst>
              <a:ext uri="{FF2B5EF4-FFF2-40B4-BE49-F238E27FC236}">
                <a16:creationId xmlns:a16="http://schemas.microsoft.com/office/drawing/2014/main" id="{6CF43F0B-FA2A-4107-ABA6-88DFF2E753B6}"/>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654" y="315404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wcm\Desktop\download.jpg">
            <a:extLst>
              <a:ext uri="{FF2B5EF4-FFF2-40B4-BE49-F238E27FC236}">
                <a16:creationId xmlns:a16="http://schemas.microsoft.com/office/drawing/2014/main" id="{9112AA26-A86B-4CBE-8726-C62450E100FC}"/>
              </a:ext>
            </a:extLst>
          </p:cNvPr>
          <p:cNvPicPr preferRelativeResize="0">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986485" y="315404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094CF6F7-A3F2-4805-845F-199DC68023BC}"/>
              </a:ext>
            </a:extLst>
          </p:cNvPr>
          <p:cNvSpPr txBox="1"/>
          <p:nvPr/>
        </p:nvSpPr>
        <p:spPr>
          <a:xfrm>
            <a:off x="6288010" y="5179548"/>
            <a:ext cx="1616465" cy="369332"/>
          </a:xfrm>
          <a:prstGeom prst="rect">
            <a:avLst/>
          </a:prstGeom>
          <a:noFill/>
        </p:spPr>
        <p:txBody>
          <a:bodyPr wrap="square" rtlCol="0">
            <a:spAutoFit/>
          </a:bodyPr>
          <a:lstStyle/>
          <a:p>
            <a:r>
              <a:rPr lang="zh-CN" altLang="en-US" dirty="0"/>
              <a:t>高分子聚合物</a:t>
            </a:r>
          </a:p>
        </p:txBody>
      </p:sp>
      <p:sp>
        <p:nvSpPr>
          <p:cNvPr id="10" name="文本框 9">
            <a:extLst>
              <a:ext uri="{FF2B5EF4-FFF2-40B4-BE49-F238E27FC236}">
                <a16:creationId xmlns:a16="http://schemas.microsoft.com/office/drawing/2014/main" id="{ED2CB1B7-C779-4DC4-AE2C-B43A5760B27F}"/>
              </a:ext>
            </a:extLst>
          </p:cNvPr>
          <p:cNvSpPr txBox="1"/>
          <p:nvPr/>
        </p:nvSpPr>
        <p:spPr>
          <a:xfrm>
            <a:off x="8117421" y="5179548"/>
            <a:ext cx="1616465" cy="369332"/>
          </a:xfrm>
          <a:prstGeom prst="rect">
            <a:avLst/>
          </a:prstGeom>
          <a:noFill/>
        </p:spPr>
        <p:txBody>
          <a:bodyPr wrap="square" rtlCol="0">
            <a:spAutoFit/>
          </a:bodyPr>
          <a:lstStyle/>
          <a:p>
            <a:pPr algn="ctr"/>
            <a:r>
              <a:rPr lang="zh-CN" altLang="en-US" dirty="0"/>
              <a:t>颗粒物质</a:t>
            </a:r>
          </a:p>
        </p:txBody>
      </p:sp>
      <p:sp>
        <p:nvSpPr>
          <p:cNvPr id="11" name="文本框 10">
            <a:extLst>
              <a:ext uri="{FF2B5EF4-FFF2-40B4-BE49-F238E27FC236}">
                <a16:creationId xmlns:a16="http://schemas.microsoft.com/office/drawing/2014/main" id="{A98E610E-8EF1-4CAD-994C-CDD2020AB424}"/>
              </a:ext>
            </a:extLst>
          </p:cNvPr>
          <p:cNvSpPr txBox="1"/>
          <p:nvPr/>
        </p:nvSpPr>
        <p:spPr>
          <a:xfrm>
            <a:off x="10081959" y="5179548"/>
            <a:ext cx="1616465" cy="369332"/>
          </a:xfrm>
          <a:prstGeom prst="rect">
            <a:avLst/>
          </a:prstGeom>
          <a:noFill/>
        </p:spPr>
        <p:txBody>
          <a:bodyPr wrap="square" rtlCol="0">
            <a:spAutoFit/>
          </a:bodyPr>
          <a:lstStyle/>
          <a:p>
            <a:pPr algn="ctr"/>
            <a:r>
              <a:rPr lang="zh-CN" altLang="en-US" dirty="0"/>
              <a:t>胶体</a:t>
            </a:r>
          </a:p>
        </p:txBody>
      </p:sp>
    </p:spTree>
    <p:extLst>
      <p:ext uri="{BB962C8B-B14F-4D97-AF65-F5344CB8AC3E}">
        <p14:creationId xmlns:p14="http://schemas.microsoft.com/office/powerpoint/2010/main" val="1112546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47D5A-B230-4E8D-8AEF-2261D4E58AFD}"/>
              </a:ext>
            </a:extLst>
          </p:cNvPr>
          <p:cNvSpPr>
            <a:spLocks noGrp="1"/>
          </p:cNvSpPr>
          <p:nvPr>
            <p:ph type="title"/>
          </p:nvPr>
        </p:nvSpPr>
        <p:spPr/>
        <p:txBody>
          <a:bodyPr/>
          <a:lstStyle/>
          <a:p>
            <a:r>
              <a:rPr lang="zh-CN" altLang="en-US" dirty="0">
                <a:solidFill>
                  <a:srgbClr val="333399">
                    <a:lumMod val="60000"/>
                    <a:lumOff val="40000"/>
                  </a:srgbClr>
                </a:solidFill>
              </a:rPr>
              <a:t>过冷液体的剪切变稀机理</a:t>
            </a:r>
            <a:endParaRPr lang="zh-CN" altLang="en-US" dirty="0"/>
          </a:p>
        </p:txBody>
      </p:sp>
      <p:sp>
        <p:nvSpPr>
          <p:cNvPr id="3" name="内容占位符 2">
            <a:extLst>
              <a:ext uri="{FF2B5EF4-FFF2-40B4-BE49-F238E27FC236}">
                <a16:creationId xmlns:a16="http://schemas.microsoft.com/office/drawing/2014/main" id="{DF1B90C5-3A90-4361-B2E8-A06818FFFCD7}"/>
              </a:ext>
            </a:extLst>
          </p:cNvPr>
          <p:cNvSpPr>
            <a:spLocks noGrp="1"/>
          </p:cNvSpPr>
          <p:nvPr>
            <p:ph idx="1"/>
          </p:nvPr>
        </p:nvSpPr>
        <p:spPr/>
        <p:txBody>
          <a:bodyPr/>
          <a:lstStyle/>
          <a:p>
            <a:endParaRPr lang="zh-CN" altLang="en-US" dirty="0"/>
          </a:p>
        </p:txBody>
      </p:sp>
      <p:sp>
        <p:nvSpPr>
          <p:cNvPr id="4" name="矩形 3">
            <a:extLst>
              <a:ext uri="{FF2B5EF4-FFF2-40B4-BE49-F238E27FC236}">
                <a16:creationId xmlns:a16="http://schemas.microsoft.com/office/drawing/2014/main" id="{3C8C0768-63DD-4B4A-B9A7-DC47EF737328}"/>
              </a:ext>
            </a:extLst>
          </p:cNvPr>
          <p:cNvSpPr/>
          <p:nvPr/>
        </p:nvSpPr>
        <p:spPr>
          <a:xfrm>
            <a:off x="568803" y="1514847"/>
            <a:ext cx="1914967" cy="360040"/>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defRPr/>
            </a:pPr>
            <a:r>
              <a:rPr lang="zh-CN" altLang="en-US" dirty="0">
                <a:solidFill>
                  <a:srgbClr val="FFFFFF"/>
                </a:solidFill>
                <a:latin typeface="宋体" panose="02010600030101010101" pitchFamily="2" charset="-122"/>
                <a:ea typeface="宋体" panose="02010600030101010101" pitchFamily="2" charset="-122"/>
              </a:rPr>
              <a:t>从结构出发</a:t>
            </a:r>
          </a:p>
        </p:txBody>
      </p:sp>
      <p:sp>
        <p:nvSpPr>
          <p:cNvPr id="5" name="Rectangle 1">
            <a:extLst>
              <a:ext uri="{FF2B5EF4-FFF2-40B4-BE49-F238E27FC236}">
                <a16:creationId xmlns:a16="http://schemas.microsoft.com/office/drawing/2014/main" id="{1A0AC33D-FC7D-427D-8F35-E395E2437C82}"/>
              </a:ext>
            </a:extLst>
          </p:cNvPr>
          <p:cNvSpPr>
            <a:spLocks noChangeArrowheads="1"/>
          </p:cNvSpPr>
          <p:nvPr/>
        </p:nvSpPr>
        <p:spPr bwMode="auto">
          <a:xfrm>
            <a:off x="568805" y="1969176"/>
            <a:ext cx="8172907" cy="45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defRPr/>
            </a:pPr>
            <a:r>
              <a:rPr lang="zh-CN" altLang="en-US" dirty="0">
                <a:solidFill>
                  <a:srgbClr val="000000"/>
                </a:solidFill>
                <a:latin typeface="宋体" panose="02010600030101010101" pitchFamily="2" charset="-122"/>
                <a:ea typeface="宋体" panose="02010600030101010101" pitchFamily="2" charset="-122"/>
                <a:cs typeface="Times New Roman" panose="02020603050405020304" pitchFamily="18" charset="0"/>
              </a:rPr>
              <a:t>从笼效应</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(caging effect)</a:t>
            </a:r>
            <a:r>
              <a:rPr lang="zh-CN" altLang="en-US" dirty="0">
                <a:solidFill>
                  <a:srgbClr val="000000"/>
                </a:solidFill>
                <a:latin typeface="宋体" panose="02010600030101010101" pitchFamily="2" charset="-122"/>
                <a:ea typeface="宋体" panose="02010600030101010101" pitchFamily="2" charset="-122"/>
                <a:cs typeface="Times New Roman" panose="02020603050405020304" pitchFamily="18" charset="0"/>
              </a:rPr>
              <a:t>或对分布函数</a:t>
            </a:r>
            <a:r>
              <a:rPr lang="en-US" altLang="zh-CN"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rgbClr val="000000"/>
                </a:solidFill>
                <a:latin typeface="宋体" panose="02010600030101010101" pitchFamily="2" charset="-122"/>
                <a:ea typeface="宋体" panose="02010600030101010101" pitchFamily="2" charset="-122"/>
                <a:cs typeface="Times New Roman" panose="02020603050405020304" pitchFamily="18" charset="0"/>
              </a:rPr>
              <a:t>扰动的角度解释剪切变稀</a:t>
            </a:r>
            <a:endParaRPr lang="en-US" altLang="zh-CN" dirty="0">
              <a:solidFill>
                <a:srgbClr val="000000"/>
              </a:solidFill>
              <a:latin typeface="宋体" panose="02010600030101010101" pitchFamily="2" charset="-122"/>
              <a:ea typeface="宋体" panose="02010600030101010101" pitchFamily="2" charset="-122"/>
            </a:endParaRPr>
          </a:p>
        </p:txBody>
      </p:sp>
      <p:sp>
        <p:nvSpPr>
          <p:cNvPr id="6" name="矩形 5">
            <a:extLst>
              <a:ext uri="{FF2B5EF4-FFF2-40B4-BE49-F238E27FC236}">
                <a16:creationId xmlns:a16="http://schemas.microsoft.com/office/drawing/2014/main" id="{7C36ED40-E106-4F5A-801B-A1E9814E64AF}"/>
              </a:ext>
            </a:extLst>
          </p:cNvPr>
          <p:cNvSpPr/>
          <p:nvPr/>
        </p:nvSpPr>
        <p:spPr>
          <a:xfrm>
            <a:off x="568803" y="2610348"/>
            <a:ext cx="1914967" cy="360040"/>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defRPr/>
            </a:pPr>
            <a:r>
              <a:rPr lang="zh-CN" altLang="en-US" dirty="0">
                <a:solidFill>
                  <a:srgbClr val="FFFFFF"/>
                </a:solidFill>
                <a:latin typeface="宋体" panose="02010600030101010101" pitchFamily="2" charset="-122"/>
                <a:ea typeface="宋体" panose="02010600030101010101" pitchFamily="2" charset="-122"/>
                <a:cs typeface="Times New Roman" panose="02020603050405020304" pitchFamily="18" charset="0"/>
              </a:rPr>
              <a:t>从</a:t>
            </a:r>
            <a:r>
              <a:rPr lang="en-US" altLang="zh-CN"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DH</a:t>
            </a:r>
            <a:r>
              <a:rPr lang="zh-CN" altLang="en-US" dirty="0">
                <a:solidFill>
                  <a:srgbClr val="FFFFFF"/>
                </a:solidFill>
                <a:latin typeface="宋体" panose="02010600030101010101" pitchFamily="2" charset="-122"/>
                <a:ea typeface="宋体" panose="02010600030101010101" pitchFamily="2" charset="-122"/>
                <a:cs typeface="Times New Roman" panose="02020603050405020304" pitchFamily="18" charset="0"/>
              </a:rPr>
              <a:t>出发</a:t>
            </a:r>
          </a:p>
        </p:txBody>
      </p:sp>
      <p:sp>
        <p:nvSpPr>
          <p:cNvPr id="7" name="Rectangle 1">
            <a:extLst>
              <a:ext uri="{FF2B5EF4-FFF2-40B4-BE49-F238E27FC236}">
                <a16:creationId xmlns:a16="http://schemas.microsoft.com/office/drawing/2014/main" id="{960FAFD5-F67A-41A5-BD64-74420E0E09F9}"/>
              </a:ext>
            </a:extLst>
          </p:cNvPr>
          <p:cNvSpPr>
            <a:spLocks noChangeArrowheads="1"/>
          </p:cNvSpPr>
          <p:nvPr/>
        </p:nvSpPr>
        <p:spPr bwMode="auto">
          <a:xfrm>
            <a:off x="568803" y="3063230"/>
            <a:ext cx="8172908" cy="44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defRPr/>
            </a:pPr>
            <a:r>
              <a:rPr lang="zh-CN" altLang="en-US" dirty="0">
                <a:solidFill>
                  <a:srgbClr val="000000"/>
                </a:solidFill>
                <a:latin typeface="宋体" panose="02010600030101010101" pitchFamily="2" charset="-122"/>
                <a:ea typeface="宋体" panose="02010600030101010101" pitchFamily="2" charset="-122"/>
                <a:cs typeface="Times New Roman" panose="02020603050405020304" pitchFamily="18" charset="0"/>
              </a:rPr>
              <a:t>将动态不均匀与剪切变稀相关联</a:t>
            </a:r>
          </a:p>
        </p:txBody>
      </p:sp>
      <p:sp>
        <p:nvSpPr>
          <p:cNvPr id="8" name="Rectangle 1">
            <a:extLst>
              <a:ext uri="{FF2B5EF4-FFF2-40B4-BE49-F238E27FC236}">
                <a16:creationId xmlns:a16="http://schemas.microsoft.com/office/drawing/2014/main" id="{4A547ABC-0A12-4FC9-903E-29DA32CAC010}"/>
              </a:ext>
            </a:extLst>
          </p:cNvPr>
          <p:cNvSpPr>
            <a:spLocks noChangeArrowheads="1"/>
          </p:cNvSpPr>
          <p:nvPr/>
        </p:nvSpPr>
        <p:spPr bwMode="auto">
          <a:xfrm>
            <a:off x="568803" y="3514027"/>
            <a:ext cx="8172908" cy="85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a:t>
            </a:r>
            <a:r>
              <a:rPr lang="zh-CN" altLang="en-US"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两类理论之间的</a:t>
            </a:r>
            <a:r>
              <a:rPr lang="zh-CN" altLang="zh-CN" b="1" dirty="0">
                <a:ea typeface="宋体" panose="02010600030101010101" pitchFamily="2" charset="-122"/>
                <a:cs typeface="Times New Roman" panose="02020603050405020304" pitchFamily="18" charset="0"/>
              </a:rPr>
              <a:t>内禀关联</a:t>
            </a:r>
            <a:r>
              <a:rPr lang="zh-CN" altLang="en-US"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尚不明确；</a:t>
            </a:r>
            <a:endPar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pPr lvl="0" eaLnBrk="0" fontAlgn="base" hangingPunct="0">
              <a:lnSpc>
                <a:spcPct val="150000"/>
              </a:lnSpc>
              <a:spcBef>
                <a:spcPct val="0"/>
              </a:spcBef>
              <a:spcAft>
                <a:spcPct val="0"/>
              </a:spcAft>
            </a:pP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a:t>
            </a:r>
            <a:r>
              <a:rPr lang="zh-CN" altLang="en-US"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剪切变稀与微观动力学的具体关联机制尚未阐明</a:t>
            </a:r>
          </a:p>
        </p:txBody>
      </p:sp>
      <p:pic>
        <p:nvPicPr>
          <p:cNvPr id="9" name="图片 8">
            <a:extLst>
              <a:ext uri="{FF2B5EF4-FFF2-40B4-BE49-F238E27FC236}">
                <a16:creationId xmlns:a16="http://schemas.microsoft.com/office/drawing/2014/main" id="{63E514F5-8BD9-4C73-9E1F-790F8D9BF1F2}"/>
              </a:ext>
            </a:extLst>
          </p:cNvPr>
          <p:cNvPicPr>
            <a:picLocks noChangeAspect="1"/>
          </p:cNvPicPr>
          <p:nvPr/>
        </p:nvPicPr>
        <p:blipFill>
          <a:blip r:embed="rId3"/>
          <a:stretch>
            <a:fillRect/>
          </a:stretch>
        </p:blipFill>
        <p:spPr>
          <a:xfrm>
            <a:off x="677883" y="4430452"/>
            <a:ext cx="3138463" cy="1962597"/>
          </a:xfrm>
          <a:prstGeom prst="rect">
            <a:avLst/>
          </a:prstGeom>
        </p:spPr>
      </p:pic>
      <p:pic>
        <p:nvPicPr>
          <p:cNvPr id="10" name="图片 9">
            <a:extLst>
              <a:ext uri="{FF2B5EF4-FFF2-40B4-BE49-F238E27FC236}">
                <a16:creationId xmlns:a16="http://schemas.microsoft.com/office/drawing/2014/main" id="{44921254-D0D5-4DE0-87D0-B5309297C730}"/>
              </a:ext>
            </a:extLst>
          </p:cNvPr>
          <p:cNvPicPr>
            <a:picLocks noChangeAspect="1"/>
          </p:cNvPicPr>
          <p:nvPr/>
        </p:nvPicPr>
        <p:blipFill>
          <a:blip r:embed="rId4"/>
          <a:stretch>
            <a:fillRect/>
          </a:stretch>
        </p:blipFill>
        <p:spPr>
          <a:xfrm>
            <a:off x="3084459" y="5438174"/>
            <a:ext cx="570336" cy="590539"/>
          </a:xfrm>
          <a:prstGeom prst="rect">
            <a:avLst/>
          </a:prstGeom>
        </p:spPr>
      </p:pic>
      <p:pic>
        <p:nvPicPr>
          <p:cNvPr id="11" name="图片 10">
            <a:extLst>
              <a:ext uri="{FF2B5EF4-FFF2-40B4-BE49-F238E27FC236}">
                <a16:creationId xmlns:a16="http://schemas.microsoft.com/office/drawing/2014/main" id="{3C30947E-FA1E-4703-822D-ABE245E9B48A}"/>
              </a:ext>
            </a:extLst>
          </p:cNvPr>
          <p:cNvPicPr>
            <a:picLocks noChangeAspect="1"/>
          </p:cNvPicPr>
          <p:nvPr/>
        </p:nvPicPr>
        <p:blipFill>
          <a:blip r:embed="rId5"/>
          <a:stretch>
            <a:fillRect/>
          </a:stretch>
        </p:blipFill>
        <p:spPr>
          <a:xfrm>
            <a:off x="5305168" y="5066226"/>
            <a:ext cx="1378063" cy="1257756"/>
          </a:xfrm>
          <a:prstGeom prst="rect">
            <a:avLst/>
          </a:prstGeom>
        </p:spPr>
      </p:pic>
      <p:pic>
        <p:nvPicPr>
          <p:cNvPr id="12" name="图片 11">
            <a:extLst>
              <a:ext uri="{FF2B5EF4-FFF2-40B4-BE49-F238E27FC236}">
                <a16:creationId xmlns:a16="http://schemas.microsoft.com/office/drawing/2014/main" id="{317830FD-3DD1-488D-9E5E-780452F7489A}"/>
              </a:ext>
            </a:extLst>
          </p:cNvPr>
          <p:cNvPicPr>
            <a:picLocks noChangeAspect="1"/>
          </p:cNvPicPr>
          <p:nvPr/>
        </p:nvPicPr>
        <p:blipFill>
          <a:blip r:embed="rId6"/>
          <a:stretch>
            <a:fillRect/>
          </a:stretch>
        </p:blipFill>
        <p:spPr>
          <a:xfrm>
            <a:off x="4441741" y="4389395"/>
            <a:ext cx="3209540" cy="604172"/>
          </a:xfrm>
          <a:prstGeom prst="rect">
            <a:avLst/>
          </a:prstGeom>
        </p:spPr>
      </p:pic>
      <p:pic>
        <p:nvPicPr>
          <p:cNvPr id="13" name="图片 12">
            <a:extLst>
              <a:ext uri="{FF2B5EF4-FFF2-40B4-BE49-F238E27FC236}">
                <a16:creationId xmlns:a16="http://schemas.microsoft.com/office/drawing/2014/main" id="{93E9C3F1-DDD5-4896-96C2-98FB9CF0C58B}"/>
              </a:ext>
            </a:extLst>
          </p:cNvPr>
          <p:cNvPicPr>
            <a:picLocks noChangeAspect="1"/>
          </p:cNvPicPr>
          <p:nvPr/>
        </p:nvPicPr>
        <p:blipFill>
          <a:blip r:embed="rId7"/>
          <a:stretch>
            <a:fillRect/>
          </a:stretch>
        </p:blipFill>
        <p:spPr>
          <a:xfrm>
            <a:off x="8152932" y="4208297"/>
            <a:ext cx="2121245" cy="2313502"/>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FFAF66D-F0A5-4146-87D7-6045ADBD0F15}"/>
                  </a:ext>
                </a:extLst>
              </p:cNvPr>
              <p:cNvSpPr txBox="1"/>
              <p:nvPr/>
            </p:nvSpPr>
            <p:spPr>
              <a:xfrm>
                <a:off x="9575315" y="6521799"/>
                <a:ext cx="901982" cy="276999"/>
              </a:xfrm>
              <a:prstGeom prst="rect">
                <a:avLst/>
              </a:prstGeom>
              <a:noFill/>
            </p:spPr>
            <p:txBody>
              <a:bodyPr wrap="square" rtlCol="0">
                <a:spAutoFit/>
              </a:bodyPr>
              <a:lstStyle/>
              <a:p>
                <a:r>
                  <a:rPr lang="zh-CN" altLang="en-US" sz="1200" dirty="0"/>
                  <a:t>特征长度</a:t>
                </a:r>
                <a14:m>
                  <m:oMath xmlns:m="http://schemas.openxmlformats.org/officeDocument/2006/math">
                    <m:r>
                      <a:rPr lang="zh-CN" altLang="en-US" sz="1200" i="1" smtClean="0">
                        <a:latin typeface="Cambria Math" panose="02040503050406030204" pitchFamily="18" charset="0"/>
                      </a:rPr>
                      <m:t>𝜉</m:t>
                    </m:r>
                  </m:oMath>
                </a14:m>
                <a:endParaRPr lang="zh-CN" altLang="en-US" sz="1200" dirty="0"/>
              </a:p>
            </p:txBody>
          </p:sp>
        </mc:Choice>
        <mc:Fallback xmlns="">
          <p:sp>
            <p:nvSpPr>
              <p:cNvPr id="14" name="文本框 13">
                <a:extLst>
                  <a:ext uri="{FF2B5EF4-FFF2-40B4-BE49-F238E27FC236}">
                    <a16:creationId xmlns:a16="http://schemas.microsoft.com/office/drawing/2014/main" id="{AFFAF66D-F0A5-4146-87D7-6045ADBD0F15}"/>
                  </a:ext>
                </a:extLst>
              </p:cNvPr>
              <p:cNvSpPr txBox="1">
                <a:spLocks noRot="1" noChangeAspect="1" noMove="1" noResize="1" noEditPoints="1" noAdjustHandles="1" noChangeArrowheads="1" noChangeShapeType="1" noTextEdit="1"/>
              </p:cNvSpPr>
              <p:nvPr/>
            </p:nvSpPr>
            <p:spPr>
              <a:xfrm>
                <a:off x="9575315" y="6521799"/>
                <a:ext cx="901982" cy="276999"/>
              </a:xfrm>
              <a:prstGeom prst="rect">
                <a:avLst/>
              </a:prstGeom>
              <a:blipFill>
                <a:blip r:embed="rId8"/>
                <a:stretch>
                  <a:fillRect l="-676" t="-2222" b="-17778"/>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AF5CBE4B-82CD-4F6D-A2E5-61D756BEAE54}"/>
              </a:ext>
            </a:extLst>
          </p:cNvPr>
          <p:cNvSpPr/>
          <p:nvPr/>
        </p:nvSpPr>
        <p:spPr>
          <a:xfrm>
            <a:off x="476547" y="6274457"/>
            <a:ext cx="4572000" cy="646331"/>
          </a:xfrm>
          <a:prstGeom prst="rect">
            <a:avLst/>
          </a:prstGeom>
        </p:spPr>
        <p:txBody>
          <a:bodyPr>
            <a:spAutoFit/>
          </a:bodyPr>
          <a:lstStyle/>
          <a:p>
            <a:pPr algn="just"/>
            <a:r>
              <a:rPr lang="en-US" altLang="zh-CN" sz="1200" kern="100" dirty="0">
                <a:latin typeface="Times New Roman" panose="02020603050405020304" pitchFamily="18" charset="0"/>
                <a:ea typeface="Times New Roman" panose="02020603050405020304" pitchFamily="18" charset="0"/>
                <a:cs typeface="Times New Roman" panose="02020603050405020304" pitchFamily="18" charset="0"/>
              </a:rPr>
              <a:t>M. Fuchs and M. E. Cates, Phys. Rev. Lett. 89, 248304 (2002).</a:t>
            </a:r>
          </a:p>
          <a:p>
            <a:pPr algn="just"/>
            <a:r>
              <a:rPr lang="en-US" altLang="zh-CN" sz="1200" dirty="0">
                <a:latin typeface="Times New Roman" panose="02020603050405020304" pitchFamily="18" charset="0"/>
                <a:ea typeface="Times New Roman" panose="02020603050405020304" pitchFamily="18" charset="0"/>
                <a:cs typeface="Times New Roman" panose="02020603050405020304" pitchFamily="18" charset="0"/>
              </a:rPr>
              <a:t>T. S. Ingebrigtsen and H. Tanaka, PNAS 115, 87 (2018).</a:t>
            </a:r>
          </a:p>
          <a:p>
            <a:pPr lvl="0" fontAlgn="base">
              <a:spcBef>
                <a:spcPct val="0"/>
              </a:spcBef>
              <a:spcAft>
                <a:spcPct val="0"/>
              </a:spcAft>
            </a:pP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R. Yamamoto, </a:t>
            </a:r>
            <a:r>
              <a:rPr lang="en-US" altLang="zh-CN" sz="1200" i="1" dirty="0">
                <a:solidFill>
                  <a:srgbClr val="000000"/>
                </a:solidFill>
                <a:latin typeface="Times New Roman" panose="02020603050405020304" pitchFamily="18" charset="0"/>
                <a:ea typeface="宋体" charset="-122"/>
                <a:cs typeface="Times New Roman" panose="02020603050405020304" pitchFamily="18" charset="0"/>
              </a:rPr>
              <a:t>et al</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rPr>
              <a:t>., </a:t>
            </a:r>
            <a:r>
              <a:rPr lang="pt-BR" altLang="zh-CN" sz="1200" dirty="0">
                <a:solidFill>
                  <a:srgbClr val="000000"/>
                </a:solidFill>
                <a:latin typeface="Times New Roman" panose="02020603050405020304" pitchFamily="18" charset="0"/>
                <a:ea typeface="宋体" charset="-122"/>
                <a:cs typeface="Times New Roman" panose="02020603050405020304" pitchFamily="18" charset="0"/>
              </a:rPr>
              <a:t>Phys. Rev. E 58, 3515 (1998).</a:t>
            </a:r>
            <a:endParaRPr lang="en-US" altLang="zh-CN"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033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42037" y="969006"/>
            <a:ext cx="11017224" cy="11349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a:latin typeface="华文中宋" panose="02010600040101010101" pitchFamily="2" charset="-122"/>
                <a:ea typeface="华文中宋" panose="02010600040101010101" pitchFamily="2" charset="-122"/>
              </a:rPr>
              <a:t>局域弹性区（</a:t>
            </a:r>
            <a:r>
              <a:rPr lang="en-US" altLang="zh-CN" sz="2400" dirty="0">
                <a:latin typeface="Times New Roman" panose="02020603050405020304" pitchFamily="18" charset="0"/>
                <a:ea typeface="华文中宋" panose="02010600040101010101" pitchFamily="2" charset="-122"/>
                <a:cs typeface="Times New Roman" panose="02020603050405020304" pitchFamily="18" charset="0"/>
              </a:rPr>
              <a:t>localized elastic region, LER</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marL="285750" indent="-285750">
              <a:lnSpc>
                <a:spcPct val="150000"/>
              </a:lnSpc>
              <a:buFont typeface="Arial" panose="020B0604020202020204" pitchFamily="34" charset="0"/>
              <a:buChar char="•"/>
            </a:pPr>
            <a:r>
              <a:rPr lang="en-US" altLang="zh-CN" sz="2400" dirty="0">
                <a:solidFill>
                  <a:srgbClr val="FF0000"/>
                </a:solidFill>
                <a:latin typeface="华文中宋" panose="02010600040101010101" pitchFamily="2" charset="-122"/>
                <a:ea typeface="华文中宋" panose="02010600040101010101" pitchFamily="2" charset="-122"/>
              </a:rPr>
              <a:t>LER</a:t>
            </a:r>
            <a:r>
              <a:rPr lang="zh-CN" altLang="en-US" sz="2400" dirty="0">
                <a:solidFill>
                  <a:srgbClr val="FF0000"/>
                </a:solidFill>
                <a:latin typeface="华文中宋" panose="02010600040101010101" pitchFamily="2" charset="-122"/>
                <a:ea typeface="华文中宋" panose="02010600040101010101" pitchFamily="2" charset="-122"/>
              </a:rPr>
              <a:t>主导剪切变稀</a:t>
            </a:r>
            <a:endParaRPr lang="en-US" altLang="zh-CN" sz="2400" dirty="0">
              <a:solidFill>
                <a:srgbClr val="FF0000"/>
              </a:solidFill>
              <a:latin typeface="华文中宋" panose="02010600040101010101" pitchFamily="2" charset="-122"/>
              <a:ea typeface="华文中宋" panose="02010600040101010101" pitchFamily="2" charset="-122"/>
            </a:endParaRPr>
          </a:p>
        </p:txBody>
      </p:sp>
      <p:sp>
        <p:nvSpPr>
          <p:cNvPr id="2" name="标题 1"/>
          <p:cNvSpPr>
            <a:spLocks noGrp="1"/>
          </p:cNvSpPr>
          <p:nvPr>
            <p:ph type="title"/>
          </p:nvPr>
        </p:nvSpPr>
        <p:spPr/>
        <p:txBody>
          <a:bodyPr/>
          <a:lstStyle/>
          <a:p>
            <a:r>
              <a:rPr lang="zh-CN" altLang="en-US" dirty="0"/>
              <a:t>局域弹性区（</a:t>
            </a:r>
            <a:r>
              <a:rPr lang="en-US" altLang="zh-CN" dirty="0"/>
              <a:t>LER)</a:t>
            </a:r>
            <a:endParaRPr lang="en-US" dirty="0"/>
          </a:p>
        </p:txBody>
      </p:sp>
      <p:pic>
        <p:nvPicPr>
          <p:cNvPr id="15" name="图片 14">
            <a:extLst>
              <a:ext uri="{FF2B5EF4-FFF2-40B4-BE49-F238E27FC236}">
                <a16:creationId xmlns:a16="http://schemas.microsoft.com/office/drawing/2014/main" id="{78982537-CF21-4904-A17A-22663BB95882}"/>
              </a:ext>
            </a:extLst>
          </p:cNvPr>
          <p:cNvPicPr>
            <a:picLocks noChangeAspect="1"/>
          </p:cNvPicPr>
          <p:nvPr/>
        </p:nvPicPr>
        <p:blipFill>
          <a:blip r:embed="rId3"/>
          <a:stretch>
            <a:fillRect/>
          </a:stretch>
        </p:blipFill>
        <p:spPr>
          <a:xfrm>
            <a:off x="3698348" y="1916832"/>
            <a:ext cx="4795304" cy="4806277"/>
          </a:xfrm>
          <a:prstGeom prst="rect">
            <a:avLst/>
          </a:prstGeom>
        </p:spPr>
      </p:pic>
      <p:grpSp>
        <p:nvGrpSpPr>
          <p:cNvPr id="16" name="组合 15">
            <a:extLst>
              <a:ext uri="{FF2B5EF4-FFF2-40B4-BE49-F238E27FC236}">
                <a16:creationId xmlns:a16="http://schemas.microsoft.com/office/drawing/2014/main" id="{9528C6C1-EF11-4951-8E16-613DE73BCEF9}"/>
              </a:ext>
            </a:extLst>
          </p:cNvPr>
          <p:cNvGrpSpPr/>
          <p:nvPr/>
        </p:nvGrpSpPr>
        <p:grpSpPr>
          <a:xfrm>
            <a:off x="3913257" y="2147091"/>
            <a:ext cx="4263329" cy="3968456"/>
            <a:chOff x="2411760" y="1805310"/>
            <a:chExt cx="4263329" cy="3968456"/>
          </a:xfrm>
        </p:grpSpPr>
        <p:sp>
          <p:nvSpPr>
            <p:cNvPr id="17" name="任意多边形: 形状 3">
              <a:extLst>
                <a:ext uri="{FF2B5EF4-FFF2-40B4-BE49-F238E27FC236}">
                  <a16:creationId xmlns:a16="http://schemas.microsoft.com/office/drawing/2014/main" id="{EFA0FF67-BE79-4B6D-A3B6-0CB7902602D9}"/>
                </a:ext>
              </a:extLst>
            </p:cNvPr>
            <p:cNvSpPr/>
            <p:nvPr/>
          </p:nvSpPr>
          <p:spPr>
            <a:xfrm>
              <a:off x="2411760" y="2816185"/>
              <a:ext cx="1271393" cy="1225629"/>
            </a:xfrm>
            <a:custGeom>
              <a:avLst/>
              <a:gdLst>
                <a:gd name="connsiteX0" fmla="*/ 1236776 w 1271393"/>
                <a:gd name="connsiteY0" fmla="*/ 863830 h 1225629"/>
                <a:gd name="connsiteX1" fmla="*/ 1227723 w 1271393"/>
                <a:gd name="connsiteY1" fmla="*/ 510745 h 1225629"/>
                <a:gd name="connsiteX2" fmla="*/ 901798 w 1271393"/>
                <a:gd name="connsiteY2" fmla="*/ 474531 h 1225629"/>
                <a:gd name="connsiteX3" fmla="*/ 747889 w 1271393"/>
                <a:gd name="connsiteY3" fmla="*/ 284408 h 1225629"/>
                <a:gd name="connsiteX4" fmla="*/ 458178 w 1271393"/>
                <a:gd name="connsiteY4" fmla="*/ 58071 h 1225629"/>
                <a:gd name="connsiteX5" fmla="*/ 114146 w 1271393"/>
                <a:gd name="connsiteY5" fmla="*/ 12804 h 1225629"/>
                <a:gd name="connsiteX6" fmla="*/ 41719 w 1271393"/>
                <a:gd name="connsiteY6" fmla="*/ 248194 h 1225629"/>
                <a:gd name="connsiteX7" fmla="*/ 5505 w 1271393"/>
                <a:gd name="connsiteY7" fmla="*/ 773295 h 1225629"/>
                <a:gd name="connsiteX8" fmla="*/ 159414 w 1271393"/>
                <a:gd name="connsiteY8" fmla="*/ 1008685 h 1225629"/>
                <a:gd name="connsiteX9" fmla="*/ 512499 w 1271393"/>
                <a:gd name="connsiteY9" fmla="*/ 1171648 h 1225629"/>
                <a:gd name="connsiteX10" fmla="*/ 938012 w 1271393"/>
                <a:gd name="connsiteY10" fmla="*/ 1207862 h 1225629"/>
                <a:gd name="connsiteX11" fmla="*/ 1236776 w 1271393"/>
                <a:gd name="connsiteY11" fmla="*/ 863830 h 122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1393" h="1225629">
                  <a:moveTo>
                    <a:pt x="1236776" y="863830"/>
                  </a:moveTo>
                  <a:cubicBezTo>
                    <a:pt x="1285061" y="747644"/>
                    <a:pt x="1283553" y="575628"/>
                    <a:pt x="1227723" y="510745"/>
                  </a:cubicBezTo>
                  <a:cubicBezTo>
                    <a:pt x="1171893" y="445862"/>
                    <a:pt x="981770" y="512254"/>
                    <a:pt x="901798" y="474531"/>
                  </a:cubicBezTo>
                  <a:cubicBezTo>
                    <a:pt x="821826" y="436808"/>
                    <a:pt x="821826" y="353818"/>
                    <a:pt x="747889" y="284408"/>
                  </a:cubicBezTo>
                  <a:cubicBezTo>
                    <a:pt x="673952" y="214998"/>
                    <a:pt x="563802" y="103338"/>
                    <a:pt x="458178" y="58071"/>
                  </a:cubicBezTo>
                  <a:cubicBezTo>
                    <a:pt x="352554" y="12804"/>
                    <a:pt x="183556" y="-18883"/>
                    <a:pt x="114146" y="12804"/>
                  </a:cubicBezTo>
                  <a:cubicBezTo>
                    <a:pt x="44736" y="44491"/>
                    <a:pt x="59826" y="121446"/>
                    <a:pt x="41719" y="248194"/>
                  </a:cubicBezTo>
                  <a:cubicBezTo>
                    <a:pt x="23612" y="374942"/>
                    <a:pt x="-14111" y="646547"/>
                    <a:pt x="5505" y="773295"/>
                  </a:cubicBezTo>
                  <a:cubicBezTo>
                    <a:pt x="25121" y="900043"/>
                    <a:pt x="74915" y="942293"/>
                    <a:pt x="159414" y="1008685"/>
                  </a:cubicBezTo>
                  <a:cubicBezTo>
                    <a:pt x="243913" y="1075077"/>
                    <a:pt x="382733" y="1138452"/>
                    <a:pt x="512499" y="1171648"/>
                  </a:cubicBezTo>
                  <a:cubicBezTo>
                    <a:pt x="642265" y="1204844"/>
                    <a:pt x="814281" y="1251621"/>
                    <a:pt x="938012" y="1207862"/>
                  </a:cubicBezTo>
                  <a:cubicBezTo>
                    <a:pt x="1061743" y="1164104"/>
                    <a:pt x="1188491" y="980016"/>
                    <a:pt x="1236776" y="86383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70">
              <a:extLst>
                <a:ext uri="{FF2B5EF4-FFF2-40B4-BE49-F238E27FC236}">
                  <a16:creationId xmlns:a16="http://schemas.microsoft.com/office/drawing/2014/main" id="{CD289BE4-A067-4A8B-A4C3-1CA483CF3A99}"/>
                </a:ext>
              </a:extLst>
            </p:cNvPr>
            <p:cNvSpPr/>
            <p:nvPr/>
          </p:nvSpPr>
          <p:spPr>
            <a:xfrm>
              <a:off x="3638362" y="1805310"/>
              <a:ext cx="1828449" cy="1417068"/>
            </a:xfrm>
            <a:custGeom>
              <a:avLst/>
              <a:gdLst>
                <a:gd name="connsiteX0" fmla="*/ 562446 w 1828449"/>
                <a:gd name="connsiteY0" fmla="*/ 467110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616767 w 1828449"/>
                <a:gd name="connsiteY15" fmla="*/ 485217 h 1417068"/>
                <a:gd name="connsiteX16" fmla="*/ 562446 w 1828449"/>
                <a:gd name="connsiteY16" fmla="*/ 467110 h 1417068"/>
                <a:gd name="connsiteX0" fmla="*/ 517179 w 1828449"/>
                <a:gd name="connsiteY0" fmla="*/ 621019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616767 w 1828449"/>
                <a:gd name="connsiteY15" fmla="*/ 485217 h 1417068"/>
                <a:gd name="connsiteX16" fmla="*/ 517179 w 1828449"/>
                <a:gd name="connsiteY16" fmla="*/ 621019 h 1417068"/>
                <a:gd name="connsiteX0" fmla="*/ 517179 w 1828449"/>
                <a:gd name="connsiteY0" fmla="*/ 621019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743516 w 1828449"/>
                <a:gd name="connsiteY15" fmla="*/ 367522 h 1417068"/>
                <a:gd name="connsiteX16" fmla="*/ 517179 w 1828449"/>
                <a:gd name="connsiteY16" fmla="*/ 621019 h 1417068"/>
                <a:gd name="connsiteX0" fmla="*/ 562446 w 1828449"/>
                <a:gd name="connsiteY0" fmla="*/ 494270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743516 w 1828449"/>
                <a:gd name="connsiteY15" fmla="*/ 367522 h 1417068"/>
                <a:gd name="connsiteX16" fmla="*/ 562446 w 1828449"/>
                <a:gd name="connsiteY16" fmla="*/ 494270 h 14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449" h="1417068">
                  <a:moveTo>
                    <a:pt x="562446" y="494270"/>
                  </a:moveTo>
                  <a:cubicBezTo>
                    <a:pt x="509634" y="531993"/>
                    <a:pt x="488509" y="565189"/>
                    <a:pt x="426644" y="593858"/>
                  </a:cubicBezTo>
                  <a:cubicBezTo>
                    <a:pt x="364779" y="622527"/>
                    <a:pt x="257646" y="621019"/>
                    <a:pt x="191254" y="666286"/>
                  </a:cubicBezTo>
                  <a:cubicBezTo>
                    <a:pt x="124862" y="711553"/>
                    <a:pt x="58469" y="786999"/>
                    <a:pt x="28291" y="865462"/>
                  </a:cubicBezTo>
                  <a:cubicBezTo>
                    <a:pt x="-1887" y="943925"/>
                    <a:pt x="-7922" y="1048040"/>
                    <a:pt x="10185" y="1137066"/>
                  </a:cubicBezTo>
                  <a:cubicBezTo>
                    <a:pt x="28292" y="1226092"/>
                    <a:pt x="52434" y="1361894"/>
                    <a:pt x="136933" y="1399617"/>
                  </a:cubicBezTo>
                  <a:cubicBezTo>
                    <a:pt x="221432" y="1437340"/>
                    <a:pt x="396466" y="1408670"/>
                    <a:pt x="517179" y="1363403"/>
                  </a:cubicBezTo>
                  <a:cubicBezTo>
                    <a:pt x="637892" y="1318136"/>
                    <a:pt x="749551" y="1186861"/>
                    <a:pt x="861210" y="1128013"/>
                  </a:cubicBezTo>
                  <a:cubicBezTo>
                    <a:pt x="972869" y="1069165"/>
                    <a:pt x="1069440" y="1035969"/>
                    <a:pt x="1187135" y="1010318"/>
                  </a:cubicBezTo>
                  <a:cubicBezTo>
                    <a:pt x="1304830" y="984667"/>
                    <a:pt x="1464775" y="1025407"/>
                    <a:pt x="1567381" y="974104"/>
                  </a:cubicBezTo>
                  <a:cubicBezTo>
                    <a:pt x="1669987" y="922801"/>
                    <a:pt x="1765048" y="826231"/>
                    <a:pt x="1802771" y="702500"/>
                  </a:cubicBezTo>
                  <a:cubicBezTo>
                    <a:pt x="1840494" y="578769"/>
                    <a:pt x="1835966" y="346397"/>
                    <a:pt x="1793717" y="231720"/>
                  </a:cubicBezTo>
                  <a:cubicBezTo>
                    <a:pt x="1751468" y="117043"/>
                    <a:pt x="1660933" y="46124"/>
                    <a:pt x="1549274" y="14437"/>
                  </a:cubicBezTo>
                  <a:cubicBezTo>
                    <a:pt x="1437615" y="-17250"/>
                    <a:pt x="1230894" y="8401"/>
                    <a:pt x="1123761" y="41597"/>
                  </a:cubicBezTo>
                  <a:cubicBezTo>
                    <a:pt x="1016628" y="74793"/>
                    <a:pt x="990977" y="139676"/>
                    <a:pt x="906478" y="213613"/>
                  </a:cubicBezTo>
                  <a:cubicBezTo>
                    <a:pt x="821979" y="287550"/>
                    <a:pt x="800855" y="320746"/>
                    <a:pt x="743516" y="367522"/>
                  </a:cubicBezTo>
                  <a:cubicBezTo>
                    <a:pt x="686177" y="414298"/>
                    <a:pt x="615258" y="456547"/>
                    <a:pt x="562446" y="49427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任意多边形: 形状 71">
              <a:extLst>
                <a:ext uri="{FF2B5EF4-FFF2-40B4-BE49-F238E27FC236}">
                  <a16:creationId xmlns:a16="http://schemas.microsoft.com/office/drawing/2014/main" id="{71FAB08E-DF04-4AB6-BF44-FD97714784F7}"/>
                </a:ext>
              </a:extLst>
            </p:cNvPr>
            <p:cNvSpPr/>
            <p:nvPr/>
          </p:nvSpPr>
          <p:spPr>
            <a:xfrm>
              <a:off x="4381309" y="3188346"/>
              <a:ext cx="2293780" cy="2199064"/>
            </a:xfrm>
            <a:custGeom>
              <a:avLst/>
              <a:gdLst>
                <a:gd name="connsiteX0" fmla="*/ 1041717 w 2293780"/>
                <a:gd name="connsiteY0" fmla="*/ 226677 h 2300518"/>
                <a:gd name="connsiteX1" fmla="*/ 715792 w 2293780"/>
                <a:gd name="connsiteY1" fmla="*/ 253838 h 2300518"/>
                <a:gd name="connsiteX2" fmla="*/ 507562 w 2293780"/>
                <a:gd name="connsiteY2" fmla="*/ 108982 h 2300518"/>
                <a:gd name="connsiteX3" fmla="*/ 154477 w 2293780"/>
                <a:gd name="connsiteY3" fmla="*/ 154250 h 2300518"/>
                <a:gd name="connsiteX4" fmla="*/ 18675 w 2293780"/>
                <a:gd name="connsiteY4" fmla="*/ 425854 h 2300518"/>
                <a:gd name="connsiteX5" fmla="*/ 36782 w 2293780"/>
                <a:gd name="connsiteY5" fmla="*/ 815153 h 2300518"/>
                <a:gd name="connsiteX6" fmla="*/ 344600 w 2293780"/>
                <a:gd name="connsiteY6" fmla="*/ 1077703 h 2300518"/>
                <a:gd name="connsiteX7" fmla="*/ 507562 w 2293780"/>
                <a:gd name="connsiteY7" fmla="*/ 1340254 h 2300518"/>
                <a:gd name="connsiteX8" fmla="*/ 471348 w 2293780"/>
                <a:gd name="connsiteY8" fmla="*/ 1639018 h 2300518"/>
                <a:gd name="connsiteX9" fmla="*/ 561883 w 2293780"/>
                <a:gd name="connsiteY9" fmla="*/ 1946836 h 2300518"/>
                <a:gd name="connsiteX10" fmla="*/ 733899 w 2293780"/>
                <a:gd name="connsiteY10" fmla="*/ 2272760 h 2300518"/>
                <a:gd name="connsiteX11" fmla="*/ 1114144 w 2293780"/>
                <a:gd name="connsiteY11" fmla="*/ 2227493 h 2300518"/>
                <a:gd name="connsiteX12" fmla="*/ 1240893 w 2293780"/>
                <a:gd name="connsiteY12" fmla="*/ 1783873 h 2300518"/>
                <a:gd name="connsiteX13" fmla="*/ 1593978 w 2293780"/>
                <a:gd name="connsiteY13" fmla="*/ 1720499 h 2300518"/>
                <a:gd name="connsiteX14" fmla="*/ 1901796 w 2293780"/>
                <a:gd name="connsiteY14" fmla="*/ 1439842 h 2300518"/>
                <a:gd name="connsiteX15" fmla="*/ 2227721 w 2293780"/>
                <a:gd name="connsiteY15" fmla="*/ 1141077 h 2300518"/>
                <a:gd name="connsiteX16" fmla="*/ 2272988 w 2293780"/>
                <a:gd name="connsiteY16" fmla="*/ 769885 h 2300518"/>
                <a:gd name="connsiteX17" fmla="*/ 1974224 w 2293780"/>
                <a:gd name="connsiteY17" fmla="*/ 597869 h 2300518"/>
                <a:gd name="connsiteX18" fmla="*/ 1775047 w 2293780"/>
                <a:gd name="connsiteY18" fmla="*/ 652190 h 2300518"/>
                <a:gd name="connsiteX19" fmla="*/ 1720727 w 2293780"/>
                <a:gd name="connsiteY19" fmla="*/ 344372 h 2300518"/>
                <a:gd name="connsiteX20" fmla="*/ 1765994 w 2293780"/>
                <a:gd name="connsiteY20" fmla="*/ 145196 h 2300518"/>
                <a:gd name="connsiteX21" fmla="*/ 1485337 w 2293780"/>
                <a:gd name="connsiteY21" fmla="*/ 341 h 2300518"/>
                <a:gd name="connsiteX22" fmla="*/ 1177519 w 2293780"/>
                <a:gd name="connsiteY22" fmla="*/ 108982 h 2300518"/>
                <a:gd name="connsiteX23" fmla="*/ 1041717 w 2293780"/>
                <a:gd name="connsiteY23" fmla="*/ 226677 h 2300518"/>
                <a:gd name="connsiteX0" fmla="*/ 1041717 w 2293780"/>
                <a:gd name="connsiteY0" fmla="*/ 226677 h 2300518"/>
                <a:gd name="connsiteX1" fmla="*/ 715792 w 2293780"/>
                <a:gd name="connsiteY1" fmla="*/ 253838 h 2300518"/>
                <a:gd name="connsiteX2" fmla="*/ 507562 w 2293780"/>
                <a:gd name="connsiteY2" fmla="*/ 108982 h 2300518"/>
                <a:gd name="connsiteX3" fmla="*/ 154477 w 2293780"/>
                <a:gd name="connsiteY3" fmla="*/ 154250 h 2300518"/>
                <a:gd name="connsiteX4" fmla="*/ 18675 w 2293780"/>
                <a:gd name="connsiteY4" fmla="*/ 425854 h 2300518"/>
                <a:gd name="connsiteX5" fmla="*/ 36782 w 2293780"/>
                <a:gd name="connsiteY5" fmla="*/ 815153 h 2300518"/>
                <a:gd name="connsiteX6" fmla="*/ 344600 w 2293780"/>
                <a:gd name="connsiteY6" fmla="*/ 1077703 h 2300518"/>
                <a:gd name="connsiteX7" fmla="*/ 507562 w 2293780"/>
                <a:gd name="connsiteY7" fmla="*/ 1340254 h 2300518"/>
                <a:gd name="connsiteX8" fmla="*/ 471348 w 2293780"/>
                <a:gd name="connsiteY8" fmla="*/ 1639018 h 2300518"/>
                <a:gd name="connsiteX9" fmla="*/ 561883 w 2293780"/>
                <a:gd name="connsiteY9" fmla="*/ 1946836 h 2300518"/>
                <a:gd name="connsiteX10" fmla="*/ 733899 w 2293780"/>
                <a:gd name="connsiteY10" fmla="*/ 2272760 h 2300518"/>
                <a:gd name="connsiteX11" fmla="*/ 1114144 w 2293780"/>
                <a:gd name="connsiteY11" fmla="*/ 2227493 h 2300518"/>
                <a:gd name="connsiteX12" fmla="*/ 1240893 w 2293780"/>
                <a:gd name="connsiteY12" fmla="*/ 1783873 h 2300518"/>
                <a:gd name="connsiteX13" fmla="*/ 1593978 w 2293780"/>
                <a:gd name="connsiteY13" fmla="*/ 1720499 h 2300518"/>
                <a:gd name="connsiteX14" fmla="*/ 1901796 w 2293780"/>
                <a:gd name="connsiteY14" fmla="*/ 1439842 h 2300518"/>
                <a:gd name="connsiteX15" fmla="*/ 2227721 w 2293780"/>
                <a:gd name="connsiteY15" fmla="*/ 1141077 h 2300518"/>
                <a:gd name="connsiteX16" fmla="*/ 2272988 w 2293780"/>
                <a:gd name="connsiteY16" fmla="*/ 769885 h 2300518"/>
                <a:gd name="connsiteX17" fmla="*/ 1974224 w 2293780"/>
                <a:gd name="connsiteY17" fmla="*/ 597869 h 2300518"/>
                <a:gd name="connsiteX18" fmla="*/ 1775047 w 2293780"/>
                <a:gd name="connsiteY18" fmla="*/ 652190 h 2300518"/>
                <a:gd name="connsiteX19" fmla="*/ 1720727 w 2293780"/>
                <a:gd name="connsiteY19" fmla="*/ 344372 h 2300518"/>
                <a:gd name="connsiteX20" fmla="*/ 1612085 w 2293780"/>
                <a:gd name="connsiteY20" fmla="*/ 190464 h 2300518"/>
                <a:gd name="connsiteX21" fmla="*/ 1485337 w 2293780"/>
                <a:gd name="connsiteY21" fmla="*/ 341 h 2300518"/>
                <a:gd name="connsiteX22" fmla="*/ 1177519 w 2293780"/>
                <a:gd name="connsiteY22" fmla="*/ 108982 h 2300518"/>
                <a:gd name="connsiteX23" fmla="*/ 1041717 w 2293780"/>
                <a:gd name="connsiteY23" fmla="*/ 226677 h 2300518"/>
                <a:gd name="connsiteX0" fmla="*/ 1041717 w 2293780"/>
                <a:gd name="connsiteY0" fmla="*/ 163897 h 2237738"/>
                <a:gd name="connsiteX1" fmla="*/ 715792 w 2293780"/>
                <a:gd name="connsiteY1" fmla="*/ 191058 h 2237738"/>
                <a:gd name="connsiteX2" fmla="*/ 507562 w 2293780"/>
                <a:gd name="connsiteY2" fmla="*/ 46202 h 2237738"/>
                <a:gd name="connsiteX3" fmla="*/ 154477 w 2293780"/>
                <a:gd name="connsiteY3" fmla="*/ 91470 h 2237738"/>
                <a:gd name="connsiteX4" fmla="*/ 18675 w 2293780"/>
                <a:gd name="connsiteY4" fmla="*/ 363074 h 2237738"/>
                <a:gd name="connsiteX5" fmla="*/ 36782 w 2293780"/>
                <a:gd name="connsiteY5" fmla="*/ 752373 h 2237738"/>
                <a:gd name="connsiteX6" fmla="*/ 344600 w 2293780"/>
                <a:gd name="connsiteY6" fmla="*/ 1014923 h 2237738"/>
                <a:gd name="connsiteX7" fmla="*/ 507562 w 2293780"/>
                <a:gd name="connsiteY7" fmla="*/ 1277474 h 2237738"/>
                <a:gd name="connsiteX8" fmla="*/ 471348 w 2293780"/>
                <a:gd name="connsiteY8" fmla="*/ 1576238 h 2237738"/>
                <a:gd name="connsiteX9" fmla="*/ 561883 w 2293780"/>
                <a:gd name="connsiteY9" fmla="*/ 1884056 h 2237738"/>
                <a:gd name="connsiteX10" fmla="*/ 733899 w 2293780"/>
                <a:gd name="connsiteY10" fmla="*/ 2209980 h 2237738"/>
                <a:gd name="connsiteX11" fmla="*/ 1114144 w 2293780"/>
                <a:gd name="connsiteY11" fmla="*/ 2164713 h 2237738"/>
                <a:gd name="connsiteX12" fmla="*/ 1240893 w 2293780"/>
                <a:gd name="connsiteY12" fmla="*/ 1721093 h 2237738"/>
                <a:gd name="connsiteX13" fmla="*/ 1593978 w 2293780"/>
                <a:gd name="connsiteY13" fmla="*/ 1657719 h 2237738"/>
                <a:gd name="connsiteX14" fmla="*/ 1901796 w 2293780"/>
                <a:gd name="connsiteY14" fmla="*/ 1377062 h 2237738"/>
                <a:gd name="connsiteX15" fmla="*/ 2227721 w 2293780"/>
                <a:gd name="connsiteY15" fmla="*/ 1078297 h 2237738"/>
                <a:gd name="connsiteX16" fmla="*/ 2272988 w 2293780"/>
                <a:gd name="connsiteY16" fmla="*/ 707105 h 2237738"/>
                <a:gd name="connsiteX17" fmla="*/ 1974224 w 2293780"/>
                <a:gd name="connsiteY17" fmla="*/ 535089 h 2237738"/>
                <a:gd name="connsiteX18" fmla="*/ 1775047 w 2293780"/>
                <a:gd name="connsiteY18" fmla="*/ 589410 h 2237738"/>
                <a:gd name="connsiteX19" fmla="*/ 1720727 w 2293780"/>
                <a:gd name="connsiteY19" fmla="*/ 281592 h 2237738"/>
                <a:gd name="connsiteX20" fmla="*/ 1612085 w 2293780"/>
                <a:gd name="connsiteY20" fmla="*/ 127684 h 2237738"/>
                <a:gd name="connsiteX21" fmla="*/ 1295214 w 2293780"/>
                <a:gd name="connsiteY21" fmla="*/ 935 h 2237738"/>
                <a:gd name="connsiteX22" fmla="*/ 1177519 w 2293780"/>
                <a:gd name="connsiteY22" fmla="*/ 46202 h 2237738"/>
                <a:gd name="connsiteX23" fmla="*/ 1041717 w 2293780"/>
                <a:gd name="connsiteY23" fmla="*/ 163897 h 2237738"/>
                <a:gd name="connsiteX0" fmla="*/ 1041717 w 2293780"/>
                <a:gd name="connsiteY0" fmla="*/ 163897 h 2237738"/>
                <a:gd name="connsiteX1" fmla="*/ 715792 w 2293780"/>
                <a:gd name="connsiteY1" fmla="*/ 191058 h 2237738"/>
                <a:gd name="connsiteX2" fmla="*/ 507562 w 2293780"/>
                <a:gd name="connsiteY2" fmla="*/ 46202 h 2237738"/>
                <a:gd name="connsiteX3" fmla="*/ 154477 w 2293780"/>
                <a:gd name="connsiteY3" fmla="*/ 91470 h 2237738"/>
                <a:gd name="connsiteX4" fmla="*/ 18675 w 2293780"/>
                <a:gd name="connsiteY4" fmla="*/ 363074 h 2237738"/>
                <a:gd name="connsiteX5" fmla="*/ 36782 w 2293780"/>
                <a:gd name="connsiteY5" fmla="*/ 752373 h 2237738"/>
                <a:gd name="connsiteX6" fmla="*/ 344600 w 2293780"/>
                <a:gd name="connsiteY6" fmla="*/ 1014923 h 2237738"/>
                <a:gd name="connsiteX7" fmla="*/ 507562 w 2293780"/>
                <a:gd name="connsiteY7" fmla="*/ 1277474 h 2237738"/>
                <a:gd name="connsiteX8" fmla="*/ 471348 w 2293780"/>
                <a:gd name="connsiteY8" fmla="*/ 1576238 h 2237738"/>
                <a:gd name="connsiteX9" fmla="*/ 561883 w 2293780"/>
                <a:gd name="connsiteY9" fmla="*/ 1884056 h 2237738"/>
                <a:gd name="connsiteX10" fmla="*/ 733899 w 2293780"/>
                <a:gd name="connsiteY10" fmla="*/ 2209980 h 2237738"/>
                <a:gd name="connsiteX11" fmla="*/ 1114144 w 2293780"/>
                <a:gd name="connsiteY11" fmla="*/ 2164713 h 2237738"/>
                <a:gd name="connsiteX12" fmla="*/ 1240893 w 2293780"/>
                <a:gd name="connsiteY12" fmla="*/ 1721093 h 2237738"/>
                <a:gd name="connsiteX13" fmla="*/ 1593978 w 2293780"/>
                <a:gd name="connsiteY13" fmla="*/ 1657719 h 2237738"/>
                <a:gd name="connsiteX14" fmla="*/ 1901796 w 2293780"/>
                <a:gd name="connsiteY14" fmla="*/ 1377062 h 2237738"/>
                <a:gd name="connsiteX15" fmla="*/ 2227721 w 2293780"/>
                <a:gd name="connsiteY15" fmla="*/ 1078297 h 2237738"/>
                <a:gd name="connsiteX16" fmla="*/ 2272988 w 2293780"/>
                <a:gd name="connsiteY16" fmla="*/ 707105 h 2237738"/>
                <a:gd name="connsiteX17" fmla="*/ 1974224 w 2293780"/>
                <a:gd name="connsiteY17" fmla="*/ 535089 h 2237738"/>
                <a:gd name="connsiteX18" fmla="*/ 1775047 w 2293780"/>
                <a:gd name="connsiteY18" fmla="*/ 589410 h 2237738"/>
                <a:gd name="connsiteX19" fmla="*/ 1720727 w 2293780"/>
                <a:gd name="connsiteY19" fmla="*/ 281592 h 2237738"/>
                <a:gd name="connsiteX20" fmla="*/ 1566818 w 2293780"/>
                <a:gd name="connsiteY20" fmla="*/ 136737 h 2237738"/>
                <a:gd name="connsiteX21" fmla="*/ 1295214 w 2293780"/>
                <a:gd name="connsiteY21" fmla="*/ 935 h 2237738"/>
                <a:gd name="connsiteX22" fmla="*/ 1177519 w 2293780"/>
                <a:gd name="connsiteY22" fmla="*/ 46202 h 2237738"/>
                <a:gd name="connsiteX23" fmla="*/ 1041717 w 2293780"/>
                <a:gd name="connsiteY23" fmla="*/ 163897 h 2237738"/>
                <a:gd name="connsiteX0" fmla="*/ 1041717 w 2293780"/>
                <a:gd name="connsiteY0" fmla="*/ 146666 h 2220507"/>
                <a:gd name="connsiteX1" fmla="*/ 715792 w 2293780"/>
                <a:gd name="connsiteY1" fmla="*/ 173827 h 2220507"/>
                <a:gd name="connsiteX2" fmla="*/ 507562 w 2293780"/>
                <a:gd name="connsiteY2" fmla="*/ 28971 h 2220507"/>
                <a:gd name="connsiteX3" fmla="*/ 154477 w 2293780"/>
                <a:gd name="connsiteY3" fmla="*/ 74239 h 2220507"/>
                <a:gd name="connsiteX4" fmla="*/ 18675 w 2293780"/>
                <a:gd name="connsiteY4" fmla="*/ 345843 h 2220507"/>
                <a:gd name="connsiteX5" fmla="*/ 36782 w 2293780"/>
                <a:gd name="connsiteY5" fmla="*/ 735142 h 2220507"/>
                <a:gd name="connsiteX6" fmla="*/ 344600 w 2293780"/>
                <a:gd name="connsiteY6" fmla="*/ 997692 h 2220507"/>
                <a:gd name="connsiteX7" fmla="*/ 507562 w 2293780"/>
                <a:gd name="connsiteY7" fmla="*/ 1260243 h 2220507"/>
                <a:gd name="connsiteX8" fmla="*/ 471348 w 2293780"/>
                <a:gd name="connsiteY8" fmla="*/ 1559007 h 2220507"/>
                <a:gd name="connsiteX9" fmla="*/ 561883 w 2293780"/>
                <a:gd name="connsiteY9" fmla="*/ 1866825 h 2220507"/>
                <a:gd name="connsiteX10" fmla="*/ 733899 w 2293780"/>
                <a:gd name="connsiteY10" fmla="*/ 2192749 h 2220507"/>
                <a:gd name="connsiteX11" fmla="*/ 1114144 w 2293780"/>
                <a:gd name="connsiteY11" fmla="*/ 2147482 h 2220507"/>
                <a:gd name="connsiteX12" fmla="*/ 1240893 w 2293780"/>
                <a:gd name="connsiteY12" fmla="*/ 1703862 h 2220507"/>
                <a:gd name="connsiteX13" fmla="*/ 1593978 w 2293780"/>
                <a:gd name="connsiteY13" fmla="*/ 1640488 h 2220507"/>
                <a:gd name="connsiteX14" fmla="*/ 1901796 w 2293780"/>
                <a:gd name="connsiteY14" fmla="*/ 1359831 h 2220507"/>
                <a:gd name="connsiteX15" fmla="*/ 2227721 w 2293780"/>
                <a:gd name="connsiteY15" fmla="*/ 1061066 h 2220507"/>
                <a:gd name="connsiteX16" fmla="*/ 2272988 w 2293780"/>
                <a:gd name="connsiteY16" fmla="*/ 689874 h 2220507"/>
                <a:gd name="connsiteX17" fmla="*/ 1974224 w 2293780"/>
                <a:gd name="connsiteY17" fmla="*/ 517858 h 2220507"/>
                <a:gd name="connsiteX18" fmla="*/ 1775047 w 2293780"/>
                <a:gd name="connsiteY18" fmla="*/ 572179 h 2220507"/>
                <a:gd name="connsiteX19" fmla="*/ 1720727 w 2293780"/>
                <a:gd name="connsiteY19" fmla="*/ 264361 h 2220507"/>
                <a:gd name="connsiteX20" fmla="*/ 1566818 w 2293780"/>
                <a:gd name="connsiteY20" fmla="*/ 119506 h 2220507"/>
                <a:gd name="connsiteX21" fmla="*/ 1331428 w 2293780"/>
                <a:gd name="connsiteY21" fmla="*/ 1811 h 2220507"/>
                <a:gd name="connsiteX22" fmla="*/ 1177519 w 2293780"/>
                <a:gd name="connsiteY22" fmla="*/ 28971 h 2220507"/>
                <a:gd name="connsiteX23" fmla="*/ 1041717 w 2293780"/>
                <a:gd name="connsiteY23" fmla="*/ 146666 h 2220507"/>
                <a:gd name="connsiteX0" fmla="*/ 1041717 w 2293780"/>
                <a:gd name="connsiteY0" fmla="*/ 125223 h 2199064"/>
                <a:gd name="connsiteX1" fmla="*/ 715792 w 2293780"/>
                <a:gd name="connsiteY1" fmla="*/ 152384 h 2199064"/>
                <a:gd name="connsiteX2" fmla="*/ 507562 w 2293780"/>
                <a:gd name="connsiteY2" fmla="*/ 7528 h 2199064"/>
                <a:gd name="connsiteX3" fmla="*/ 154477 w 2293780"/>
                <a:gd name="connsiteY3" fmla="*/ 52796 h 2199064"/>
                <a:gd name="connsiteX4" fmla="*/ 18675 w 2293780"/>
                <a:gd name="connsiteY4" fmla="*/ 324400 h 2199064"/>
                <a:gd name="connsiteX5" fmla="*/ 36782 w 2293780"/>
                <a:gd name="connsiteY5" fmla="*/ 713699 h 2199064"/>
                <a:gd name="connsiteX6" fmla="*/ 344600 w 2293780"/>
                <a:gd name="connsiteY6" fmla="*/ 976249 h 2199064"/>
                <a:gd name="connsiteX7" fmla="*/ 507562 w 2293780"/>
                <a:gd name="connsiteY7" fmla="*/ 1238800 h 2199064"/>
                <a:gd name="connsiteX8" fmla="*/ 471348 w 2293780"/>
                <a:gd name="connsiteY8" fmla="*/ 1537564 h 2199064"/>
                <a:gd name="connsiteX9" fmla="*/ 561883 w 2293780"/>
                <a:gd name="connsiteY9" fmla="*/ 1845382 h 2199064"/>
                <a:gd name="connsiteX10" fmla="*/ 733899 w 2293780"/>
                <a:gd name="connsiteY10" fmla="*/ 2171306 h 2199064"/>
                <a:gd name="connsiteX11" fmla="*/ 1114144 w 2293780"/>
                <a:gd name="connsiteY11" fmla="*/ 2126039 h 2199064"/>
                <a:gd name="connsiteX12" fmla="*/ 1240893 w 2293780"/>
                <a:gd name="connsiteY12" fmla="*/ 1682419 h 2199064"/>
                <a:gd name="connsiteX13" fmla="*/ 1593978 w 2293780"/>
                <a:gd name="connsiteY13" fmla="*/ 1619045 h 2199064"/>
                <a:gd name="connsiteX14" fmla="*/ 1901796 w 2293780"/>
                <a:gd name="connsiteY14" fmla="*/ 1338388 h 2199064"/>
                <a:gd name="connsiteX15" fmla="*/ 2227721 w 2293780"/>
                <a:gd name="connsiteY15" fmla="*/ 1039623 h 2199064"/>
                <a:gd name="connsiteX16" fmla="*/ 2272988 w 2293780"/>
                <a:gd name="connsiteY16" fmla="*/ 668431 h 2199064"/>
                <a:gd name="connsiteX17" fmla="*/ 1974224 w 2293780"/>
                <a:gd name="connsiteY17" fmla="*/ 496415 h 2199064"/>
                <a:gd name="connsiteX18" fmla="*/ 1775047 w 2293780"/>
                <a:gd name="connsiteY18" fmla="*/ 550736 h 2199064"/>
                <a:gd name="connsiteX19" fmla="*/ 1720727 w 2293780"/>
                <a:gd name="connsiteY19" fmla="*/ 242918 h 2199064"/>
                <a:gd name="connsiteX20" fmla="*/ 1566818 w 2293780"/>
                <a:gd name="connsiteY20" fmla="*/ 98063 h 2199064"/>
                <a:gd name="connsiteX21" fmla="*/ 1177519 w 2293780"/>
                <a:gd name="connsiteY21" fmla="*/ 7528 h 2199064"/>
                <a:gd name="connsiteX22" fmla="*/ 1041717 w 2293780"/>
                <a:gd name="connsiteY22" fmla="*/ 125223 h 2199064"/>
                <a:gd name="connsiteX0" fmla="*/ 1041717 w 2293780"/>
                <a:gd name="connsiteY0" fmla="*/ 125223 h 2199064"/>
                <a:gd name="connsiteX1" fmla="*/ 715792 w 2293780"/>
                <a:gd name="connsiteY1" fmla="*/ 152384 h 2199064"/>
                <a:gd name="connsiteX2" fmla="*/ 507562 w 2293780"/>
                <a:gd name="connsiteY2" fmla="*/ 7528 h 2199064"/>
                <a:gd name="connsiteX3" fmla="*/ 154477 w 2293780"/>
                <a:gd name="connsiteY3" fmla="*/ 52796 h 2199064"/>
                <a:gd name="connsiteX4" fmla="*/ 18675 w 2293780"/>
                <a:gd name="connsiteY4" fmla="*/ 324400 h 2199064"/>
                <a:gd name="connsiteX5" fmla="*/ 36782 w 2293780"/>
                <a:gd name="connsiteY5" fmla="*/ 713699 h 2199064"/>
                <a:gd name="connsiteX6" fmla="*/ 344600 w 2293780"/>
                <a:gd name="connsiteY6" fmla="*/ 976249 h 2199064"/>
                <a:gd name="connsiteX7" fmla="*/ 507562 w 2293780"/>
                <a:gd name="connsiteY7" fmla="*/ 1238800 h 2199064"/>
                <a:gd name="connsiteX8" fmla="*/ 471348 w 2293780"/>
                <a:gd name="connsiteY8" fmla="*/ 1537564 h 2199064"/>
                <a:gd name="connsiteX9" fmla="*/ 561883 w 2293780"/>
                <a:gd name="connsiteY9" fmla="*/ 1845382 h 2199064"/>
                <a:gd name="connsiteX10" fmla="*/ 733899 w 2293780"/>
                <a:gd name="connsiteY10" fmla="*/ 2171306 h 2199064"/>
                <a:gd name="connsiteX11" fmla="*/ 1114144 w 2293780"/>
                <a:gd name="connsiteY11" fmla="*/ 2126039 h 2199064"/>
                <a:gd name="connsiteX12" fmla="*/ 1240893 w 2293780"/>
                <a:gd name="connsiteY12" fmla="*/ 1682419 h 2199064"/>
                <a:gd name="connsiteX13" fmla="*/ 1593978 w 2293780"/>
                <a:gd name="connsiteY13" fmla="*/ 1619045 h 2199064"/>
                <a:gd name="connsiteX14" fmla="*/ 1901796 w 2293780"/>
                <a:gd name="connsiteY14" fmla="*/ 1338388 h 2199064"/>
                <a:gd name="connsiteX15" fmla="*/ 2227721 w 2293780"/>
                <a:gd name="connsiteY15" fmla="*/ 1039623 h 2199064"/>
                <a:gd name="connsiteX16" fmla="*/ 2272988 w 2293780"/>
                <a:gd name="connsiteY16" fmla="*/ 668431 h 2199064"/>
                <a:gd name="connsiteX17" fmla="*/ 1974224 w 2293780"/>
                <a:gd name="connsiteY17" fmla="*/ 496415 h 2199064"/>
                <a:gd name="connsiteX18" fmla="*/ 1775047 w 2293780"/>
                <a:gd name="connsiteY18" fmla="*/ 550736 h 2199064"/>
                <a:gd name="connsiteX19" fmla="*/ 1720727 w 2293780"/>
                <a:gd name="connsiteY19" fmla="*/ 242918 h 2199064"/>
                <a:gd name="connsiteX20" fmla="*/ 1467230 w 2293780"/>
                <a:gd name="connsiteY20" fmla="*/ 61849 h 2199064"/>
                <a:gd name="connsiteX21" fmla="*/ 1177519 w 2293780"/>
                <a:gd name="connsiteY21" fmla="*/ 7528 h 2199064"/>
                <a:gd name="connsiteX22" fmla="*/ 1041717 w 2293780"/>
                <a:gd name="connsiteY22" fmla="*/ 125223 h 219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3780" h="2199064">
                  <a:moveTo>
                    <a:pt x="1041717" y="125223"/>
                  </a:moveTo>
                  <a:cubicBezTo>
                    <a:pt x="964762" y="149366"/>
                    <a:pt x="804818" y="172000"/>
                    <a:pt x="715792" y="152384"/>
                  </a:cubicBezTo>
                  <a:cubicBezTo>
                    <a:pt x="626766" y="132768"/>
                    <a:pt x="601114" y="24126"/>
                    <a:pt x="507562" y="7528"/>
                  </a:cubicBezTo>
                  <a:cubicBezTo>
                    <a:pt x="414010" y="-9070"/>
                    <a:pt x="235958" y="-16"/>
                    <a:pt x="154477" y="52796"/>
                  </a:cubicBezTo>
                  <a:cubicBezTo>
                    <a:pt x="72996" y="105608"/>
                    <a:pt x="38291" y="214250"/>
                    <a:pt x="18675" y="324400"/>
                  </a:cubicBezTo>
                  <a:cubicBezTo>
                    <a:pt x="-941" y="434550"/>
                    <a:pt x="-17539" y="605058"/>
                    <a:pt x="36782" y="713699"/>
                  </a:cubicBezTo>
                  <a:cubicBezTo>
                    <a:pt x="91103" y="822341"/>
                    <a:pt x="266137" y="888732"/>
                    <a:pt x="344600" y="976249"/>
                  </a:cubicBezTo>
                  <a:cubicBezTo>
                    <a:pt x="423063" y="1063766"/>
                    <a:pt x="486437" y="1145248"/>
                    <a:pt x="507562" y="1238800"/>
                  </a:cubicBezTo>
                  <a:cubicBezTo>
                    <a:pt x="528687" y="1332353"/>
                    <a:pt x="462294" y="1436467"/>
                    <a:pt x="471348" y="1537564"/>
                  </a:cubicBezTo>
                  <a:cubicBezTo>
                    <a:pt x="480401" y="1638661"/>
                    <a:pt x="518125" y="1739759"/>
                    <a:pt x="561883" y="1845382"/>
                  </a:cubicBezTo>
                  <a:cubicBezTo>
                    <a:pt x="605641" y="1951005"/>
                    <a:pt x="641855" y="2124530"/>
                    <a:pt x="733899" y="2171306"/>
                  </a:cubicBezTo>
                  <a:cubicBezTo>
                    <a:pt x="825942" y="2218082"/>
                    <a:pt x="1029645" y="2207520"/>
                    <a:pt x="1114144" y="2126039"/>
                  </a:cubicBezTo>
                  <a:cubicBezTo>
                    <a:pt x="1198643" y="2044558"/>
                    <a:pt x="1160921" y="1766918"/>
                    <a:pt x="1240893" y="1682419"/>
                  </a:cubicBezTo>
                  <a:cubicBezTo>
                    <a:pt x="1320865" y="1597920"/>
                    <a:pt x="1483828" y="1676384"/>
                    <a:pt x="1593978" y="1619045"/>
                  </a:cubicBezTo>
                  <a:cubicBezTo>
                    <a:pt x="1704129" y="1561707"/>
                    <a:pt x="1901796" y="1338388"/>
                    <a:pt x="1901796" y="1338388"/>
                  </a:cubicBezTo>
                  <a:cubicBezTo>
                    <a:pt x="2007420" y="1241818"/>
                    <a:pt x="2165856" y="1151282"/>
                    <a:pt x="2227721" y="1039623"/>
                  </a:cubicBezTo>
                  <a:cubicBezTo>
                    <a:pt x="2289586" y="927964"/>
                    <a:pt x="2315237" y="758966"/>
                    <a:pt x="2272988" y="668431"/>
                  </a:cubicBezTo>
                  <a:cubicBezTo>
                    <a:pt x="2230739" y="577896"/>
                    <a:pt x="2057214" y="516031"/>
                    <a:pt x="1974224" y="496415"/>
                  </a:cubicBezTo>
                  <a:cubicBezTo>
                    <a:pt x="1891234" y="476799"/>
                    <a:pt x="1817296" y="592985"/>
                    <a:pt x="1775047" y="550736"/>
                  </a:cubicBezTo>
                  <a:cubicBezTo>
                    <a:pt x="1732798" y="508487"/>
                    <a:pt x="1772030" y="324399"/>
                    <a:pt x="1720727" y="242918"/>
                  </a:cubicBezTo>
                  <a:cubicBezTo>
                    <a:pt x="1669424" y="161437"/>
                    <a:pt x="1557765" y="101081"/>
                    <a:pt x="1467230" y="61849"/>
                  </a:cubicBezTo>
                  <a:cubicBezTo>
                    <a:pt x="1376695" y="22617"/>
                    <a:pt x="1248438" y="-3034"/>
                    <a:pt x="1177519" y="7528"/>
                  </a:cubicBezTo>
                  <a:cubicBezTo>
                    <a:pt x="1106600" y="18090"/>
                    <a:pt x="1118672" y="101080"/>
                    <a:pt x="1041717" y="125223"/>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任意多边形: 形状 72">
              <a:extLst>
                <a:ext uri="{FF2B5EF4-FFF2-40B4-BE49-F238E27FC236}">
                  <a16:creationId xmlns:a16="http://schemas.microsoft.com/office/drawing/2014/main" id="{2A4416A8-4BB9-4ED2-88E3-29DC76961FF4}"/>
                </a:ext>
              </a:extLst>
            </p:cNvPr>
            <p:cNvSpPr/>
            <p:nvPr/>
          </p:nvSpPr>
          <p:spPr>
            <a:xfrm>
              <a:off x="3003083" y="3928858"/>
              <a:ext cx="1833517" cy="1844908"/>
            </a:xfrm>
            <a:custGeom>
              <a:avLst/>
              <a:gdLst>
                <a:gd name="connsiteX0" fmla="*/ 808426 w 1833517"/>
                <a:gd name="connsiteY0" fmla="*/ 145201 h 1844908"/>
                <a:gd name="connsiteX1" fmla="*/ 636410 w 1833517"/>
                <a:gd name="connsiteY1" fmla="*/ 208576 h 1844908"/>
                <a:gd name="connsiteX2" fmla="*/ 401020 w 1833517"/>
                <a:gd name="connsiteY2" fmla="*/ 181415 h 1844908"/>
                <a:gd name="connsiteX3" fmla="*/ 120363 w 1833517"/>
                <a:gd name="connsiteY3" fmla="*/ 317217 h 1844908"/>
                <a:gd name="connsiteX4" fmla="*/ 129416 w 1833517"/>
                <a:gd name="connsiteY4" fmla="*/ 489233 h 1844908"/>
                <a:gd name="connsiteX5" fmla="*/ 129416 w 1833517"/>
                <a:gd name="connsiteY5" fmla="*/ 688409 h 1844908"/>
                <a:gd name="connsiteX6" fmla="*/ 2667 w 1833517"/>
                <a:gd name="connsiteY6" fmla="*/ 878532 h 1844908"/>
                <a:gd name="connsiteX7" fmla="*/ 265218 w 1833517"/>
                <a:gd name="connsiteY7" fmla="*/ 1086762 h 1844908"/>
                <a:gd name="connsiteX8" fmla="*/ 238058 w 1833517"/>
                <a:gd name="connsiteY8" fmla="*/ 1285938 h 1844908"/>
                <a:gd name="connsiteX9" fmla="*/ 120363 w 1833517"/>
                <a:gd name="connsiteY9" fmla="*/ 1494168 h 1844908"/>
                <a:gd name="connsiteX10" fmla="*/ 147523 w 1833517"/>
                <a:gd name="connsiteY10" fmla="*/ 1747665 h 1844908"/>
                <a:gd name="connsiteX11" fmla="*/ 609250 w 1833517"/>
                <a:gd name="connsiteY11" fmla="*/ 1838199 h 1844908"/>
                <a:gd name="connsiteX12" fmla="*/ 962335 w 1833517"/>
                <a:gd name="connsiteY12" fmla="*/ 1584702 h 1844908"/>
                <a:gd name="connsiteX13" fmla="*/ 1469329 w 1833517"/>
                <a:gd name="connsiteY13" fmla="*/ 1829146 h 1844908"/>
                <a:gd name="connsiteX14" fmla="*/ 1831467 w 1833517"/>
                <a:gd name="connsiteY14" fmla="*/ 1620916 h 1844908"/>
                <a:gd name="connsiteX15" fmla="*/ 1605131 w 1833517"/>
                <a:gd name="connsiteY15" fmla="*/ 1331205 h 1844908"/>
                <a:gd name="connsiteX16" fmla="*/ 1360687 w 1833517"/>
                <a:gd name="connsiteY16" fmla="*/ 1276885 h 1844908"/>
                <a:gd name="connsiteX17" fmla="*/ 1532703 w 1833517"/>
                <a:gd name="connsiteY17" fmla="*/ 1023388 h 1844908"/>
                <a:gd name="connsiteX18" fmla="*/ 1568917 w 1833517"/>
                <a:gd name="connsiteY18" fmla="*/ 652195 h 1844908"/>
                <a:gd name="connsiteX19" fmla="*/ 1333527 w 1833517"/>
                <a:gd name="connsiteY19" fmla="*/ 516393 h 1844908"/>
                <a:gd name="connsiteX20" fmla="*/ 1288260 w 1833517"/>
                <a:gd name="connsiteY20" fmla="*/ 172362 h 1844908"/>
                <a:gd name="connsiteX21" fmla="*/ 1052869 w 1833517"/>
                <a:gd name="connsiteY21" fmla="*/ 346 h 1844908"/>
                <a:gd name="connsiteX22" fmla="*/ 808426 w 1833517"/>
                <a:gd name="connsiteY22" fmla="*/ 145201 h 184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3517" h="1844908">
                  <a:moveTo>
                    <a:pt x="808426" y="145201"/>
                  </a:moveTo>
                  <a:cubicBezTo>
                    <a:pt x="739016" y="179906"/>
                    <a:pt x="704311" y="202540"/>
                    <a:pt x="636410" y="208576"/>
                  </a:cubicBezTo>
                  <a:cubicBezTo>
                    <a:pt x="568509" y="214612"/>
                    <a:pt x="487028" y="163308"/>
                    <a:pt x="401020" y="181415"/>
                  </a:cubicBezTo>
                  <a:cubicBezTo>
                    <a:pt x="315012" y="199522"/>
                    <a:pt x="165630" y="265914"/>
                    <a:pt x="120363" y="317217"/>
                  </a:cubicBezTo>
                  <a:cubicBezTo>
                    <a:pt x="75096" y="368520"/>
                    <a:pt x="127907" y="427368"/>
                    <a:pt x="129416" y="489233"/>
                  </a:cubicBezTo>
                  <a:cubicBezTo>
                    <a:pt x="130925" y="551098"/>
                    <a:pt x="150541" y="623526"/>
                    <a:pt x="129416" y="688409"/>
                  </a:cubicBezTo>
                  <a:cubicBezTo>
                    <a:pt x="108291" y="753292"/>
                    <a:pt x="-19967" y="812140"/>
                    <a:pt x="2667" y="878532"/>
                  </a:cubicBezTo>
                  <a:cubicBezTo>
                    <a:pt x="25301" y="944924"/>
                    <a:pt x="225986" y="1018861"/>
                    <a:pt x="265218" y="1086762"/>
                  </a:cubicBezTo>
                  <a:cubicBezTo>
                    <a:pt x="304450" y="1154663"/>
                    <a:pt x="262200" y="1218037"/>
                    <a:pt x="238058" y="1285938"/>
                  </a:cubicBezTo>
                  <a:cubicBezTo>
                    <a:pt x="213916" y="1353839"/>
                    <a:pt x="135452" y="1417214"/>
                    <a:pt x="120363" y="1494168"/>
                  </a:cubicBezTo>
                  <a:cubicBezTo>
                    <a:pt x="105274" y="1571122"/>
                    <a:pt x="66042" y="1690326"/>
                    <a:pt x="147523" y="1747665"/>
                  </a:cubicBezTo>
                  <a:cubicBezTo>
                    <a:pt x="229004" y="1805004"/>
                    <a:pt x="473448" y="1865360"/>
                    <a:pt x="609250" y="1838199"/>
                  </a:cubicBezTo>
                  <a:cubicBezTo>
                    <a:pt x="745052" y="1811038"/>
                    <a:pt x="818989" y="1586211"/>
                    <a:pt x="962335" y="1584702"/>
                  </a:cubicBezTo>
                  <a:cubicBezTo>
                    <a:pt x="1105681" y="1583193"/>
                    <a:pt x="1324474" y="1823110"/>
                    <a:pt x="1469329" y="1829146"/>
                  </a:cubicBezTo>
                  <a:cubicBezTo>
                    <a:pt x="1614184" y="1835182"/>
                    <a:pt x="1808833" y="1703906"/>
                    <a:pt x="1831467" y="1620916"/>
                  </a:cubicBezTo>
                  <a:cubicBezTo>
                    <a:pt x="1854101" y="1537926"/>
                    <a:pt x="1683594" y="1388543"/>
                    <a:pt x="1605131" y="1331205"/>
                  </a:cubicBezTo>
                  <a:cubicBezTo>
                    <a:pt x="1526668" y="1273867"/>
                    <a:pt x="1372758" y="1328188"/>
                    <a:pt x="1360687" y="1276885"/>
                  </a:cubicBezTo>
                  <a:cubicBezTo>
                    <a:pt x="1348616" y="1225582"/>
                    <a:pt x="1497998" y="1127503"/>
                    <a:pt x="1532703" y="1023388"/>
                  </a:cubicBezTo>
                  <a:cubicBezTo>
                    <a:pt x="1567408" y="919273"/>
                    <a:pt x="1602113" y="736694"/>
                    <a:pt x="1568917" y="652195"/>
                  </a:cubicBezTo>
                  <a:cubicBezTo>
                    <a:pt x="1535721" y="567696"/>
                    <a:pt x="1380303" y="596365"/>
                    <a:pt x="1333527" y="516393"/>
                  </a:cubicBezTo>
                  <a:cubicBezTo>
                    <a:pt x="1286751" y="436421"/>
                    <a:pt x="1335036" y="258370"/>
                    <a:pt x="1288260" y="172362"/>
                  </a:cubicBezTo>
                  <a:cubicBezTo>
                    <a:pt x="1241484" y="86354"/>
                    <a:pt x="1131333" y="7891"/>
                    <a:pt x="1052869" y="346"/>
                  </a:cubicBezTo>
                  <a:cubicBezTo>
                    <a:pt x="974406" y="-7199"/>
                    <a:pt x="877836" y="110496"/>
                    <a:pt x="808426" y="145201"/>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0" name="组合 29">
            <a:extLst>
              <a:ext uri="{FF2B5EF4-FFF2-40B4-BE49-F238E27FC236}">
                <a16:creationId xmlns:a16="http://schemas.microsoft.com/office/drawing/2014/main" id="{69B9D3DC-A6E5-4DA3-96A1-09DBB10A8B18}"/>
              </a:ext>
            </a:extLst>
          </p:cNvPr>
          <p:cNvGrpSpPr/>
          <p:nvPr/>
        </p:nvGrpSpPr>
        <p:grpSpPr>
          <a:xfrm>
            <a:off x="3916920" y="2153422"/>
            <a:ext cx="4263329" cy="3968456"/>
            <a:chOff x="2411760" y="1805310"/>
            <a:chExt cx="4263329" cy="3968456"/>
          </a:xfrm>
          <a:solidFill>
            <a:srgbClr val="0000FF"/>
          </a:solidFill>
        </p:grpSpPr>
        <p:sp>
          <p:nvSpPr>
            <p:cNvPr id="31" name="任意多边形: 形状 86">
              <a:extLst>
                <a:ext uri="{FF2B5EF4-FFF2-40B4-BE49-F238E27FC236}">
                  <a16:creationId xmlns:a16="http://schemas.microsoft.com/office/drawing/2014/main" id="{6B01180D-9DAC-47AE-B0C8-3A89C3200598}"/>
                </a:ext>
              </a:extLst>
            </p:cNvPr>
            <p:cNvSpPr/>
            <p:nvPr/>
          </p:nvSpPr>
          <p:spPr>
            <a:xfrm>
              <a:off x="2411760" y="2816185"/>
              <a:ext cx="1271393" cy="1225629"/>
            </a:xfrm>
            <a:custGeom>
              <a:avLst/>
              <a:gdLst>
                <a:gd name="connsiteX0" fmla="*/ 1236776 w 1271393"/>
                <a:gd name="connsiteY0" fmla="*/ 863830 h 1225629"/>
                <a:gd name="connsiteX1" fmla="*/ 1227723 w 1271393"/>
                <a:gd name="connsiteY1" fmla="*/ 510745 h 1225629"/>
                <a:gd name="connsiteX2" fmla="*/ 901798 w 1271393"/>
                <a:gd name="connsiteY2" fmla="*/ 474531 h 1225629"/>
                <a:gd name="connsiteX3" fmla="*/ 747889 w 1271393"/>
                <a:gd name="connsiteY3" fmla="*/ 284408 h 1225629"/>
                <a:gd name="connsiteX4" fmla="*/ 458178 w 1271393"/>
                <a:gd name="connsiteY4" fmla="*/ 58071 h 1225629"/>
                <a:gd name="connsiteX5" fmla="*/ 114146 w 1271393"/>
                <a:gd name="connsiteY5" fmla="*/ 12804 h 1225629"/>
                <a:gd name="connsiteX6" fmla="*/ 41719 w 1271393"/>
                <a:gd name="connsiteY6" fmla="*/ 248194 h 1225629"/>
                <a:gd name="connsiteX7" fmla="*/ 5505 w 1271393"/>
                <a:gd name="connsiteY7" fmla="*/ 773295 h 1225629"/>
                <a:gd name="connsiteX8" fmla="*/ 159414 w 1271393"/>
                <a:gd name="connsiteY8" fmla="*/ 1008685 h 1225629"/>
                <a:gd name="connsiteX9" fmla="*/ 512499 w 1271393"/>
                <a:gd name="connsiteY9" fmla="*/ 1171648 h 1225629"/>
                <a:gd name="connsiteX10" fmla="*/ 938012 w 1271393"/>
                <a:gd name="connsiteY10" fmla="*/ 1207862 h 1225629"/>
                <a:gd name="connsiteX11" fmla="*/ 1236776 w 1271393"/>
                <a:gd name="connsiteY11" fmla="*/ 863830 h 122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1393" h="1225629">
                  <a:moveTo>
                    <a:pt x="1236776" y="863830"/>
                  </a:moveTo>
                  <a:cubicBezTo>
                    <a:pt x="1285061" y="747644"/>
                    <a:pt x="1283553" y="575628"/>
                    <a:pt x="1227723" y="510745"/>
                  </a:cubicBezTo>
                  <a:cubicBezTo>
                    <a:pt x="1171893" y="445862"/>
                    <a:pt x="981770" y="512254"/>
                    <a:pt x="901798" y="474531"/>
                  </a:cubicBezTo>
                  <a:cubicBezTo>
                    <a:pt x="821826" y="436808"/>
                    <a:pt x="821826" y="353818"/>
                    <a:pt x="747889" y="284408"/>
                  </a:cubicBezTo>
                  <a:cubicBezTo>
                    <a:pt x="673952" y="214998"/>
                    <a:pt x="563802" y="103338"/>
                    <a:pt x="458178" y="58071"/>
                  </a:cubicBezTo>
                  <a:cubicBezTo>
                    <a:pt x="352554" y="12804"/>
                    <a:pt x="183556" y="-18883"/>
                    <a:pt x="114146" y="12804"/>
                  </a:cubicBezTo>
                  <a:cubicBezTo>
                    <a:pt x="44736" y="44491"/>
                    <a:pt x="59826" y="121446"/>
                    <a:pt x="41719" y="248194"/>
                  </a:cubicBezTo>
                  <a:cubicBezTo>
                    <a:pt x="23612" y="374942"/>
                    <a:pt x="-14111" y="646547"/>
                    <a:pt x="5505" y="773295"/>
                  </a:cubicBezTo>
                  <a:cubicBezTo>
                    <a:pt x="25121" y="900043"/>
                    <a:pt x="74915" y="942293"/>
                    <a:pt x="159414" y="1008685"/>
                  </a:cubicBezTo>
                  <a:cubicBezTo>
                    <a:pt x="243913" y="1075077"/>
                    <a:pt x="382733" y="1138452"/>
                    <a:pt x="512499" y="1171648"/>
                  </a:cubicBezTo>
                  <a:cubicBezTo>
                    <a:pt x="642265" y="1204844"/>
                    <a:pt x="814281" y="1251621"/>
                    <a:pt x="938012" y="1207862"/>
                  </a:cubicBezTo>
                  <a:cubicBezTo>
                    <a:pt x="1061743" y="1164104"/>
                    <a:pt x="1188491" y="980016"/>
                    <a:pt x="1236776" y="863830"/>
                  </a:cubicBezTo>
                  <a:close/>
                </a:path>
              </a:pathLst>
            </a:custGeom>
            <a:grp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87">
              <a:extLst>
                <a:ext uri="{FF2B5EF4-FFF2-40B4-BE49-F238E27FC236}">
                  <a16:creationId xmlns:a16="http://schemas.microsoft.com/office/drawing/2014/main" id="{1CF91DA6-C572-46F9-B0F8-F09D2EBD75E0}"/>
                </a:ext>
              </a:extLst>
            </p:cNvPr>
            <p:cNvSpPr/>
            <p:nvPr/>
          </p:nvSpPr>
          <p:spPr>
            <a:xfrm>
              <a:off x="3638362" y="1805310"/>
              <a:ext cx="1828449" cy="1417068"/>
            </a:xfrm>
            <a:custGeom>
              <a:avLst/>
              <a:gdLst>
                <a:gd name="connsiteX0" fmla="*/ 562446 w 1828449"/>
                <a:gd name="connsiteY0" fmla="*/ 467110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616767 w 1828449"/>
                <a:gd name="connsiteY15" fmla="*/ 485217 h 1417068"/>
                <a:gd name="connsiteX16" fmla="*/ 562446 w 1828449"/>
                <a:gd name="connsiteY16" fmla="*/ 467110 h 1417068"/>
                <a:gd name="connsiteX0" fmla="*/ 517179 w 1828449"/>
                <a:gd name="connsiteY0" fmla="*/ 621019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616767 w 1828449"/>
                <a:gd name="connsiteY15" fmla="*/ 485217 h 1417068"/>
                <a:gd name="connsiteX16" fmla="*/ 517179 w 1828449"/>
                <a:gd name="connsiteY16" fmla="*/ 621019 h 1417068"/>
                <a:gd name="connsiteX0" fmla="*/ 517179 w 1828449"/>
                <a:gd name="connsiteY0" fmla="*/ 621019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743516 w 1828449"/>
                <a:gd name="connsiteY15" fmla="*/ 367522 h 1417068"/>
                <a:gd name="connsiteX16" fmla="*/ 517179 w 1828449"/>
                <a:gd name="connsiteY16" fmla="*/ 621019 h 1417068"/>
                <a:gd name="connsiteX0" fmla="*/ 562446 w 1828449"/>
                <a:gd name="connsiteY0" fmla="*/ 494270 h 1417068"/>
                <a:gd name="connsiteX1" fmla="*/ 426644 w 1828449"/>
                <a:gd name="connsiteY1" fmla="*/ 593858 h 1417068"/>
                <a:gd name="connsiteX2" fmla="*/ 191254 w 1828449"/>
                <a:gd name="connsiteY2" fmla="*/ 666286 h 1417068"/>
                <a:gd name="connsiteX3" fmla="*/ 28291 w 1828449"/>
                <a:gd name="connsiteY3" fmla="*/ 865462 h 1417068"/>
                <a:gd name="connsiteX4" fmla="*/ 10185 w 1828449"/>
                <a:gd name="connsiteY4" fmla="*/ 1137066 h 1417068"/>
                <a:gd name="connsiteX5" fmla="*/ 136933 w 1828449"/>
                <a:gd name="connsiteY5" fmla="*/ 1399617 h 1417068"/>
                <a:gd name="connsiteX6" fmla="*/ 517179 w 1828449"/>
                <a:gd name="connsiteY6" fmla="*/ 1363403 h 1417068"/>
                <a:gd name="connsiteX7" fmla="*/ 861210 w 1828449"/>
                <a:gd name="connsiteY7" fmla="*/ 1128013 h 1417068"/>
                <a:gd name="connsiteX8" fmla="*/ 1187135 w 1828449"/>
                <a:gd name="connsiteY8" fmla="*/ 1010318 h 1417068"/>
                <a:gd name="connsiteX9" fmla="*/ 1567381 w 1828449"/>
                <a:gd name="connsiteY9" fmla="*/ 974104 h 1417068"/>
                <a:gd name="connsiteX10" fmla="*/ 1802771 w 1828449"/>
                <a:gd name="connsiteY10" fmla="*/ 702500 h 1417068"/>
                <a:gd name="connsiteX11" fmla="*/ 1793717 w 1828449"/>
                <a:gd name="connsiteY11" fmla="*/ 231720 h 1417068"/>
                <a:gd name="connsiteX12" fmla="*/ 1549274 w 1828449"/>
                <a:gd name="connsiteY12" fmla="*/ 14437 h 1417068"/>
                <a:gd name="connsiteX13" fmla="*/ 1123761 w 1828449"/>
                <a:gd name="connsiteY13" fmla="*/ 41597 h 1417068"/>
                <a:gd name="connsiteX14" fmla="*/ 906478 w 1828449"/>
                <a:gd name="connsiteY14" fmla="*/ 213613 h 1417068"/>
                <a:gd name="connsiteX15" fmla="*/ 743516 w 1828449"/>
                <a:gd name="connsiteY15" fmla="*/ 367522 h 1417068"/>
                <a:gd name="connsiteX16" fmla="*/ 562446 w 1828449"/>
                <a:gd name="connsiteY16" fmla="*/ 494270 h 14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449" h="1417068">
                  <a:moveTo>
                    <a:pt x="562446" y="494270"/>
                  </a:moveTo>
                  <a:cubicBezTo>
                    <a:pt x="509634" y="531993"/>
                    <a:pt x="488509" y="565189"/>
                    <a:pt x="426644" y="593858"/>
                  </a:cubicBezTo>
                  <a:cubicBezTo>
                    <a:pt x="364779" y="622527"/>
                    <a:pt x="257646" y="621019"/>
                    <a:pt x="191254" y="666286"/>
                  </a:cubicBezTo>
                  <a:cubicBezTo>
                    <a:pt x="124862" y="711553"/>
                    <a:pt x="58469" y="786999"/>
                    <a:pt x="28291" y="865462"/>
                  </a:cubicBezTo>
                  <a:cubicBezTo>
                    <a:pt x="-1887" y="943925"/>
                    <a:pt x="-7922" y="1048040"/>
                    <a:pt x="10185" y="1137066"/>
                  </a:cubicBezTo>
                  <a:cubicBezTo>
                    <a:pt x="28292" y="1226092"/>
                    <a:pt x="52434" y="1361894"/>
                    <a:pt x="136933" y="1399617"/>
                  </a:cubicBezTo>
                  <a:cubicBezTo>
                    <a:pt x="221432" y="1437340"/>
                    <a:pt x="396466" y="1408670"/>
                    <a:pt x="517179" y="1363403"/>
                  </a:cubicBezTo>
                  <a:cubicBezTo>
                    <a:pt x="637892" y="1318136"/>
                    <a:pt x="749551" y="1186861"/>
                    <a:pt x="861210" y="1128013"/>
                  </a:cubicBezTo>
                  <a:cubicBezTo>
                    <a:pt x="972869" y="1069165"/>
                    <a:pt x="1069440" y="1035969"/>
                    <a:pt x="1187135" y="1010318"/>
                  </a:cubicBezTo>
                  <a:cubicBezTo>
                    <a:pt x="1304830" y="984667"/>
                    <a:pt x="1464775" y="1025407"/>
                    <a:pt x="1567381" y="974104"/>
                  </a:cubicBezTo>
                  <a:cubicBezTo>
                    <a:pt x="1669987" y="922801"/>
                    <a:pt x="1765048" y="826231"/>
                    <a:pt x="1802771" y="702500"/>
                  </a:cubicBezTo>
                  <a:cubicBezTo>
                    <a:pt x="1840494" y="578769"/>
                    <a:pt x="1835966" y="346397"/>
                    <a:pt x="1793717" y="231720"/>
                  </a:cubicBezTo>
                  <a:cubicBezTo>
                    <a:pt x="1751468" y="117043"/>
                    <a:pt x="1660933" y="46124"/>
                    <a:pt x="1549274" y="14437"/>
                  </a:cubicBezTo>
                  <a:cubicBezTo>
                    <a:pt x="1437615" y="-17250"/>
                    <a:pt x="1230894" y="8401"/>
                    <a:pt x="1123761" y="41597"/>
                  </a:cubicBezTo>
                  <a:cubicBezTo>
                    <a:pt x="1016628" y="74793"/>
                    <a:pt x="990977" y="139676"/>
                    <a:pt x="906478" y="213613"/>
                  </a:cubicBezTo>
                  <a:cubicBezTo>
                    <a:pt x="821979" y="287550"/>
                    <a:pt x="800855" y="320746"/>
                    <a:pt x="743516" y="367522"/>
                  </a:cubicBezTo>
                  <a:cubicBezTo>
                    <a:pt x="686177" y="414298"/>
                    <a:pt x="615258" y="456547"/>
                    <a:pt x="562446" y="494270"/>
                  </a:cubicBezTo>
                  <a:close/>
                </a:path>
              </a:pathLst>
            </a:custGeom>
            <a:grp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88">
              <a:extLst>
                <a:ext uri="{FF2B5EF4-FFF2-40B4-BE49-F238E27FC236}">
                  <a16:creationId xmlns:a16="http://schemas.microsoft.com/office/drawing/2014/main" id="{68D8219E-6C8E-4886-B228-48E49361B26B}"/>
                </a:ext>
              </a:extLst>
            </p:cNvPr>
            <p:cNvSpPr/>
            <p:nvPr/>
          </p:nvSpPr>
          <p:spPr>
            <a:xfrm>
              <a:off x="4381309" y="3188346"/>
              <a:ext cx="2293780" cy="2199064"/>
            </a:xfrm>
            <a:custGeom>
              <a:avLst/>
              <a:gdLst>
                <a:gd name="connsiteX0" fmla="*/ 1041717 w 2293780"/>
                <a:gd name="connsiteY0" fmla="*/ 226677 h 2300518"/>
                <a:gd name="connsiteX1" fmla="*/ 715792 w 2293780"/>
                <a:gd name="connsiteY1" fmla="*/ 253838 h 2300518"/>
                <a:gd name="connsiteX2" fmla="*/ 507562 w 2293780"/>
                <a:gd name="connsiteY2" fmla="*/ 108982 h 2300518"/>
                <a:gd name="connsiteX3" fmla="*/ 154477 w 2293780"/>
                <a:gd name="connsiteY3" fmla="*/ 154250 h 2300518"/>
                <a:gd name="connsiteX4" fmla="*/ 18675 w 2293780"/>
                <a:gd name="connsiteY4" fmla="*/ 425854 h 2300518"/>
                <a:gd name="connsiteX5" fmla="*/ 36782 w 2293780"/>
                <a:gd name="connsiteY5" fmla="*/ 815153 h 2300518"/>
                <a:gd name="connsiteX6" fmla="*/ 344600 w 2293780"/>
                <a:gd name="connsiteY6" fmla="*/ 1077703 h 2300518"/>
                <a:gd name="connsiteX7" fmla="*/ 507562 w 2293780"/>
                <a:gd name="connsiteY7" fmla="*/ 1340254 h 2300518"/>
                <a:gd name="connsiteX8" fmla="*/ 471348 w 2293780"/>
                <a:gd name="connsiteY8" fmla="*/ 1639018 h 2300518"/>
                <a:gd name="connsiteX9" fmla="*/ 561883 w 2293780"/>
                <a:gd name="connsiteY9" fmla="*/ 1946836 h 2300518"/>
                <a:gd name="connsiteX10" fmla="*/ 733899 w 2293780"/>
                <a:gd name="connsiteY10" fmla="*/ 2272760 h 2300518"/>
                <a:gd name="connsiteX11" fmla="*/ 1114144 w 2293780"/>
                <a:gd name="connsiteY11" fmla="*/ 2227493 h 2300518"/>
                <a:gd name="connsiteX12" fmla="*/ 1240893 w 2293780"/>
                <a:gd name="connsiteY12" fmla="*/ 1783873 h 2300518"/>
                <a:gd name="connsiteX13" fmla="*/ 1593978 w 2293780"/>
                <a:gd name="connsiteY13" fmla="*/ 1720499 h 2300518"/>
                <a:gd name="connsiteX14" fmla="*/ 1901796 w 2293780"/>
                <a:gd name="connsiteY14" fmla="*/ 1439842 h 2300518"/>
                <a:gd name="connsiteX15" fmla="*/ 2227721 w 2293780"/>
                <a:gd name="connsiteY15" fmla="*/ 1141077 h 2300518"/>
                <a:gd name="connsiteX16" fmla="*/ 2272988 w 2293780"/>
                <a:gd name="connsiteY16" fmla="*/ 769885 h 2300518"/>
                <a:gd name="connsiteX17" fmla="*/ 1974224 w 2293780"/>
                <a:gd name="connsiteY17" fmla="*/ 597869 h 2300518"/>
                <a:gd name="connsiteX18" fmla="*/ 1775047 w 2293780"/>
                <a:gd name="connsiteY18" fmla="*/ 652190 h 2300518"/>
                <a:gd name="connsiteX19" fmla="*/ 1720727 w 2293780"/>
                <a:gd name="connsiteY19" fmla="*/ 344372 h 2300518"/>
                <a:gd name="connsiteX20" fmla="*/ 1765994 w 2293780"/>
                <a:gd name="connsiteY20" fmla="*/ 145196 h 2300518"/>
                <a:gd name="connsiteX21" fmla="*/ 1485337 w 2293780"/>
                <a:gd name="connsiteY21" fmla="*/ 341 h 2300518"/>
                <a:gd name="connsiteX22" fmla="*/ 1177519 w 2293780"/>
                <a:gd name="connsiteY22" fmla="*/ 108982 h 2300518"/>
                <a:gd name="connsiteX23" fmla="*/ 1041717 w 2293780"/>
                <a:gd name="connsiteY23" fmla="*/ 226677 h 2300518"/>
                <a:gd name="connsiteX0" fmla="*/ 1041717 w 2293780"/>
                <a:gd name="connsiteY0" fmla="*/ 226677 h 2300518"/>
                <a:gd name="connsiteX1" fmla="*/ 715792 w 2293780"/>
                <a:gd name="connsiteY1" fmla="*/ 253838 h 2300518"/>
                <a:gd name="connsiteX2" fmla="*/ 507562 w 2293780"/>
                <a:gd name="connsiteY2" fmla="*/ 108982 h 2300518"/>
                <a:gd name="connsiteX3" fmla="*/ 154477 w 2293780"/>
                <a:gd name="connsiteY3" fmla="*/ 154250 h 2300518"/>
                <a:gd name="connsiteX4" fmla="*/ 18675 w 2293780"/>
                <a:gd name="connsiteY4" fmla="*/ 425854 h 2300518"/>
                <a:gd name="connsiteX5" fmla="*/ 36782 w 2293780"/>
                <a:gd name="connsiteY5" fmla="*/ 815153 h 2300518"/>
                <a:gd name="connsiteX6" fmla="*/ 344600 w 2293780"/>
                <a:gd name="connsiteY6" fmla="*/ 1077703 h 2300518"/>
                <a:gd name="connsiteX7" fmla="*/ 507562 w 2293780"/>
                <a:gd name="connsiteY7" fmla="*/ 1340254 h 2300518"/>
                <a:gd name="connsiteX8" fmla="*/ 471348 w 2293780"/>
                <a:gd name="connsiteY8" fmla="*/ 1639018 h 2300518"/>
                <a:gd name="connsiteX9" fmla="*/ 561883 w 2293780"/>
                <a:gd name="connsiteY9" fmla="*/ 1946836 h 2300518"/>
                <a:gd name="connsiteX10" fmla="*/ 733899 w 2293780"/>
                <a:gd name="connsiteY10" fmla="*/ 2272760 h 2300518"/>
                <a:gd name="connsiteX11" fmla="*/ 1114144 w 2293780"/>
                <a:gd name="connsiteY11" fmla="*/ 2227493 h 2300518"/>
                <a:gd name="connsiteX12" fmla="*/ 1240893 w 2293780"/>
                <a:gd name="connsiteY12" fmla="*/ 1783873 h 2300518"/>
                <a:gd name="connsiteX13" fmla="*/ 1593978 w 2293780"/>
                <a:gd name="connsiteY13" fmla="*/ 1720499 h 2300518"/>
                <a:gd name="connsiteX14" fmla="*/ 1901796 w 2293780"/>
                <a:gd name="connsiteY14" fmla="*/ 1439842 h 2300518"/>
                <a:gd name="connsiteX15" fmla="*/ 2227721 w 2293780"/>
                <a:gd name="connsiteY15" fmla="*/ 1141077 h 2300518"/>
                <a:gd name="connsiteX16" fmla="*/ 2272988 w 2293780"/>
                <a:gd name="connsiteY16" fmla="*/ 769885 h 2300518"/>
                <a:gd name="connsiteX17" fmla="*/ 1974224 w 2293780"/>
                <a:gd name="connsiteY17" fmla="*/ 597869 h 2300518"/>
                <a:gd name="connsiteX18" fmla="*/ 1775047 w 2293780"/>
                <a:gd name="connsiteY18" fmla="*/ 652190 h 2300518"/>
                <a:gd name="connsiteX19" fmla="*/ 1720727 w 2293780"/>
                <a:gd name="connsiteY19" fmla="*/ 344372 h 2300518"/>
                <a:gd name="connsiteX20" fmla="*/ 1612085 w 2293780"/>
                <a:gd name="connsiteY20" fmla="*/ 190464 h 2300518"/>
                <a:gd name="connsiteX21" fmla="*/ 1485337 w 2293780"/>
                <a:gd name="connsiteY21" fmla="*/ 341 h 2300518"/>
                <a:gd name="connsiteX22" fmla="*/ 1177519 w 2293780"/>
                <a:gd name="connsiteY22" fmla="*/ 108982 h 2300518"/>
                <a:gd name="connsiteX23" fmla="*/ 1041717 w 2293780"/>
                <a:gd name="connsiteY23" fmla="*/ 226677 h 2300518"/>
                <a:gd name="connsiteX0" fmla="*/ 1041717 w 2293780"/>
                <a:gd name="connsiteY0" fmla="*/ 163897 h 2237738"/>
                <a:gd name="connsiteX1" fmla="*/ 715792 w 2293780"/>
                <a:gd name="connsiteY1" fmla="*/ 191058 h 2237738"/>
                <a:gd name="connsiteX2" fmla="*/ 507562 w 2293780"/>
                <a:gd name="connsiteY2" fmla="*/ 46202 h 2237738"/>
                <a:gd name="connsiteX3" fmla="*/ 154477 w 2293780"/>
                <a:gd name="connsiteY3" fmla="*/ 91470 h 2237738"/>
                <a:gd name="connsiteX4" fmla="*/ 18675 w 2293780"/>
                <a:gd name="connsiteY4" fmla="*/ 363074 h 2237738"/>
                <a:gd name="connsiteX5" fmla="*/ 36782 w 2293780"/>
                <a:gd name="connsiteY5" fmla="*/ 752373 h 2237738"/>
                <a:gd name="connsiteX6" fmla="*/ 344600 w 2293780"/>
                <a:gd name="connsiteY6" fmla="*/ 1014923 h 2237738"/>
                <a:gd name="connsiteX7" fmla="*/ 507562 w 2293780"/>
                <a:gd name="connsiteY7" fmla="*/ 1277474 h 2237738"/>
                <a:gd name="connsiteX8" fmla="*/ 471348 w 2293780"/>
                <a:gd name="connsiteY8" fmla="*/ 1576238 h 2237738"/>
                <a:gd name="connsiteX9" fmla="*/ 561883 w 2293780"/>
                <a:gd name="connsiteY9" fmla="*/ 1884056 h 2237738"/>
                <a:gd name="connsiteX10" fmla="*/ 733899 w 2293780"/>
                <a:gd name="connsiteY10" fmla="*/ 2209980 h 2237738"/>
                <a:gd name="connsiteX11" fmla="*/ 1114144 w 2293780"/>
                <a:gd name="connsiteY11" fmla="*/ 2164713 h 2237738"/>
                <a:gd name="connsiteX12" fmla="*/ 1240893 w 2293780"/>
                <a:gd name="connsiteY12" fmla="*/ 1721093 h 2237738"/>
                <a:gd name="connsiteX13" fmla="*/ 1593978 w 2293780"/>
                <a:gd name="connsiteY13" fmla="*/ 1657719 h 2237738"/>
                <a:gd name="connsiteX14" fmla="*/ 1901796 w 2293780"/>
                <a:gd name="connsiteY14" fmla="*/ 1377062 h 2237738"/>
                <a:gd name="connsiteX15" fmla="*/ 2227721 w 2293780"/>
                <a:gd name="connsiteY15" fmla="*/ 1078297 h 2237738"/>
                <a:gd name="connsiteX16" fmla="*/ 2272988 w 2293780"/>
                <a:gd name="connsiteY16" fmla="*/ 707105 h 2237738"/>
                <a:gd name="connsiteX17" fmla="*/ 1974224 w 2293780"/>
                <a:gd name="connsiteY17" fmla="*/ 535089 h 2237738"/>
                <a:gd name="connsiteX18" fmla="*/ 1775047 w 2293780"/>
                <a:gd name="connsiteY18" fmla="*/ 589410 h 2237738"/>
                <a:gd name="connsiteX19" fmla="*/ 1720727 w 2293780"/>
                <a:gd name="connsiteY19" fmla="*/ 281592 h 2237738"/>
                <a:gd name="connsiteX20" fmla="*/ 1612085 w 2293780"/>
                <a:gd name="connsiteY20" fmla="*/ 127684 h 2237738"/>
                <a:gd name="connsiteX21" fmla="*/ 1295214 w 2293780"/>
                <a:gd name="connsiteY21" fmla="*/ 935 h 2237738"/>
                <a:gd name="connsiteX22" fmla="*/ 1177519 w 2293780"/>
                <a:gd name="connsiteY22" fmla="*/ 46202 h 2237738"/>
                <a:gd name="connsiteX23" fmla="*/ 1041717 w 2293780"/>
                <a:gd name="connsiteY23" fmla="*/ 163897 h 2237738"/>
                <a:gd name="connsiteX0" fmla="*/ 1041717 w 2293780"/>
                <a:gd name="connsiteY0" fmla="*/ 163897 h 2237738"/>
                <a:gd name="connsiteX1" fmla="*/ 715792 w 2293780"/>
                <a:gd name="connsiteY1" fmla="*/ 191058 h 2237738"/>
                <a:gd name="connsiteX2" fmla="*/ 507562 w 2293780"/>
                <a:gd name="connsiteY2" fmla="*/ 46202 h 2237738"/>
                <a:gd name="connsiteX3" fmla="*/ 154477 w 2293780"/>
                <a:gd name="connsiteY3" fmla="*/ 91470 h 2237738"/>
                <a:gd name="connsiteX4" fmla="*/ 18675 w 2293780"/>
                <a:gd name="connsiteY4" fmla="*/ 363074 h 2237738"/>
                <a:gd name="connsiteX5" fmla="*/ 36782 w 2293780"/>
                <a:gd name="connsiteY5" fmla="*/ 752373 h 2237738"/>
                <a:gd name="connsiteX6" fmla="*/ 344600 w 2293780"/>
                <a:gd name="connsiteY6" fmla="*/ 1014923 h 2237738"/>
                <a:gd name="connsiteX7" fmla="*/ 507562 w 2293780"/>
                <a:gd name="connsiteY7" fmla="*/ 1277474 h 2237738"/>
                <a:gd name="connsiteX8" fmla="*/ 471348 w 2293780"/>
                <a:gd name="connsiteY8" fmla="*/ 1576238 h 2237738"/>
                <a:gd name="connsiteX9" fmla="*/ 561883 w 2293780"/>
                <a:gd name="connsiteY9" fmla="*/ 1884056 h 2237738"/>
                <a:gd name="connsiteX10" fmla="*/ 733899 w 2293780"/>
                <a:gd name="connsiteY10" fmla="*/ 2209980 h 2237738"/>
                <a:gd name="connsiteX11" fmla="*/ 1114144 w 2293780"/>
                <a:gd name="connsiteY11" fmla="*/ 2164713 h 2237738"/>
                <a:gd name="connsiteX12" fmla="*/ 1240893 w 2293780"/>
                <a:gd name="connsiteY12" fmla="*/ 1721093 h 2237738"/>
                <a:gd name="connsiteX13" fmla="*/ 1593978 w 2293780"/>
                <a:gd name="connsiteY13" fmla="*/ 1657719 h 2237738"/>
                <a:gd name="connsiteX14" fmla="*/ 1901796 w 2293780"/>
                <a:gd name="connsiteY14" fmla="*/ 1377062 h 2237738"/>
                <a:gd name="connsiteX15" fmla="*/ 2227721 w 2293780"/>
                <a:gd name="connsiteY15" fmla="*/ 1078297 h 2237738"/>
                <a:gd name="connsiteX16" fmla="*/ 2272988 w 2293780"/>
                <a:gd name="connsiteY16" fmla="*/ 707105 h 2237738"/>
                <a:gd name="connsiteX17" fmla="*/ 1974224 w 2293780"/>
                <a:gd name="connsiteY17" fmla="*/ 535089 h 2237738"/>
                <a:gd name="connsiteX18" fmla="*/ 1775047 w 2293780"/>
                <a:gd name="connsiteY18" fmla="*/ 589410 h 2237738"/>
                <a:gd name="connsiteX19" fmla="*/ 1720727 w 2293780"/>
                <a:gd name="connsiteY19" fmla="*/ 281592 h 2237738"/>
                <a:gd name="connsiteX20" fmla="*/ 1566818 w 2293780"/>
                <a:gd name="connsiteY20" fmla="*/ 136737 h 2237738"/>
                <a:gd name="connsiteX21" fmla="*/ 1295214 w 2293780"/>
                <a:gd name="connsiteY21" fmla="*/ 935 h 2237738"/>
                <a:gd name="connsiteX22" fmla="*/ 1177519 w 2293780"/>
                <a:gd name="connsiteY22" fmla="*/ 46202 h 2237738"/>
                <a:gd name="connsiteX23" fmla="*/ 1041717 w 2293780"/>
                <a:gd name="connsiteY23" fmla="*/ 163897 h 2237738"/>
                <a:gd name="connsiteX0" fmla="*/ 1041717 w 2293780"/>
                <a:gd name="connsiteY0" fmla="*/ 146666 h 2220507"/>
                <a:gd name="connsiteX1" fmla="*/ 715792 w 2293780"/>
                <a:gd name="connsiteY1" fmla="*/ 173827 h 2220507"/>
                <a:gd name="connsiteX2" fmla="*/ 507562 w 2293780"/>
                <a:gd name="connsiteY2" fmla="*/ 28971 h 2220507"/>
                <a:gd name="connsiteX3" fmla="*/ 154477 w 2293780"/>
                <a:gd name="connsiteY3" fmla="*/ 74239 h 2220507"/>
                <a:gd name="connsiteX4" fmla="*/ 18675 w 2293780"/>
                <a:gd name="connsiteY4" fmla="*/ 345843 h 2220507"/>
                <a:gd name="connsiteX5" fmla="*/ 36782 w 2293780"/>
                <a:gd name="connsiteY5" fmla="*/ 735142 h 2220507"/>
                <a:gd name="connsiteX6" fmla="*/ 344600 w 2293780"/>
                <a:gd name="connsiteY6" fmla="*/ 997692 h 2220507"/>
                <a:gd name="connsiteX7" fmla="*/ 507562 w 2293780"/>
                <a:gd name="connsiteY7" fmla="*/ 1260243 h 2220507"/>
                <a:gd name="connsiteX8" fmla="*/ 471348 w 2293780"/>
                <a:gd name="connsiteY8" fmla="*/ 1559007 h 2220507"/>
                <a:gd name="connsiteX9" fmla="*/ 561883 w 2293780"/>
                <a:gd name="connsiteY9" fmla="*/ 1866825 h 2220507"/>
                <a:gd name="connsiteX10" fmla="*/ 733899 w 2293780"/>
                <a:gd name="connsiteY10" fmla="*/ 2192749 h 2220507"/>
                <a:gd name="connsiteX11" fmla="*/ 1114144 w 2293780"/>
                <a:gd name="connsiteY11" fmla="*/ 2147482 h 2220507"/>
                <a:gd name="connsiteX12" fmla="*/ 1240893 w 2293780"/>
                <a:gd name="connsiteY12" fmla="*/ 1703862 h 2220507"/>
                <a:gd name="connsiteX13" fmla="*/ 1593978 w 2293780"/>
                <a:gd name="connsiteY13" fmla="*/ 1640488 h 2220507"/>
                <a:gd name="connsiteX14" fmla="*/ 1901796 w 2293780"/>
                <a:gd name="connsiteY14" fmla="*/ 1359831 h 2220507"/>
                <a:gd name="connsiteX15" fmla="*/ 2227721 w 2293780"/>
                <a:gd name="connsiteY15" fmla="*/ 1061066 h 2220507"/>
                <a:gd name="connsiteX16" fmla="*/ 2272988 w 2293780"/>
                <a:gd name="connsiteY16" fmla="*/ 689874 h 2220507"/>
                <a:gd name="connsiteX17" fmla="*/ 1974224 w 2293780"/>
                <a:gd name="connsiteY17" fmla="*/ 517858 h 2220507"/>
                <a:gd name="connsiteX18" fmla="*/ 1775047 w 2293780"/>
                <a:gd name="connsiteY18" fmla="*/ 572179 h 2220507"/>
                <a:gd name="connsiteX19" fmla="*/ 1720727 w 2293780"/>
                <a:gd name="connsiteY19" fmla="*/ 264361 h 2220507"/>
                <a:gd name="connsiteX20" fmla="*/ 1566818 w 2293780"/>
                <a:gd name="connsiteY20" fmla="*/ 119506 h 2220507"/>
                <a:gd name="connsiteX21" fmla="*/ 1331428 w 2293780"/>
                <a:gd name="connsiteY21" fmla="*/ 1811 h 2220507"/>
                <a:gd name="connsiteX22" fmla="*/ 1177519 w 2293780"/>
                <a:gd name="connsiteY22" fmla="*/ 28971 h 2220507"/>
                <a:gd name="connsiteX23" fmla="*/ 1041717 w 2293780"/>
                <a:gd name="connsiteY23" fmla="*/ 146666 h 2220507"/>
                <a:gd name="connsiteX0" fmla="*/ 1041717 w 2293780"/>
                <a:gd name="connsiteY0" fmla="*/ 125223 h 2199064"/>
                <a:gd name="connsiteX1" fmla="*/ 715792 w 2293780"/>
                <a:gd name="connsiteY1" fmla="*/ 152384 h 2199064"/>
                <a:gd name="connsiteX2" fmla="*/ 507562 w 2293780"/>
                <a:gd name="connsiteY2" fmla="*/ 7528 h 2199064"/>
                <a:gd name="connsiteX3" fmla="*/ 154477 w 2293780"/>
                <a:gd name="connsiteY3" fmla="*/ 52796 h 2199064"/>
                <a:gd name="connsiteX4" fmla="*/ 18675 w 2293780"/>
                <a:gd name="connsiteY4" fmla="*/ 324400 h 2199064"/>
                <a:gd name="connsiteX5" fmla="*/ 36782 w 2293780"/>
                <a:gd name="connsiteY5" fmla="*/ 713699 h 2199064"/>
                <a:gd name="connsiteX6" fmla="*/ 344600 w 2293780"/>
                <a:gd name="connsiteY6" fmla="*/ 976249 h 2199064"/>
                <a:gd name="connsiteX7" fmla="*/ 507562 w 2293780"/>
                <a:gd name="connsiteY7" fmla="*/ 1238800 h 2199064"/>
                <a:gd name="connsiteX8" fmla="*/ 471348 w 2293780"/>
                <a:gd name="connsiteY8" fmla="*/ 1537564 h 2199064"/>
                <a:gd name="connsiteX9" fmla="*/ 561883 w 2293780"/>
                <a:gd name="connsiteY9" fmla="*/ 1845382 h 2199064"/>
                <a:gd name="connsiteX10" fmla="*/ 733899 w 2293780"/>
                <a:gd name="connsiteY10" fmla="*/ 2171306 h 2199064"/>
                <a:gd name="connsiteX11" fmla="*/ 1114144 w 2293780"/>
                <a:gd name="connsiteY11" fmla="*/ 2126039 h 2199064"/>
                <a:gd name="connsiteX12" fmla="*/ 1240893 w 2293780"/>
                <a:gd name="connsiteY12" fmla="*/ 1682419 h 2199064"/>
                <a:gd name="connsiteX13" fmla="*/ 1593978 w 2293780"/>
                <a:gd name="connsiteY13" fmla="*/ 1619045 h 2199064"/>
                <a:gd name="connsiteX14" fmla="*/ 1901796 w 2293780"/>
                <a:gd name="connsiteY14" fmla="*/ 1338388 h 2199064"/>
                <a:gd name="connsiteX15" fmla="*/ 2227721 w 2293780"/>
                <a:gd name="connsiteY15" fmla="*/ 1039623 h 2199064"/>
                <a:gd name="connsiteX16" fmla="*/ 2272988 w 2293780"/>
                <a:gd name="connsiteY16" fmla="*/ 668431 h 2199064"/>
                <a:gd name="connsiteX17" fmla="*/ 1974224 w 2293780"/>
                <a:gd name="connsiteY17" fmla="*/ 496415 h 2199064"/>
                <a:gd name="connsiteX18" fmla="*/ 1775047 w 2293780"/>
                <a:gd name="connsiteY18" fmla="*/ 550736 h 2199064"/>
                <a:gd name="connsiteX19" fmla="*/ 1720727 w 2293780"/>
                <a:gd name="connsiteY19" fmla="*/ 242918 h 2199064"/>
                <a:gd name="connsiteX20" fmla="*/ 1566818 w 2293780"/>
                <a:gd name="connsiteY20" fmla="*/ 98063 h 2199064"/>
                <a:gd name="connsiteX21" fmla="*/ 1177519 w 2293780"/>
                <a:gd name="connsiteY21" fmla="*/ 7528 h 2199064"/>
                <a:gd name="connsiteX22" fmla="*/ 1041717 w 2293780"/>
                <a:gd name="connsiteY22" fmla="*/ 125223 h 2199064"/>
                <a:gd name="connsiteX0" fmla="*/ 1041717 w 2293780"/>
                <a:gd name="connsiteY0" fmla="*/ 125223 h 2199064"/>
                <a:gd name="connsiteX1" fmla="*/ 715792 w 2293780"/>
                <a:gd name="connsiteY1" fmla="*/ 152384 h 2199064"/>
                <a:gd name="connsiteX2" fmla="*/ 507562 w 2293780"/>
                <a:gd name="connsiteY2" fmla="*/ 7528 h 2199064"/>
                <a:gd name="connsiteX3" fmla="*/ 154477 w 2293780"/>
                <a:gd name="connsiteY3" fmla="*/ 52796 h 2199064"/>
                <a:gd name="connsiteX4" fmla="*/ 18675 w 2293780"/>
                <a:gd name="connsiteY4" fmla="*/ 324400 h 2199064"/>
                <a:gd name="connsiteX5" fmla="*/ 36782 w 2293780"/>
                <a:gd name="connsiteY5" fmla="*/ 713699 h 2199064"/>
                <a:gd name="connsiteX6" fmla="*/ 344600 w 2293780"/>
                <a:gd name="connsiteY6" fmla="*/ 976249 h 2199064"/>
                <a:gd name="connsiteX7" fmla="*/ 507562 w 2293780"/>
                <a:gd name="connsiteY7" fmla="*/ 1238800 h 2199064"/>
                <a:gd name="connsiteX8" fmla="*/ 471348 w 2293780"/>
                <a:gd name="connsiteY8" fmla="*/ 1537564 h 2199064"/>
                <a:gd name="connsiteX9" fmla="*/ 561883 w 2293780"/>
                <a:gd name="connsiteY9" fmla="*/ 1845382 h 2199064"/>
                <a:gd name="connsiteX10" fmla="*/ 733899 w 2293780"/>
                <a:gd name="connsiteY10" fmla="*/ 2171306 h 2199064"/>
                <a:gd name="connsiteX11" fmla="*/ 1114144 w 2293780"/>
                <a:gd name="connsiteY11" fmla="*/ 2126039 h 2199064"/>
                <a:gd name="connsiteX12" fmla="*/ 1240893 w 2293780"/>
                <a:gd name="connsiteY12" fmla="*/ 1682419 h 2199064"/>
                <a:gd name="connsiteX13" fmla="*/ 1593978 w 2293780"/>
                <a:gd name="connsiteY13" fmla="*/ 1619045 h 2199064"/>
                <a:gd name="connsiteX14" fmla="*/ 1901796 w 2293780"/>
                <a:gd name="connsiteY14" fmla="*/ 1338388 h 2199064"/>
                <a:gd name="connsiteX15" fmla="*/ 2227721 w 2293780"/>
                <a:gd name="connsiteY15" fmla="*/ 1039623 h 2199064"/>
                <a:gd name="connsiteX16" fmla="*/ 2272988 w 2293780"/>
                <a:gd name="connsiteY16" fmla="*/ 668431 h 2199064"/>
                <a:gd name="connsiteX17" fmla="*/ 1974224 w 2293780"/>
                <a:gd name="connsiteY17" fmla="*/ 496415 h 2199064"/>
                <a:gd name="connsiteX18" fmla="*/ 1775047 w 2293780"/>
                <a:gd name="connsiteY18" fmla="*/ 550736 h 2199064"/>
                <a:gd name="connsiteX19" fmla="*/ 1720727 w 2293780"/>
                <a:gd name="connsiteY19" fmla="*/ 242918 h 2199064"/>
                <a:gd name="connsiteX20" fmla="*/ 1467230 w 2293780"/>
                <a:gd name="connsiteY20" fmla="*/ 61849 h 2199064"/>
                <a:gd name="connsiteX21" fmla="*/ 1177519 w 2293780"/>
                <a:gd name="connsiteY21" fmla="*/ 7528 h 2199064"/>
                <a:gd name="connsiteX22" fmla="*/ 1041717 w 2293780"/>
                <a:gd name="connsiteY22" fmla="*/ 125223 h 219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3780" h="2199064">
                  <a:moveTo>
                    <a:pt x="1041717" y="125223"/>
                  </a:moveTo>
                  <a:cubicBezTo>
                    <a:pt x="964762" y="149366"/>
                    <a:pt x="804818" y="172000"/>
                    <a:pt x="715792" y="152384"/>
                  </a:cubicBezTo>
                  <a:cubicBezTo>
                    <a:pt x="626766" y="132768"/>
                    <a:pt x="601114" y="24126"/>
                    <a:pt x="507562" y="7528"/>
                  </a:cubicBezTo>
                  <a:cubicBezTo>
                    <a:pt x="414010" y="-9070"/>
                    <a:pt x="235958" y="-16"/>
                    <a:pt x="154477" y="52796"/>
                  </a:cubicBezTo>
                  <a:cubicBezTo>
                    <a:pt x="72996" y="105608"/>
                    <a:pt x="38291" y="214250"/>
                    <a:pt x="18675" y="324400"/>
                  </a:cubicBezTo>
                  <a:cubicBezTo>
                    <a:pt x="-941" y="434550"/>
                    <a:pt x="-17539" y="605058"/>
                    <a:pt x="36782" y="713699"/>
                  </a:cubicBezTo>
                  <a:cubicBezTo>
                    <a:pt x="91103" y="822341"/>
                    <a:pt x="266137" y="888732"/>
                    <a:pt x="344600" y="976249"/>
                  </a:cubicBezTo>
                  <a:cubicBezTo>
                    <a:pt x="423063" y="1063766"/>
                    <a:pt x="486437" y="1145248"/>
                    <a:pt x="507562" y="1238800"/>
                  </a:cubicBezTo>
                  <a:cubicBezTo>
                    <a:pt x="528687" y="1332353"/>
                    <a:pt x="462294" y="1436467"/>
                    <a:pt x="471348" y="1537564"/>
                  </a:cubicBezTo>
                  <a:cubicBezTo>
                    <a:pt x="480401" y="1638661"/>
                    <a:pt x="518125" y="1739759"/>
                    <a:pt x="561883" y="1845382"/>
                  </a:cubicBezTo>
                  <a:cubicBezTo>
                    <a:pt x="605641" y="1951005"/>
                    <a:pt x="641855" y="2124530"/>
                    <a:pt x="733899" y="2171306"/>
                  </a:cubicBezTo>
                  <a:cubicBezTo>
                    <a:pt x="825942" y="2218082"/>
                    <a:pt x="1029645" y="2207520"/>
                    <a:pt x="1114144" y="2126039"/>
                  </a:cubicBezTo>
                  <a:cubicBezTo>
                    <a:pt x="1198643" y="2044558"/>
                    <a:pt x="1160921" y="1766918"/>
                    <a:pt x="1240893" y="1682419"/>
                  </a:cubicBezTo>
                  <a:cubicBezTo>
                    <a:pt x="1320865" y="1597920"/>
                    <a:pt x="1483828" y="1676384"/>
                    <a:pt x="1593978" y="1619045"/>
                  </a:cubicBezTo>
                  <a:cubicBezTo>
                    <a:pt x="1704129" y="1561707"/>
                    <a:pt x="1901796" y="1338388"/>
                    <a:pt x="1901796" y="1338388"/>
                  </a:cubicBezTo>
                  <a:cubicBezTo>
                    <a:pt x="2007420" y="1241818"/>
                    <a:pt x="2165856" y="1151282"/>
                    <a:pt x="2227721" y="1039623"/>
                  </a:cubicBezTo>
                  <a:cubicBezTo>
                    <a:pt x="2289586" y="927964"/>
                    <a:pt x="2315237" y="758966"/>
                    <a:pt x="2272988" y="668431"/>
                  </a:cubicBezTo>
                  <a:cubicBezTo>
                    <a:pt x="2230739" y="577896"/>
                    <a:pt x="2057214" y="516031"/>
                    <a:pt x="1974224" y="496415"/>
                  </a:cubicBezTo>
                  <a:cubicBezTo>
                    <a:pt x="1891234" y="476799"/>
                    <a:pt x="1817296" y="592985"/>
                    <a:pt x="1775047" y="550736"/>
                  </a:cubicBezTo>
                  <a:cubicBezTo>
                    <a:pt x="1732798" y="508487"/>
                    <a:pt x="1772030" y="324399"/>
                    <a:pt x="1720727" y="242918"/>
                  </a:cubicBezTo>
                  <a:cubicBezTo>
                    <a:pt x="1669424" y="161437"/>
                    <a:pt x="1557765" y="101081"/>
                    <a:pt x="1467230" y="61849"/>
                  </a:cubicBezTo>
                  <a:cubicBezTo>
                    <a:pt x="1376695" y="22617"/>
                    <a:pt x="1248438" y="-3034"/>
                    <a:pt x="1177519" y="7528"/>
                  </a:cubicBezTo>
                  <a:cubicBezTo>
                    <a:pt x="1106600" y="18090"/>
                    <a:pt x="1118672" y="101080"/>
                    <a:pt x="1041717" y="125223"/>
                  </a:cubicBezTo>
                  <a:close/>
                </a:path>
              </a:pathLst>
            </a:custGeom>
            <a:grp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任意多边形: 形状 89">
              <a:extLst>
                <a:ext uri="{FF2B5EF4-FFF2-40B4-BE49-F238E27FC236}">
                  <a16:creationId xmlns:a16="http://schemas.microsoft.com/office/drawing/2014/main" id="{4113CBC4-E961-4925-A5F3-2416AB0C7F05}"/>
                </a:ext>
              </a:extLst>
            </p:cNvPr>
            <p:cNvSpPr/>
            <p:nvPr/>
          </p:nvSpPr>
          <p:spPr>
            <a:xfrm>
              <a:off x="3003083" y="3928858"/>
              <a:ext cx="1833517" cy="1844908"/>
            </a:xfrm>
            <a:custGeom>
              <a:avLst/>
              <a:gdLst>
                <a:gd name="connsiteX0" fmla="*/ 808426 w 1833517"/>
                <a:gd name="connsiteY0" fmla="*/ 145201 h 1844908"/>
                <a:gd name="connsiteX1" fmla="*/ 636410 w 1833517"/>
                <a:gd name="connsiteY1" fmla="*/ 208576 h 1844908"/>
                <a:gd name="connsiteX2" fmla="*/ 401020 w 1833517"/>
                <a:gd name="connsiteY2" fmla="*/ 181415 h 1844908"/>
                <a:gd name="connsiteX3" fmla="*/ 120363 w 1833517"/>
                <a:gd name="connsiteY3" fmla="*/ 317217 h 1844908"/>
                <a:gd name="connsiteX4" fmla="*/ 129416 w 1833517"/>
                <a:gd name="connsiteY4" fmla="*/ 489233 h 1844908"/>
                <a:gd name="connsiteX5" fmla="*/ 129416 w 1833517"/>
                <a:gd name="connsiteY5" fmla="*/ 688409 h 1844908"/>
                <a:gd name="connsiteX6" fmla="*/ 2667 w 1833517"/>
                <a:gd name="connsiteY6" fmla="*/ 878532 h 1844908"/>
                <a:gd name="connsiteX7" fmla="*/ 265218 w 1833517"/>
                <a:gd name="connsiteY7" fmla="*/ 1086762 h 1844908"/>
                <a:gd name="connsiteX8" fmla="*/ 238058 w 1833517"/>
                <a:gd name="connsiteY8" fmla="*/ 1285938 h 1844908"/>
                <a:gd name="connsiteX9" fmla="*/ 120363 w 1833517"/>
                <a:gd name="connsiteY9" fmla="*/ 1494168 h 1844908"/>
                <a:gd name="connsiteX10" fmla="*/ 147523 w 1833517"/>
                <a:gd name="connsiteY10" fmla="*/ 1747665 h 1844908"/>
                <a:gd name="connsiteX11" fmla="*/ 609250 w 1833517"/>
                <a:gd name="connsiteY11" fmla="*/ 1838199 h 1844908"/>
                <a:gd name="connsiteX12" fmla="*/ 962335 w 1833517"/>
                <a:gd name="connsiteY12" fmla="*/ 1584702 h 1844908"/>
                <a:gd name="connsiteX13" fmla="*/ 1469329 w 1833517"/>
                <a:gd name="connsiteY13" fmla="*/ 1829146 h 1844908"/>
                <a:gd name="connsiteX14" fmla="*/ 1831467 w 1833517"/>
                <a:gd name="connsiteY14" fmla="*/ 1620916 h 1844908"/>
                <a:gd name="connsiteX15" fmla="*/ 1605131 w 1833517"/>
                <a:gd name="connsiteY15" fmla="*/ 1331205 h 1844908"/>
                <a:gd name="connsiteX16" fmla="*/ 1360687 w 1833517"/>
                <a:gd name="connsiteY16" fmla="*/ 1276885 h 1844908"/>
                <a:gd name="connsiteX17" fmla="*/ 1532703 w 1833517"/>
                <a:gd name="connsiteY17" fmla="*/ 1023388 h 1844908"/>
                <a:gd name="connsiteX18" fmla="*/ 1568917 w 1833517"/>
                <a:gd name="connsiteY18" fmla="*/ 652195 h 1844908"/>
                <a:gd name="connsiteX19" fmla="*/ 1333527 w 1833517"/>
                <a:gd name="connsiteY19" fmla="*/ 516393 h 1844908"/>
                <a:gd name="connsiteX20" fmla="*/ 1288260 w 1833517"/>
                <a:gd name="connsiteY20" fmla="*/ 172362 h 1844908"/>
                <a:gd name="connsiteX21" fmla="*/ 1052869 w 1833517"/>
                <a:gd name="connsiteY21" fmla="*/ 346 h 1844908"/>
                <a:gd name="connsiteX22" fmla="*/ 808426 w 1833517"/>
                <a:gd name="connsiteY22" fmla="*/ 145201 h 184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3517" h="1844908">
                  <a:moveTo>
                    <a:pt x="808426" y="145201"/>
                  </a:moveTo>
                  <a:cubicBezTo>
                    <a:pt x="739016" y="179906"/>
                    <a:pt x="704311" y="202540"/>
                    <a:pt x="636410" y="208576"/>
                  </a:cubicBezTo>
                  <a:cubicBezTo>
                    <a:pt x="568509" y="214612"/>
                    <a:pt x="487028" y="163308"/>
                    <a:pt x="401020" y="181415"/>
                  </a:cubicBezTo>
                  <a:cubicBezTo>
                    <a:pt x="315012" y="199522"/>
                    <a:pt x="165630" y="265914"/>
                    <a:pt x="120363" y="317217"/>
                  </a:cubicBezTo>
                  <a:cubicBezTo>
                    <a:pt x="75096" y="368520"/>
                    <a:pt x="127907" y="427368"/>
                    <a:pt x="129416" y="489233"/>
                  </a:cubicBezTo>
                  <a:cubicBezTo>
                    <a:pt x="130925" y="551098"/>
                    <a:pt x="150541" y="623526"/>
                    <a:pt x="129416" y="688409"/>
                  </a:cubicBezTo>
                  <a:cubicBezTo>
                    <a:pt x="108291" y="753292"/>
                    <a:pt x="-19967" y="812140"/>
                    <a:pt x="2667" y="878532"/>
                  </a:cubicBezTo>
                  <a:cubicBezTo>
                    <a:pt x="25301" y="944924"/>
                    <a:pt x="225986" y="1018861"/>
                    <a:pt x="265218" y="1086762"/>
                  </a:cubicBezTo>
                  <a:cubicBezTo>
                    <a:pt x="304450" y="1154663"/>
                    <a:pt x="262200" y="1218037"/>
                    <a:pt x="238058" y="1285938"/>
                  </a:cubicBezTo>
                  <a:cubicBezTo>
                    <a:pt x="213916" y="1353839"/>
                    <a:pt x="135452" y="1417214"/>
                    <a:pt x="120363" y="1494168"/>
                  </a:cubicBezTo>
                  <a:cubicBezTo>
                    <a:pt x="105274" y="1571122"/>
                    <a:pt x="66042" y="1690326"/>
                    <a:pt x="147523" y="1747665"/>
                  </a:cubicBezTo>
                  <a:cubicBezTo>
                    <a:pt x="229004" y="1805004"/>
                    <a:pt x="473448" y="1865360"/>
                    <a:pt x="609250" y="1838199"/>
                  </a:cubicBezTo>
                  <a:cubicBezTo>
                    <a:pt x="745052" y="1811038"/>
                    <a:pt x="818989" y="1586211"/>
                    <a:pt x="962335" y="1584702"/>
                  </a:cubicBezTo>
                  <a:cubicBezTo>
                    <a:pt x="1105681" y="1583193"/>
                    <a:pt x="1324474" y="1823110"/>
                    <a:pt x="1469329" y="1829146"/>
                  </a:cubicBezTo>
                  <a:cubicBezTo>
                    <a:pt x="1614184" y="1835182"/>
                    <a:pt x="1808833" y="1703906"/>
                    <a:pt x="1831467" y="1620916"/>
                  </a:cubicBezTo>
                  <a:cubicBezTo>
                    <a:pt x="1854101" y="1537926"/>
                    <a:pt x="1683594" y="1388543"/>
                    <a:pt x="1605131" y="1331205"/>
                  </a:cubicBezTo>
                  <a:cubicBezTo>
                    <a:pt x="1526668" y="1273867"/>
                    <a:pt x="1372758" y="1328188"/>
                    <a:pt x="1360687" y="1276885"/>
                  </a:cubicBezTo>
                  <a:cubicBezTo>
                    <a:pt x="1348616" y="1225582"/>
                    <a:pt x="1497998" y="1127503"/>
                    <a:pt x="1532703" y="1023388"/>
                  </a:cubicBezTo>
                  <a:cubicBezTo>
                    <a:pt x="1567408" y="919273"/>
                    <a:pt x="1602113" y="736694"/>
                    <a:pt x="1568917" y="652195"/>
                  </a:cubicBezTo>
                  <a:cubicBezTo>
                    <a:pt x="1535721" y="567696"/>
                    <a:pt x="1380303" y="596365"/>
                    <a:pt x="1333527" y="516393"/>
                  </a:cubicBezTo>
                  <a:cubicBezTo>
                    <a:pt x="1286751" y="436421"/>
                    <a:pt x="1335036" y="258370"/>
                    <a:pt x="1288260" y="172362"/>
                  </a:cubicBezTo>
                  <a:cubicBezTo>
                    <a:pt x="1241484" y="86354"/>
                    <a:pt x="1131333" y="7891"/>
                    <a:pt x="1052869" y="346"/>
                  </a:cubicBezTo>
                  <a:cubicBezTo>
                    <a:pt x="974406" y="-7199"/>
                    <a:pt x="877836" y="110496"/>
                    <a:pt x="808426" y="145201"/>
                  </a:cubicBezTo>
                  <a:close/>
                </a:path>
              </a:pathLst>
            </a:custGeom>
            <a:grp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5" name="组合 34">
            <a:extLst>
              <a:ext uri="{FF2B5EF4-FFF2-40B4-BE49-F238E27FC236}">
                <a16:creationId xmlns:a16="http://schemas.microsoft.com/office/drawing/2014/main" id="{40595028-AC30-46E0-A319-8695CF2ACDBC}"/>
              </a:ext>
            </a:extLst>
          </p:cNvPr>
          <p:cNvGrpSpPr/>
          <p:nvPr/>
        </p:nvGrpSpPr>
        <p:grpSpPr>
          <a:xfrm>
            <a:off x="4206065" y="2510454"/>
            <a:ext cx="3332493" cy="3003066"/>
            <a:chOff x="2704568" y="2530036"/>
            <a:chExt cx="3332493" cy="3003066"/>
          </a:xfrm>
        </p:grpSpPr>
        <p:grpSp>
          <p:nvGrpSpPr>
            <p:cNvPr id="36" name="组合 35">
              <a:extLst>
                <a:ext uri="{FF2B5EF4-FFF2-40B4-BE49-F238E27FC236}">
                  <a16:creationId xmlns:a16="http://schemas.microsoft.com/office/drawing/2014/main" id="{5B640ADF-4CB7-44CB-8AD1-53E9039BAFF1}"/>
                </a:ext>
              </a:extLst>
            </p:cNvPr>
            <p:cNvGrpSpPr/>
            <p:nvPr/>
          </p:nvGrpSpPr>
          <p:grpSpPr>
            <a:xfrm>
              <a:off x="5115572" y="4290221"/>
              <a:ext cx="921489" cy="536737"/>
              <a:chOff x="3704517" y="2046161"/>
              <a:chExt cx="1556193" cy="906431"/>
            </a:xfrm>
          </p:grpSpPr>
          <p:cxnSp>
            <p:nvCxnSpPr>
              <p:cNvPr id="64" name="直接箭头连接符 63">
                <a:extLst>
                  <a:ext uri="{FF2B5EF4-FFF2-40B4-BE49-F238E27FC236}">
                    <a16:creationId xmlns:a16="http://schemas.microsoft.com/office/drawing/2014/main" id="{6A9C1460-ABF6-4B6D-B06A-EE20A29CAAEB}"/>
                  </a:ext>
                </a:extLst>
              </p:cNvPr>
              <p:cNvCxnSpPr/>
              <p:nvPr/>
            </p:nvCxnSpPr>
            <p:spPr>
              <a:xfrm>
                <a:off x="4468622" y="2052492"/>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2C0DC5F3-3EF7-444D-BECC-181EA3B2D2B2}"/>
                  </a:ext>
                </a:extLst>
              </p:cNvPr>
              <p:cNvCxnSpPr/>
              <p:nvPr/>
            </p:nvCxnSpPr>
            <p:spPr>
              <a:xfrm>
                <a:off x="4468622" y="2340042"/>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6C38E1EF-DD92-4866-B01D-05BCB17F071F}"/>
                  </a:ext>
                </a:extLst>
              </p:cNvPr>
              <p:cNvCxnSpPr/>
              <p:nvPr/>
            </p:nvCxnSpPr>
            <p:spPr>
              <a:xfrm>
                <a:off x="4468622" y="2196026"/>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2B2CE130-FD9E-4D37-8A28-E6345E6FD1B7}"/>
                  </a:ext>
                </a:extLst>
              </p:cNvPr>
              <p:cNvCxnSpPr/>
              <p:nvPr/>
            </p:nvCxnSpPr>
            <p:spPr>
              <a:xfrm flipH="1">
                <a:off x="3732500" y="2052492"/>
                <a:ext cx="152821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19B53AD6-5E21-48E7-9D87-7151B85447AD}"/>
                  </a:ext>
                </a:extLst>
              </p:cNvPr>
              <p:cNvCxnSpPr/>
              <p:nvPr/>
            </p:nvCxnSpPr>
            <p:spPr>
              <a:xfrm rot="10800000">
                <a:off x="3704517" y="2946261"/>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BD195EED-0FAA-4D0B-88D4-602DDEC6B201}"/>
                  </a:ext>
                </a:extLst>
              </p:cNvPr>
              <p:cNvCxnSpPr/>
              <p:nvPr/>
            </p:nvCxnSpPr>
            <p:spPr>
              <a:xfrm rot="10800000">
                <a:off x="4209479" y="2669630"/>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0D2D3644-7341-45C8-9B11-11D852472C67}"/>
                  </a:ext>
                </a:extLst>
              </p:cNvPr>
              <p:cNvCxnSpPr/>
              <p:nvPr/>
            </p:nvCxnSpPr>
            <p:spPr>
              <a:xfrm rot="10800000">
                <a:off x="3933196" y="2822338"/>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B1741CC4-23A2-40EE-B7DC-E84C35595CD4}"/>
                  </a:ext>
                </a:extLst>
              </p:cNvPr>
              <p:cNvCxnSpPr/>
              <p:nvPr/>
            </p:nvCxnSpPr>
            <p:spPr>
              <a:xfrm flipV="1">
                <a:off x="4477192" y="2046161"/>
                <a:ext cx="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62999235-8D9E-4110-8277-4B9AB21694FA}"/>
                </a:ext>
              </a:extLst>
            </p:cNvPr>
            <p:cNvGrpSpPr/>
            <p:nvPr/>
          </p:nvGrpSpPr>
          <p:grpSpPr>
            <a:xfrm>
              <a:off x="3487377" y="4996365"/>
              <a:ext cx="656066" cy="536737"/>
              <a:chOff x="3704517" y="2046161"/>
              <a:chExt cx="1556193" cy="906431"/>
            </a:xfrm>
          </p:grpSpPr>
          <p:cxnSp>
            <p:nvCxnSpPr>
              <p:cNvPr id="56" name="直接箭头连接符 55">
                <a:extLst>
                  <a:ext uri="{FF2B5EF4-FFF2-40B4-BE49-F238E27FC236}">
                    <a16:creationId xmlns:a16="http://schemas.microsoft.com/office/drawing/2014/main" id="{2D01F0BC-AA4B-4362-A3C9-9252DBA73B94}"/>
                  </a:ext>
                </a:extLst>
              </p:cNvPr>
              <p:cNvCxnSpPr/>
              <p:nvPr/>
            </p:nvCxnSpPr>
            <p:spPr>
              <a:xfrm>
                <a:off x="4468622" y="2052492"/>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B2736DFD-3189-4815-8577-C4FD807EEC8F}"/>
                  </a:ext>
                </a:extLst>
              </p:cNvPr>
              <p:cNvCxnSpPr/>
              <p:nvPr/>
            </p:nvCxnSpPr>
            <p:spPr>
              <a:xfrm>
                <a:off x="4468622" y="2340042"/>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3F466B3C-07A7-405F-B3FE-230265D12A6C}"/>
                  </a:ext>
                </a:extLst>
              </p:cNvPr>
              <p:cNvCxnSpPr/>
              <p:nvPr/>
            </p:nvCxnSpPr>
            <p:spPr>
              <a:xfrm>
                <a:off x="4468622" y="2196026"/>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67F85D38-CE53-4E2E-9144-85A7134284F4}"/>
                  </a:ext>
                </a:extLst>
              </p:cNvPr>
              <p:cNvCxnSpPr/>
              <p:nvPr/>
            </p:nvCxnSpPr>
            <p:spPr>
              <a:xfrm flipH="1">
                <a:off x="3732500" y="2052492"/>
                <a:ext cx="152821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4C268D40-015C-4638-B8E2-E6DFD6FFEBCB}"/>
                  </a:ext>
                </a:extLst>
              </p:cNvPr>
              <p:cNvCxnSpPr/>
              <p:nvPr/>
            </p:nvCxnSpPr>
            <p:spPr>
              <a:xfrm rot="10800000">
                <a:off x="3704517" y="2946261"/>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A971BCBA-191A-4500-A2A5-F03CDA0D0C44}"/>
                  </a:ext>
                </a:extLst>
              </p:cNvPr>
              <p:cNvCxnSpPr/>
              <p:nvPr/>
            </p:nvCxnSpPr>
            <p:spPr>
              <a:xfrm rot="10800000">
                <a:off x="4209479" y="2669630"/>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7DE6C4C8-03C8-4851-B11F-FAB7C7F5BEAE}"/>
                  </a:ext>
                </a:extLst>
              </p:cNvPr>
              <p:cNvCxnSpPr/>
              <p:nvPr/>
            </p:nvCxnSpPr>
            <p:spPr>
              <a:xfrm rot="10800000">
                <a:off x="3933196" y="2822338"/>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ED0A55C8-3192-4793-9CFE-F376926FE40E}"/>
                  </a:ext>
                </a:extLst>
              </p:cNvPr>
              <p:cNvCxnSpPr/>
              <p:nvPr/>
            </p:nvCxnSpPr>
            <p:spPr>
              <a:xfrm flipV="1">
                <a:off x="4477192" y="2046161"/>
                <a:ext cx="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478D26CE-2C5E-4B7D-8691-7E36140E36A9}"/>
                </a:ext>
              </a:extLst>
            </p:cNvPr>
            <p:cNvGrpSpPr/>
            <p:nvPr/>
          </p:nvGrpSpPr>
          <p:grpSpPr>
            <a:xfrm>
              <a:off x="2704568" y="3569750"/>
              <a:ext cx="389811" cy="536737"/>
              <a:chOff x="3704517" y="2046161"/>
              <a:chExt cx="1556193" cy="906431"/>
            </a:xfrm>
          </p:grpSpPr>
          <p:cxnSp>
            <p:nvCxnSpPr>
              <p:cNvPr id="48" name="直接箭头连接符 47">
                <a:extLst>
                  <a:ext uri="{FF2B5EF4-FFF2-40B4-BE49-F238E27FC236}">
                    <a16:creationId xmlns:a16="http://schemas.microsoft.com/office/drawing/2014/main" id="{5A2D60D6-9594-42F1-AEA2-28251C406FCB}"/>
                  </a:ext>
                </a:extLst>
              </p:cNvPr>
              <p:cNvCxnSpPr/>
              <p:nvPr/>
            </p:nvCxnSpPr>
            <p:spPr>
              <a:xfrm>
                <a:off x="4468622" y="2052492"/>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88C8CDC9-064F-4DD8-A372-DFB5023D173B}"/>
                  </a:ext>
                </a:extLst>
              </p:cNvPr>
              <p:cNvCxnSpPr/>
              <p:nvPr/>
            </p:nvCxnSpPr>
            <p:spPr>
              <a:xfrm>
                <a:off x="4468622" y="2340042"/>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9551DA81-4C13-4643-8928-2B6A4060BB36}"/>
                  </a:ext>
                </a:extLst>
              </p:cNvPr>
              <p:cNvCxnSpPr/>
              <p:nvPr/>
            </p:nvCxnSpPr>
            <p:spPr>
              <a:xfrm>
                <a:off x="4468622" y="2196026"/>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036F9614-1AA6-46B9-AC93-0CC67C039D9B}"/>
                  </a:ext>
                </a:extLst>
              </p:cNvPr>
              <p:cNvCxnSpPr/>
              <p:nvPr/>
            </p:nvCxnSpPr>
            <p:spPr>
              <a:xfrm flipH="1">
                <a:off x="3732500" y="2052492"/>
                <a:ext cx="152821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9BE3213E-BDAB-4BD3-9B88-5DFB68D88229}"/>
                  </a:ext>
                </a:extLst>
              </p:cNvPr>
              <p:cNvCxnSpPr/>
              <p:nvPr/>
            </p:nvCxnSpPr>
            <p:spPr>
              <a:xfrm rot="10800000">
                <a:off x="3704517" y="2946261"/>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67C007E9-F07D-467C-A2B6-E15A73BD3F73}"/>
                  </a:ext>
                </a:extLst>
              </p:cNvPr>
              <p:cNvCxnSpPr/>
              <p:nvPr/>
            </p:nvCxnSpPr>
            <p:spPr>
              <a:xfrm rot="10800000">
                <a:off x="4209479" y="2669630"/>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A1E48E53-154F-46B8-9BBA-0A29E1A23A92}"/>
                  </a:ext>
                </a:extLst>
              </p:cNvPr>
              <p:cNvCxnSpPr/>
              <p:nvPr/>
            </p:nvCxnSpPr>
            <p:spPr>
              <a:xfrm rot="10800000">
                <a:off x="3933196" y="2822338"/>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FA3D1C2-2D5C-4D10-BAB3-F2DC43798B2D}"/>
                  </a:ext>
                </a:extLst>
              </p:cNvPr>
              <p:cNvCxnSpPr/>
              <p:nvPr/>
            </p:nvCxnSpPr>
            <p:spPr>
              <a:xfrm flipV="1">
                <a:off x="4477192" y="2046161"/>
                <a:ext cx="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516695A2-EBF7-438F-A279-373697B8CB7A}"/>
                </a:ext>
              </a:extLst>
            </p:cNvPr>
            <p:cNvGrpSpPr/>
            <p:nvPr/>
          </p:nvGrpSpPr>
          <p:grpSpPr>
            <a:xfrm>
              <a:off x="3950287" y="2530036"/>
              <a:ext cx="1265718" cy="536737"/>
              <a:chOff x="3704517" y="2046161"/>
              <a:chExt cx="1556193" cy="906431"/>
            </a:xfrm>
          </p:grpSpPr>
          <p:cxnSp>
            <p:nvCxnSpPr>
              <p:cNvPr id="40" name="直接箭头连接符 39">
                <a:extLst>
                  <a:ext uri="{FF2B5EF4-FFF2-40B4-BE49-F238E27FC236}">
                    <a16:creationId xmlns:a16="http://schemas.microsoft.com/office/drawing/2014/main" id="{3237D6F7-F618-4C7A-909A-B83383B2E725}"/>
                  </a:ext>
                </a:extLst>
              </p:cNvPr>
              <p:cNvCxnSpPr/>
              <p:nvPr/>
            </p:nvCxnSpPr>
            <p:spPr>
              <a:xfrm>
                <a:off x="4468622" y="2052492"/>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E12F7860-4389-4BFD-91D7-016C68841DD6}"/>
                  </a:ext>
                </a:extLst>
              </p:cNvPr>
              <p:cNvCxnSpPr/>
              <p:nvPr/>
            </p:nvCxnSpPr>
            <p:spPr>
              <a:xfrm>
                <a:off x="4468622" y="2340042"/>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826BE76B-5618-4759-84D7-7A224A6D2C75}"/>
                  </a:ext>
                </a:extLst>
              </p:cNvPr>
              <p:cNvCxnSpPr/>
              <p:nvPr/>
            </p:nvCxnSpPr>
            <p:spPr>
              <a:xfrm>
                <a:off x="4468622" y="2196026"/>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2CC7E8F2-AB91-4C01-B6B1-D9927A478B30}"/>
                  </a:ext>
                </a:extLst>
              </p:cNvPr>
              <p:cNvCxnSpPr/>
              <p:nvPr/>
            </p:nvCxnSpPr>
            <p:spPr>
              <a:xfrm flipH="1">
                <a:off x="3732500" y="2052492"/>
                <a:ext cx="152821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9751EADE-F24C-4ED8-9161-527E35CB4BD1}"/>
                  </a:ext>
                </a:extLst>
              </p:cNvPr>
              <p:cNvCxnSpPr/>
              <p:nvPr/>
            </p:nvCxnSpPr>
            <p:spPr>
              <a:xfrm rot="10800000">
                <a:off x="3704517" y="2946261"/>
                <a:ext cx="79208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023735CF-CE28-402E-B08E-9822ADB89154}"/>
                  </a:ext>
                </a:extLst>
              </p:cNvPr>
              <p:cNvCxnSpPr/>
              <p:nvPr/>
            </p:nvCxnSpPr>
            <p:spPr>
              <a:xfrm rot="10800000">
                <a:off x="4209479" y="2669630"/>
                <a:ext cx="2677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C06EC051-5AF6-4725-A795-A9B4AA71DA10}"/>
                  </a:ext>
                </a:extLst>
              </p:cNvPr>
              <p:cNvCxnSpPr/>
              <p:nvPr/>
            </p:nvCxnSpPr>
            <p:spPr>
              <a:xfrm rot="10800000">
                <a:off x="3933196" y="2822338"/>
                <a:ext cx="53542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E69F3DFA-5593-4CB3-8A31-C571568C4A99}"/>
                  </a:ext>
                </a:extLst>
              </p:cNvPr>
              <p:cNvCxnSpPr/>
              <p:nvPr/>
            </p:nvCxnSpPr>
            <p:spPr>
              <a:xfrm flipV="1">
                <a:off x="4477192" y="2046161"/>
                <a:ext cx="0" cy="900100"/>
              </a:xfrm>
              <a:prstGeom prst="line">
                <a:avLst/>
              </a:prstGeom>
              <a:ln w="28575">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4" name="组合 93"/>
          <p:cNvGrpSpPr/>
          <p:nvPr/>
        </p:nvGrpSpPr>
        <p:grpSpPr>
          <a:xfrm>
            <a:off x="8811656" y="5059650"/>
            <a:ext cx="1826250" cy="1553087"/>
            <a:chOff x="9733878" y="1624609"/>
            <a:chExt cx="1826250" cy="1553087"/>
          </a:xfrm>
        </p:grpSpPr>
        <p:cxnSp>
          <p:nvCxnSpPr>
            <p:cNvPr id="5" name="直接箭头连接符 4"/>
            <p:cNvCxnSpPr/>
            <p:nvPr/>
          </p:nvCxnSpPr>
          <p:spPr>
            <a:xfrm>
              <a:off x="10010938" y="2707373"/>
              <a:ext cx="1280599"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10010938" y="1777658"/>
              <a:ext cx="0" cy="929715"/>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H="1">
              <a:off x="9733878" y="2707373"/>
              <a:ext cx="277060" cy="420556"/>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10010938" y="1986902"/>
              <a:ext cx="1080120"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a:off x="10010938" y="2167020"/>
              <a:ext cx="810000"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a:off x="10010938" y="2527256"/>
              <a:ext cx="270000"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10010938" y="1986902"/>
              <a:ext cx="1080120" cy="720471"/>
            </a:xfrm>
            <a:prstGeom prst="line">
              <a:avLst/>
            </a:prstGeom>
            <a:ln w="19050">
              <a:solidFill>
                <a:srgbClr val="0066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直接箭头连接符 85"/>
            <p:cNvCxnSpPr/>
            <p:nvPr/>
          </p:nvCxnSpPr>
          <p:spPr>
            <a:xfrm>
              <a:off x="10010938" y="2347138"/>
              <a:ext cx="540000"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文本框 89"/>
                <p:cNvSpPr txBox="1"/>
                <p:nvPr/>
              </p:nvSpPr>
              <p:spPr>
                <a:xfrm>
                  <a:off x="10497978" y="2376697"/>
                  <a:ext cx="1062150" cy="307777"/>
                </a:xfrm>
                <a:prstGeom prst="rect">
                  <a:avLst/>
                </a:prstGeom>
                <a:noFill/>
              </p:spPr>
              <p:txBody>
                <a:bodyPr wrap="none" rtlCol="0">
                  <a:spAutoFit/>
                </a:bodyPr>
                <a:lstStyle/>
                <a:p>
                  <a14:m>
                    <m:oMath xmlns:m="http://schemas.openxmlformats.org/officeDocument/2006/math">
                      <m:r>
                        <a:rPr lang="en-US" sz="1400" b="0" i="1" smtClean="0">
                          <a:latin typeface="Cambria Math" panose="02040503050406030204" pitchFamily="18" charset="0"/>
                        </a:rPr>
                        <m:t>𝑥</m:t>
                      </m:r>
                    </m:oMath>
                  </a14:m>
                  <a:r>
                    <a:rPr lang="zh-CN" altLang="en-US" sz="1400" dirty="0">
                      <a:latin typeface="华文中宋" panose="02010600040101010101" pitchFamily="2" charset="-122"/>
                      <a:ea typeface="华文中宋" panose="02010600040101010101" pitchFamily="2" charset="-122"/>
                    </a:rPr>
                    <a:t> 流动方向</a:t>
                  </a:r>
                  <a:endParaRPr lang="en-US" sz="1400" dirty="0">
                    <a:latin typeface="华文中宋" panose="02010600040101010101" pitchFamily="2" charset="-122"/>
                    <a:ea typeface="华文中宋" panose="02010600040101010101" pitchFamily="2" charset="-122"/>
                  </a:endParaRPr>
                </a:p>
              </p:txBody>
            </p:sp>
          </mc:Choice>
          <mc:Fallback xmlns="">
            <p:sp>
              <p:nvSpPr>
                <p:cNvPr id="90" name="文本框 89"/>
                <p:cNvSpPr txBox="1">
                  <a:spLocks noRot="1" noChangeAspect="1" noMove="1" noResize="1" noEditPoints="1" noAdjustHandles="1" noChangeArrowheads="1" noChangeShapeType="1" noTextEdit="1"/>
                </p:cNvSpPr>
                <p:nvPr/>
              </p:nvSpPr>
              <p:spPr>
                <a:xfrm>
                  <a:off x="10497978" y="2376697"/>
                  <a:ext cx="1062150" cy="307777"/>
                </a:xfrm>
                <a:prstGeom prst="rect">
                  <a:avLst/>
                </a:prstGeom>
                <a:blipFill>
                  <a:blip r:embed="rId4"/>
                  <a:stretch>
                    <a:fillRect t="-1961" r="-575"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文本框 90"/>
                <p:cNvSpPr txBox="1"/>
                <p:nvPr/>
              </p:nvSpPr>
              <p:spPr>
                <a:xfrm>
                  <a:off x="10010938" y="1624609"/>
                  <a:ext cx="1423659" cy="307777"/>
                </a:xfrm>
                <a:prstGeom prst="rect">
                  <a:avLst/>
                </a:prstGeom>
                <a:noFill/>
              </p:spPr>
              <p:txBody>
                <a:bodyPr wrap="none" rtlCol="0">
                  <a:spAutoFit/>
                </a:bodyPr>
                <a:lstStyle/>
                <a:p>
                  <a14:m>
                    <m:oMath xmlns:m="http://schemas.openxmlformats.org/officeDocument/2006/math">
                      <m:r>
                        <a:rPr lang="en-US" altLang="zh-CN" sz="1400" b="0" i="1" smtClean="0">
                          <a:latin typeface="Cambria Math" panose="02040503050406030204" pitchFamily="18" charset="0"/>
                          <a:ea typeface="华文中宋" panose="02010600040101010101" pitchFamily="2" charset="-122"/>
                        </a:rPr>
                        <m:t>𝑦</m:t>
                      </m:r>
                    </m:oMath>
                  </a14:m>
                  <a:r>
                    <a:rPr lang="zh-CN" altLang="en-US" sz="1400" dirty="0">
                      <a:latin typeface="华文中宋" panose="02010600040101010101" pitchFamily="2" charset="-122"/>
                      <a:ea typeface="华文中宋" panose="02010600040101010101" pitchFamily="2" charset="-122"/>
                    </a:rPr>
                    <a:t> 速度梯度方向</a:t>
                  </a:r>
                  <a:endParaRPr lang="en-US" sz="1400" dirty="0">
                    <a:latin typeface="华文中宋" panose="02010600040101010101" pitchFamily="2" charset="-122"/>
                    <a:ea typeface="华文中宋" panose="02010600040101010101" pitchFamily="2" charset="-122"/>
                  </a:endParaRPr>
                </a:p>
              </p:txBody>
            </p:sp>
          </mc:Choice>
          <mc:Fallback xmlns="">
            <p:sp>
              <p:nvSpPr>
                <p:cNvPr id="91" name="文本框 90"/>
                <p:cNvSpPr txBox="1">
                  <a:spLocks noRot="1" noChangeAspect="1" noMove="1" noResize="1" noEditPoints="1" noAdjustHandles="1" noChangeArrowheads="1" noChangeShapeType="1" noTextEdit="1"/>
                </p:cNvSpPr>
                <p:nvPr/>
              </p:nvSpPr>
              <p:spPr>
                <a:xfrm>
                  <a:off x="10010938" y="1624609"/>
                  <a:ext cx="1423659" cy="307777"/>
                </a:xfrm>
                <a:prstGeom prst="rect">
                  <a:avLst/>
                </a:prstGeom>
                <a:blipFill>
                  <a:blip r:embed="rId5"/>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文本框 91"/>
                <p:cNvSpPr txBox="1"/>
                <p:nvPr/>
              </p:nvSpPr>
              <p:spPr>
                <a:xfrm>
                  <a:off x="9858183" y="2869919"/>
                  <a:ext cx="1050159" cy="307777"/>
                </a:xfrm>
                <a:prstGeom prst="rect">
                  <a:avLst/>
                </a:prstGeom>
                <a:noFill/>
              </p:spPr>
              <p:txBody>
                <a:bodyPr wrap="none" rtlCol="0">
                  <a:spAutoFit/>
                </a:bodyPr>
                <a:lstStyle/>
                <a:p>
                  <a14:m>
                    <m:oMath xmlns:m="http://schemas.openxmlformats.org/officeDocument/2006/math">
                      <m:r>
                        <a:rPr lang="en-US" altLang="zh-CN" sz="1400" b="0" i="1" smtClean="0">
                          <a:latin typeface="Cambria Math" panose="02040503050406030204" pitchFamily="18" charset="0"/>
                          <a:ea typeface="华文中宋" panose="02010600040101010101" pitchFamily="2" charset="-122"/>
                        </a:rPr>
                        <m:t>𝑧</m:t>
                      </m:r>
                    </m:oMath>
                  </a14:m>
                  <a:r>
                    <a:rPr lang="zh-CN" altLang="en-US" sz="1400" dirty="0">
                      <a:latin typeface="华文中宋" panose="02010600040101010101" pitchFamily="2" charset="-122"/>
                      <a:ea typeface="华文中宋" panose="02010600040101010101" pitchFamily="2" charset="-122"/>
                    </a:rPr>
                    <a:t> 旋度方向</a:t>
                  </a:r>
                  <a:endParaRPr lang="en-US" sz="1400" dirty="0">
                    <a:latin typeface="华文中宋" panose="02010600040101010101" pitchFamily="2" charset="-122"/>
                    <a:ea typeface="华文中宋" panose="02010600040101010101" pitchFamily="2" charset="-122"/>
                  </a:endParaRPr>
                </a:p>
              </p:txBody>
            </p:sp>
          </mc:Choice>
          <mc:Fallback xmlns="">
            <p:sp>
              <p:nvSpPr>
                <p:cNvPr id="92" name="文本框 91"/>
                <p:cNvSpPr txBox="1">
                  <a:spLocks noRot="1" noChangeAspect="1" noMove="1" noResize="1" noEditPoints="1" noAdjustHandles="1" noChangeArrowheads="1" noChangeShapeType="1" noTextEdit="1"/>
                </p:cNvSpPr>
                <p:nvPr/>
              </p:nvSpPr>
              <p:spPr>
                <a:xfrm>
                  <a:off x="9858183" y="2869919"/>
                  <a:ext cx="1050159" cy="307777"/>
                </a:xfrm>
                <a:prstGeom prst="rect">
                  <a:avLst/>
                </a:prstGeom>
                <a:blipFill>
                  <a:blip r:embed="rId6"/>
                  <a:stretch>
                    <a:fillRect t="-3922" r="-581" b="-19608"/>
                  </a:stretch>
                </a:blipFill>
              </p:spPr>
              <p:txBody>
                <a:bodyPr/>
                <a:lstStyle/>
                <a:p>
                  <a:r>
                    <a:rPr lang="en-US">
                      <a:noFill/>
                    </a:rPr>
                    <a:t> </a:t>
                  </a:r>
                </a:p>
              </p:txBody>
            </p:sp>
          </mc:Fallback>
        </mc:AlternateContent>
      </p:grpSp>
      <p:grpSp>
        <p:nvGrpSpPr>
          <p:cNvPr id="111" name="组合 110"/>
          <p:cNvGrpSpPr/>
          <p:nvPr/>
        </p:nvGrpSpPr>
        <p:grpSpPr>
          <a:xfrm>
            <a:off x="8517543" y="1124076"/>
            <a:ext cx="3526249" cy="1758570"/>
            <a:chOff x="8548133" y="1716735"/>
            <a:chExt cx="3526249" cy="1758570"/>
          </a:xfrm>
        </p:grpSpPr>
        <p:sp>
          <p:nvSpPr>
            <p:cNvPr id="97" name="文本框 96"/>
            <p:cNvSpPr txBox="1"/>
            <p:nvPr/>
          </p:nvSpPr>
          <p:spPr>
            <a:xfrm>
              <a:off x="8694746" y="3105973"/>
              <a:ext cx="3195105"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单个</a:t>
              </a:r>
              <a:r>
                <a:rPr lang="en-US" dirty="0">
                  <a:latin typeface="华文中宋" panose="02010600040101010101" pitchFamily="2" charset="-122"/>
                  <a:ea typeface="华文中宋" panose="02010600040101010101" pitchFamily="2" charset="-122"/>
                </a:rPr>
                <a:t>LER</a:t>
              </a:r>
              <a:r>
                <a:rPr lang="zh-CN" altLang="en-US" dirty="0">
                  <a:latin typeface="华文中宋" panose="02010600040101010101" pitchFamily="2" charset="-122"/>
                  <a:ea typeface="华文中宋" panose="02010600040101010101" pitchFamily="2" charset="-122"/>
                </a:rPr>
                <a:t>生命周期内应力演化</a:t>
              </a:r>
              <a:endParaRPr lang="en-US" dirty="0">
                <a:latin typeface="华文中宋" panose="02010600040101010101" pitchFamily="2" charset="-122"/>
                <a:ea typeface="华文中宋" panose="02010600040101010101" pitchFamily="2" charset="-122"/>
              </a:endParaRPr>
            </a:p>
          </p:txBody>
        </p:sp>
        <p:cxnSp>
          <p:nvCxnSpPr>
            <p:cNvPr id="105" name="直接箭头连接符 104"/>
            <p:cNvCxnSpPr/>
            <p:nvPr/>
          </p:nvCxnSpPr>
          <p:spPr>
            <a:xfrm flipV="1">
              <a:off x="8995990" y="1727205"/>
              <a:ext cx="0" cy="102554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8995990" y="2752746"/>
              <a:ext cx="2592619"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8995990" y="1818776"/>
              <a:ext cx="1479100"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0803779" y="2752746"/>
              <a:ext cx="649978" cy="0"/>
            </a:xfrm>
            <a:prstGeom prst="line">
              <a:avLst/>
            </a:prstGeom>
            <a:ln w="57150">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10475090" y="1818776"/>
              <a:ext cx="328689"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9074760" y="1908302"/>
              <a:ext cx="902811" cy="307777"/>
            </a:xfrm>
            <a:prstGeom prst="rect">
              <a:avLst/>
            </a:prstGeom>
            <a:noFill/>
          </p:spPr>
          <p:txBody>
            <a:bodyPr wrap="none" rtlCol="0">
              <a:spAutoFit/>
            </a:bodyPr>
            <a:lstStyle/>
            <a:p>
              <a:r>
                <a:rPr lang="zh-CN" altLang="en-US" sz="1400" dirty="0">
                  <a:latin typeface="华文中宋" panose="02010600040101010101" pitchFamily="2" charset="-122"/>
                  <a:ea typeface="华文中宋" panose="02010600040101010101" pitchFamily="2" charset="-122"/>
                </a:rPr>
                <a:t>弹性形变</a:t>
              </a:r>
              <a:endParaRPr lang="en-US" sz="1400" dirty="0">
                <a:latin typeface="华文中宋" panose="02010600040101010101" pitchFamily="2" charset="-122"/>
                <a:ea typeface="华文中宋" panose="02010600040101010101" pitchFamily="2" charset="-122"/>
              </a:endParaRPr>
            </a:p>
          </p:txBody>
        </p:sp>
        <p:sp>
          <p:nvSpPr>
            <p:cNvPr id="99" name="文本框 98"/>
            <p:cNvSpPr txBox="1"/>
            <p:nvPr/>
          </p:nvSpPr>
          <p:spPr>
            <a:xfrm>
              <a:off x="10604696" y="1972795"/>
              <a:ext cx="902811" cy="307777"/>
            </a:xfrm>
            <a:prstGeom prst="rect">
              <a:avLst/>
            </a:prstGeom>
            <a:noFill/>
          </p:spPr>
          <p:txBody>
            <a:bodyPr wrap="none" rtlCol="0">
              <a:spAutoFit/>
            </a:bodyPr>
            <a:lstStyle/>
            <a:p>
              <a:r>
                <a:rPr lang="zh-CN" altLang="en-US" sz="1400" dirty="0">
                  <a:latin typeface="华文中宋" panose="02010600040101010101" pitchFamily="2" charset="-122"/>
                  <a:ea typeface="华文中宋" panose="02010600040101010101" pitchFamily="2" charset="-122"/>
                </a:rPr>
                <a:t>屈服崩解</a:t>
              </a:r>
              <a:endParaRPr lang="en-US" sz="1400" dirty="0">
                <a:latin typeface="华文中宋" panose="02010600040101010101" pitchFamily="2" charset="-122"/>
                <a:ea typeface="华文中宋" panose="02010600040101010101" pitchFamily="2" charset="-122"/>
              </a:endParaRPr>
            </a:p>
          </p:txBody>
        </p:sp>
        <p:sp>
          <p:nvSpPr>
            <p:cNvPr id="100" name="文本框 99"/>
            <p:cNvSpPr txBox="1"/>
            <p:nvPr/>
          </p:nvSpPr>
          <p:spPr>
            <a:xfrm>
              <a:off x="10812498" y="2364698"/>
              <a:ext cx="1261884" cy="307777"/>
            </a:xfrm>
            <a:prstGeom prst="rect">
              <a:avLst/>
            </a:prstGeom>
            <a:noFill/>
          </p:spPr>
          <p:txBody>
            <a:bodyPr wrap="none" rtlCol="0">
              <a:spAutoFit/>
            </a:bodyPr>
            <a:lstStyle/>
            <a:p>
              <a:r>
                <a:rPr lang="zh-CN" altLang="en-US" sz="1400" dirty="0">
                  <a:latin typeface="华文中宋" panose="02010600040101010101" pitchFamily="2" charset="-122"/>
                  <a:ea typeface="华文中宋" panose="02010600040101010101" pitchFamily="2" charset="-122"/>
                </a:rPr>
                <a:t>流动等待重组</a:t>
              </a:r>
              <a:endParaRPr lang="en-US" sz="1400" dirty="0">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108" name="文本框 107"/>
                <p:cNvSpPr txBox="1"/>
                <p:nvPr/>
              </p:nvSpPr>
              <p:spPr>
                <a:xfrm>
                  <a:off x="8548133" y="1716735"/>
                  <a:ext cx="461665" cy="768031"/>
                </a:xfrm>
                <a:prstGeom prst="rect">
                  <a:avLst/>
                </a:prstGeom>
                <a:noFill/>
              </p:spPr>
              <p:txBody>
                <a:bodyPr vert="vert270" wrap="none" rtlCol="0">
                  <a:spAutoFit/>
                </a:bodyPr>
                <a:lstStyle/>
                <a:p>
                  <a:r>
                    <a:rPr lang="zh-CN" altLang="en-US" dirty="0">
                      <a:latin typeface="华文中宋" panose="02010600040101010101" pitchFamily="2" charset="-122"/>
                      <a:ea typeface="华文中宋" panose="02010600040101010101" pitchFamily="2" charset="-122"/>
                    </a:rPr>
                    <a:t>应力 </a:t>
                  </a:r>
                  <a14:m>
                    <m:oMath xmlns:m="http://schemas.openxmlformats.org/officeDocument/2006/math">
                      <m:r>
                        <a:rPr lang="en-US" altLang="zh-CN" b="0" i="1" smtClean="0">
                          <a:latin typeface="Cambria Math" panose="02040503050406030204" pitchFamily="18" charset="0"/>
                        </a:rPr>
                        <m:t>𝜎</m:t>
                      </m:r>
                    </m:oMath>
                  </a14:m>
                  <a:endParaRPr lang="en-US" dirty="0">
                    <a:latin typeface="华文中宋" panose="02010600040101010101" pitchFamily="2" charset="-122"/>
                    <a:ea typeface="华文中宋" panose="02010600040101010101" pitchFamily="2" charset="-122"/>
                  </a:endParaRPr>
                </a:p>
              </p:txBody>
            </p:sp>
          </mc:Choice>
          <mc:Fallback xmlns="">
            <p:sp>
              <p:nvSpPr>
                <p:cNvPr id="108" name="文本框 107"/>
                <p:cNvSpPr txBox="1">
                  <a:spLocks noRot="1" noChangeAspect="1" noMove="1" noResize="1" noEditPoints="1" noAdjustHandles="1" noChangeArrowheads="1" noChangeShapeType="1" noTextEdit="1"/>
                </p:cNvSpPr>
                <p:nvPr/>
              </p:nvSpPr>
              <p:spPr>
                <a:xfrm>
                  <a:off x="8548133" y="1716735"/>
                  <a:ext cx="461665" cy="768031"/>
                </a:xfrm>
                <a:prstGeom prst="rect">
                  <a:avLst/>
                </a:prstGeom>
                <a:blipFill>
                  <a:blip r:embed="rId7"/>
                  <a:stretch>
                    <a:fillRect r="-10526"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文本框 108"/>
                <p:cNvSpPr txBox="1"/>
                <p:nvPr/>
              </p:nvSpPr>
              <p:spPr>
                <a:xfrm>
                  <a:off x="10820691" y="2756601"/>
                  <a:ext cx="817083"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时间 </a:t>
                  </a:r>
                  <a14:m>
                    <m:oMath xmlns:m="http://schemas.openxmlformats.org/officeDocument/2006/math">
                      <m:r>
                        <a:rPr lang="en-US" altLang="zh-CN" b="0" i="1" smtClean="0">
                          <a:latin typeface="Cambria Math" panose="02040503050406030204" pitchFamily="18" charset="0"/>
                        </a:rPr>
                        <m:t>𝑡</m:t>
                      </m:r>
                    </m:oMath>
                  </a14:m>
                  <a:endParaRPr lang="en-US" dirty="0">
                    <a:latin typeface="华文中宋" panose="02010600040101010101" pitchFamily="2" charset="-122"/>
                    <a:ea typeface="华文中宋" panose="02010600040101010101" pitchFamily="2" charset="-122"/>
                  </a:endParaRPr>
                </a:p>
              </p:txBody>
            </p:sp>
          </mc:Choice>
          <mc:Fallback xmlns="">
            <p:sp>
              <p:nvSpPr>
                <p:cNvPr id="109" name="文本框 108"/>
                <p:cNvSpPr txBox="1">
                  <a:spLocks noRot="1" noChangeAspect="1" noMove="1" noResize="1" noEditPoints="1" noAdjustHandles="1" noChangeArrowheads="1" noChangeShapeType="1" noTextEdit="1"/>
                </p:cNvSpPr>
                <p:nvPr/>
              </p:nvSpPr>
              <p:spPr>
                <a:xfrm>
                  <a:off x="10820691" y="2756601"/>
                  <a:ext cx="817083" cy="369332"/>
                </a:xfrm>
                <a:prstGeom prst="rect">
                  <a:avLst/>
                </a:prstGeom>
                <a:blipFill>
                  <a:blip r:embed="rId8"/>
                  <a:stretch>
                    <a:fillRect l="-5970" t="-9836" b="-24590"/>
                  </a:stretch>
                </a:blipFill>
              </p:spPr>
              <p:txBody>
                <a:bodyPr/>
                <a:lstStyle/>
                <a:p>
                  <a:r>
                    <a:rPr lang="en-US">
                      <a:noFill/>
                    </a:rPr>
                    <a:t> </a:t>
                  </a:r>
                </a:p>
              </p:txBody>
            </p:sp>
          </mc:Fallback>
        </mc:AlternateContent>
      </p:grpSp>
      <p:grpSp>
        <p:nvGrpSpPr>
          <p:cNvPr id="140" name="组合 139"/>
          <p:cNvGrpSpPr/>
          <p:nvPr/>
        </p:nvGrpSpPr>
        <p:grpSpPr>
          <a:xfrm>
            <a:off x="398918" y="2079816"/>
            <a:ext cx="11429383" cy="4256335"/>
            <a:chOff x="398918" y="2079816"/>
            <a:chExt cx="11429383" cy="4256335"/>
          </a:xfrm>
        </p:grpSpPr>
        <p:grpSp>
          <p:nvGrpSpPr>
            <p:cNvPr id="132" name="组合 131"/>
            <p:cNvGrpSpPr/>
            <p:nvPr/>
          </p:nvGrpSpPr>
          <p:grpSpPr>
            <a:xfrm>
              <a:off x="398918" y="2079816"/>
              <a:ext cx="2457767" cy="933970"/>
              <a:chOff x="398918" y="2079816"/>
              <a:chExt cx="2457767" cy="933970"/>
            </a:xfrm>
          </p:grpSpPr>
          <p:grpSp>
            <p:nvGrpSpPr>
              <p:cNvPr id="115" name="组合 114"/>
              <p:cNvGrpSpPr/>
              <p:nvPr/>
            </p:nvGrpSpPr>
            <p:grpSpPr>
              <a:xfrm>
                <a:off x="398918" y="2079816"/>
                <a:ext cx="2457767" cy="933970"/>
                <a:chOff x="839416" y="2079816"/>
                <a:chExt cx="2457767" cy="933970"/>
              </a:xfrm>
            </p:grpSpPr>
            <p:cxnSp>
              <p:nvCxnSpPr>
                <p:cNvPr id="112" name="直接连接符 111"/>
                <p:cNvCxnSpPr/>
                <p:nvPr/>
              </p:nvCxnSpPr>
              <p:spPr>
                <a:xfrm flipV="1">
                  <a:off x="839416" y="2079816"/>
                  <a:ext cx="1479100"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647205" y="3013786"/>
                  <a:ext cx="649978" cy="0"/>
                </a:xfrm>
                <a:prstGeom prst="line">
                  <a:avLst/>
                </a:prstGeom>
                <a:ln w="57150">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2318516" y="2079816"/>
                  <a:ext cx="328689"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28" name="椭圆 127"/>
              <p:cNvSpPr/>
              <p:nvPr/>
            </p:nvSpPr>
            <p:spPr>
              <a:xfrm>
                <a:off x="1610532" y="2090803"/>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组合 132"/>
            <p:cNvGrpSpPr/>
            <p:nvPr/>
          </p:nvGrpSpPr>
          <p:grpSpPr>
            <a:xfrm>
              <a:off x="398918" y="3740999"/>
              <a:ext cx="2457767" cy="933970"/>
              <a:chOff x="398918" y="3740999"/>
              <a:chExt cx="2457767" cy="933970"/>
            </a:xfrm>
          </p:grpSpPr>
          <p:grpSp>
            <p:nvGrpSpPr>
              <p:cNvPr id="116" name="组合 115"/>
              <p:cNvGrpSpPr/>
              <p:nvPr/>
            </p:nvGrpSpPr>
            <p:grpSpPr>
              <a:xfrm>
                <a:off x="398918" y="3740999"/>
                <a:ext cx="2457767" cy="933970"/>
                <a:chOff x="839416" y="2079816"/>
                <a:chExt cx="2457767" cy="933970"/>
              </a:xfrm>
            </p:grpSpPr>
            <p:cxnSp>
              <p:nvCxnSpPr>
                <p:cNvPr id="117" name="直接连接符 116"/>
                <p:cNvCxnSpPr/>
                <p:nvPr/>
              </p:nvCxnSpPr>
              <p:spPr>
                <a:xfrm flipV="1">
                  <a:off x="839416" y="2079816"/>
                  <a:ext cx="1479100"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2647205" y="3013786"/>
                  <a:ext cx="649978" cy="0"/>
                </a:xfrm>
                <a:prstGeom prst="line">
                  <a:avLst/>
                </a:prstGeom>
                <a:ln w="57150">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2318516" y="2079816"/>
                  <a:ext cx="328689"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29" name="椭圆 128"/>
              <p:cNvSpPr/>
              <p:nvPr/>
            </p:nvSpPr>
            <p:spPr>
              <a:xfrm>
                <a:off x="479376" y="4476806"/>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组合 133"/>
            <p:cNvGrpSpPr/>
            <p:nvPr/>
          </p:nvGrpSpPr>
          <p:grpSpPr>
            <a:xfrm>
              <a:off x="398918" y="5402181"/>
              <a:ext cx="2457767" cy="933970"/>
              <a:chOff x="398918" y="5402181"/>
              <a:chExt cx="2457767" cy="933970"/>
            </a:xfrm>
          </p:grpSpPr>
          <p:grpSp>
            <p:nvGrpSpPr>
              <p:cNvPr id="120" name="组合 119"/>
              <p:cNvGrpSpPr/>
              <p:nvPr/>
            </p:nvGrpSpPr>
            <p:grpSpPr>
              <a:xfrm>
                <a:off x="398918" y="5402181"/>
                <a:ext cx="2457767" cy="933970"/>
                <a:chOff x="839416" y="2079816"/>
                <a:chExt cx="2457767" cy="933970"/>
              </a:xfrm>
            </p:grpSpPr>
            <p:cxnSp>
              <p:nvCxnSpPr>
                <p:cNvPr id="121" name="直接连接符 120"/>
                <p:cNvCxnSpPr/>
                <p:nvPr/>
              </p:nvCxnSpPr>
              <p:spPr>
                <a:xfrm flipV="1">
                  <a:off x="839416" y="2079816"/>
                  <a:ext cx="1479100"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2647205" y="3013786"/>
                  <a:ext cx="649978" cy="0"/>
                </a:xfrm>
                <a:prstGeom prst="line">
                  <a:avLst/>
                </a:prstGeom>
                <a:ln w="57150">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2318516" y="2079816"/>
                  <a:ext cx="328689"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30" name="椭圆 129"/>
              <p:cNvSpPr/>
              <p:nvPr/>
            </p:nvSpPr>
            <p:spPr>
              <a:xfrm>
                <a:off x="854338" y="5895115"/>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组合 134"/>
            <p:cNvGrpSpPr/>
            <p:nvPr/>
          </p:nvGrpSpPr>
          <p:grpSpPr>
            <a:xfrm>
              <a:off x="9370534" y="3274014"/>
              <a:ext cx="2457767" cy="943796"/>
              <a:chOff x="9370534" y="3274014"/>
              <a:chExt cx="2457767" cy="943796"/>
            </a:xfrm>
          </p:grpSpPr>
          <p:grpSp>
            <p:nvGrpSpPr>
              <p:cNvPr id="124" name="组合 123"/>
              <p:cNvGrpSpPr/>
              <p:nvPr/>
            </p:nvGrpSpPr>
            <p:grpSpPr>
              <a:xfrm>
                <a:off x="9370534" y="3274014"/>
                <a:ext cx="2457767" cy="943796"/>
                <a:chOff x="872972" y="2079816"/>
                <a:chExt cx="2457767" cy="943796"/>
              </a:xfrm>
            </p:grpSpPr>
            <p:cxnSp>
              <p:nvCxnSpPr>
                <p:cNvPr id="125" name="直接连接符 124"/>
                <p:cNvCxnSpPr/>
                <p:nvPr/>
              </p:nvCxnSpPr>
              <p:spPr>
                <a:xfrm flipV="1">
                  <a:off x="872972" y="2079816"/>
                  <a:ext cx="1479100"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2680761" y="3013786"/>
                  <a:ext cx="649978" cy="0"/>
                </a:xfrm>
                <a:prstGeom prst="line">
                  <a:avLst/>
                </a:prstGeom>
                <a:ln w="57150">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2351305" y="2089642"/>
                  <a:ext cx="328689" cy="93397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31" name="椭圆 130"/>
              <p:cNvSpPr/>
              <p:nvPr/>
            </p:nvSpPr>
            <p:spPr>
              <a:xfrm>
                <a:off x="10181648" y="3524183"/>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右箭头 135"/>
            <p:cNvSpPr/>
            <p:nvPr/>
          </p:nvSpPr>
          <p:spPr>
            <a:xfrm rot="178145" flipH="1">
              <a:off x="2429246" y="2187598"/>
              <a:ext cx="1989391" cy="52871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右箭头 136"/>
            <p:cNvSpPr/>
            <p:nvPr/>
          </p:nvSpPr>
          <p:spPr>
            <a:xfrm flipH="1">
              <a:off x="2466427" y="3669416"/>
              <a:ext cx="1191615" cy="52871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右箭头 137"/>
            <p:cNvSpPr/>
            <p:nvPr/>
          </p:nvSpPr>
          <p:spPr>
            <a:xfrm rot="21151541" flipH="1">
              <a:off x="2391307" y="5187062"/>
              <a:ext cx="1993481" cy="52871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右箭头 138"/>
            <p:cNvSpPr/>
            <p:nvPr/>
          </p:nvSpPr>
          <p:spPr>
            <a:xfrm>
              <a:off x="8400081" y="3948211"/>
              <a:ext cx="969532" cy="52871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图片 3">
            <a:extLst>
              <a:ext uri="{FF2B5EF4-FFF2-40B4-BE49-F238E27FC236}">
                <a16:creationId xmlns:a16="http://schemas.microsoft.com/office/drawing/2014/main" id="{7CB939E7-6747-4312-D454-B7168698C183}"/>
              </a:ext>
            </a:extLst>
          </p:cNvPr>
          <p:cNvPicPr>
            <a:picLocks noChangeAspect="1"/>
          </p:cNvPicPr>
          <p:nvPr/>
        </p:nvPicPr>
        <p:blipFill>
          <a:blip r:embed="rId9"/>
          <a:stretch>
            <a:fillRect/>
          </a:stretch>
        </p:blipFill>
        <p:spPr>
          <a:xfrm rot="16200000">
            <a:off x="6000346" y="1059206"/>
            <a:ext cx="128842" cy="1760234"/>
          </a:xfrm>
          <a:prstGeom prst="rect">
            <a:avLst/>
          </a:prstGeom>
        </p:spPr>
      </p:pic>
      <p:cxnSp>
        <p:nvCxnSpPr>
          <p:cNvPr id="6" name="直接箭头连接符 5">
            <a:extLst>
              <a:ext uri="{FF2B5EF4-FFF2-40B4-BE49-F238E27FC236}">
                <a16:creationId xmlns:a16="http://schemas.microsoft.com/office/drawing/2014/main" id="{71828B23-131F-3ADC-8FD3-D04583372627}"/>
              </a:ext>
            </a:extLst>
          </p:cNvPr>
          <p:cNvCxnSpPr>
            <a:cxnSpLocks/>
          </p:cNvCxnSpPr>
          <p:nvPr/>
        </p:nvCxnSpPr>
        <p:spPr>
          <a:xfrm>
            <a:off x="5217871" y="1839942"/>
            <a:ext cx="17504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8CAFC72-6447-F4E5-2B86-B8522D2748B1}"/>
              </a:ext>
            </a:extLst>
          </p:cNvPr>
          <p:cNvSpPr txBox="1"/>
          <p:nvPr/>
        </p:nvSpPr>
        <p:spPr>
          <a:xfrm>
            <a:off x="5067257" y="1539529"/>
            <a:ext cx="2025951" cy="338554"/>
          </a:xfrm>
          <a:prstGeom prst="rect">
            <a:avLst/>
          </a:prstGeom>
          <a:noFill/>
        </p:spPr>
        <p:txBody>
          <a:bodyPr wrap="square" rtlCol="0">
            <a:spAutoFit/>
          </a:bodyPr>
          <a:lstStyle/>
          <a:p>
            <a:r>
              <a:rPr lang="zh-CN" altLang="en-US" sz="1600" dirty="0"/>
              <a:t>粒子非弹性位移大小</a:t>
            </a:r>
          </a:p>
        </p:txBody>
      </p:sp>
    </p:spTree>
    <p:extLst>
      <p:ext uri="{BB962C8B-B14F-4D97-AF65-F5344CB8AC3E}">
        <p14:creationId xmlns:p14="http://schemas.microsoft.com/office/powerpoint/2010/main" val="149252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2AF6D5-CB5B-4748-B831-4D0F95EA7663}"/>
              </a:ext>
            </a:extLst>
          </p:cNvPr>
          <p:cNvSpPr>
            <a:spLocks noGrp="1"/>
          </p:cNvSpPr>
          <p:nvPr>
            <p:ph type="title"/>
          </p:nvPr>
        </p:nvSpPr>
        <p:spPr/>
        <p:txBody>
          <a:bodyPr/>
          <a:lstStyle/>
          <a:p>
            <a:r>
              <a:rPr lang="en-US" altLang="zh-CN" dirty="0"/>
              <a:t>BD </a:t>
            </a:r>
            <a:r>
              <a:rPr lang="zh-CN" altLang="en-US" dirty="0"/>
              <a:t>模拟</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5DD55F0-2F0F-4DE6-965F-10F11C676D62}"/>
                  </a:ext>
                </a:extLst>
              </p:cNvPr>
              <p:cNvSpPr>
                <a:spLocks noGrp="1"/>
              </p:cNvSpPr>
              <p:nvPr>
                <p:ph idx="1"/>
              </p:nvPr>
            </p:nvSpPr>
            <p:spPr/>
            <p:txBody>
              <a:bodyPr/>
              <a:lstStyle/>
              <a:p>
                <a:pPr marL="342891" indent="-342891">
                  <a:lnSpc>
                    <a:spcPct val="150000"/>
                  </a:lnSpc>
                  <a:spcBef>
                    <a:spcPct val="0"/>
                  </a:spcBef>
                  <a:buFont typeface="Arial" panose="020B0604020202020204" pitchFamily="34" charset="0"/>
                  <a:buChar char="•"/>
                  <a:defRPr/>
                </a:pP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布朗动力学模拟（</a:t>
                </a:r>
                <a:r>
                  <a:rPr lang="en-US" altLang="zh-CN" sz="1800" dirty="0">
                    <a:solidFill>
                      <a:srgbClr val="000000"/>
                    </a:solidFill>
                    <a:latin typeface="Times New Roman" panose="02020603050405020304" pitchFamily="18" charset="0"/>
                    <a:ea typeface="宋体" charset="-122"/>
                    <a:cs typeface="Times New Roman" panose="02020603050405020304" pitchFamily="18" charset="0"/>
                  </a:rPr>
                  <a:t>Brownian dynamics, BD</a:t>
                </a: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a:t>
                </a:r>
                <a:endParaRPr lang="en-US" altLang="zh-CN" sz="1800" dirty="0">
                  <a:solidFill>
                    <a:srgbClr val="000000"/>
                  </a:solidFill>
                  <a:latin typeface="Times New Roman" panose="02020603050405020304" pitchFamily="18" charset="0"/>
                  <a:ea typeface="宋体" charset="-122"/>
                  <a:cs typeface="Times New Roman" panose="02020603050405020304" pitchFamily="18" charset="0"/>
                </a:endParaRPr>
              </a:p>
              <a:p>
                <a:pPr marL="342891" indent="-342891">
                  <a:lnSpc>
                    <a:spcPct val="150000"/>
                  </a:lnSpc>
                  <a:spcBef>
                    <a:spcPct val="0"/>
                  </a:spcBef>
                  <a:buFont typeface="Arial" panose="020B0604020202020204" pitchFamily="34" charset="0"/>
                  <a:buChar char="•"/>
                </a:pPr>
                <a:r>
                  <a:rPr lang="zh-CN" altLang="en-US" sz="1800" dirty="0">
                    <a:solidFill>
                      <a:srgbClr val="000000"/>
                    </a:solidFill>
                    <a:latin typeface="Arial" charset="0"/>
                    <a:ea typeface="宋体" charset="-122"/>
                  </a:rPr>
                  <a:t>运动方程：</a:t>
                </a:r>
                <a14:m>
                  <m:oMath xmlns:m="http://schemas.openxmlformats.org/officeDocument/2006/math">
                    <m:sSub>
                      <m:sSubPr>
                        <m:ctrlPr>
                          <a:rPr lang="zh-CN" altLang="zh-CN" sz="18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1" i="1">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𝑖</m:t>
                        </m:r>
                      </m:sub>
                    </m:sSub>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800">
                            <a:latin typeface="Cambria Math" panose="02040503050406030204" pitchFamily="18" charset="0"/>
                            <a:ea typeface="宋体" panose="02010600030101010101" pitchFamily="2" charset="-122"/>
                            <a:cs typeface="Times New Roman" panose="02020603050405020304" pitchFamily="18" charset="0"/>
                          </a:rPr>
                          <m:t>Δ</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1" i="1">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𝑖</m:t>
                        </m:r>
                      </m:sub>
                    </m:sSub>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𝐷</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0</m:t>
                            </m:r>
                          </m:sub>
                        </m:sSub>
                      </m:num>
                      <m:den>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𝑘</m:t>
                            </m:r>
                          </m:e>
                          <m:sub>
                            <m:r>
                              <m:rPr>
                                <m:sty m:val="p"/>
                              </m:rPr>
                              <a:rPr lang="en-US" altLang="zh-CN" sz="1800">
                                <a:latin typeface="Cambria Math" panose="02040503050406030204" pitchFamily="18" charset="0"/>
                                <a:ea typeface="宋体" panose="02010600030101010101" pitchFamily="2" charset="-122"/>
                                <a:cs typeface="Times New Roman" panose="02020603050405020304" pitchFamily="18" charset="0"/>
                              </a:rPr>
                              <m:t>B</m:t>
                            </m:r>
                          </m:sub>
                        </m:sSub>
                        <m:r>
                          <a:rPr lang="en-US" altLang="zh-CN" sz="1800" i="1">
                            <a:latin typeface="Cambria Math" panose="02040503050406030204" pitchFamily="18" charset="0"/>
                            <a:ea typeface="宋体" panose="02010600030101010101" pitchFamily="2" charset="-122"/>
                            <a:cs typeface="Times New Roman" panose="02020603050405020304" pitchFamily="18" charset="0"/>
                          </a:rPr>
                          <m:t>𝑇</m:t>
                        </m:r>
                      </m:den>
                    </m:f>
                    <m:sSub>
                      <m:sSubPr>
                        <m:ctrlPr>
                          <a:rPr lang="zh-CN" altLang="zh-CN" sz="18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1" i="1">
                            <a:latin typeface="Cambria Math" panose="02040503050406030204" pitchFamily="18" charset="0"/>
                            <a:ea typeface="宋体" panose="02010600030101010101" pitchFamily="2" charset="-122"/>
                            <a:cs typeface="Times New Roman" panose="02020603050405020304" pitchFamily="18" charset="0"/>
                          </a:rPr>
                          <m:t>𝒇</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𝑖</m:t>
                        </m:r>
                      </m:sub>
                    </m:sSub>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e>
                    </m:d>
                    <m:r>
                      <m:rPr>
                        <m:sty m:val="p"/>
                      </m:rPr>
                      <a:rPr lang="en-US" altLang="zh-CN" sz="1800">
                        <a:latin typeface="Cambria Math" panose="02040503050406030204" pitchFamily="18" charset="0"/>
                        <a:ea typeface="宋体" panose="02010600030101010101" pitchFamily="2" charset="-122"/>
                        <a:cs typeface="Times New Roman" panose="02020603050405020304" pitchFamily="18" charset="0"/>
                      </a:rPr>
                      <m:t>Δ</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rad>
                      <m:radPr>
                        <m:degHide m:val="on"/>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800" i="1">
                            <a:latin typeface="Cambria Math" panose="02040503050406030204" pitchFamily="18" charset="0"/>
                            <a:ea typeface="宋体" panose="02010600030101010101" pitchFamily="2" charset="-122"/>
                            <a:cs typeface="Times New Roman" panose="02020603050405020304" pitchFamily="18" charset="0"/>
                          </a:rPr>
                          <m:t>2</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𝐷</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0</m:t>
                            </m:r>
                          </m:sub>
                        </m:sSub>
                        <m:r>
                          <m:rPr>
                            <m:sty m:val="p"/>
                          </m:rPr>
                          <a:rPr lang="en-US" altLang="zh-CN" sz="1800">
                            <a:latin typeface="Cambria Math" panose="02040503050406030204" pitchFamily="18" charset="0"/>
                            <a:ea typeface="宋体" panose="02010600030101010101" pitchFamily="2" charset="-122"/>
                            <a:cs typeface="Times New Roman" panose="02020603050405020304" pitchFamily="18" charset="0"/>
                          </a:rPr>
                          <m:t>Δ</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e>
                    </m:rad>
                    <m:r>
                      <a:rPr lang="en-US" altLang="zh-CN" sz="1800" b="1" i="1">
                        <a:latin typeface="Cambria Math" panose="02040503050406030204" pitchFamily="18" charset="0"/>
                        <a:ea typeface="宋体" panose="02010600030101010101" pitchFamily="2" charset="-122"/>
                        <a:cs typeface="Times New Roman" panose="02020603050405020304" pitchFamily="18" charset="0"/>
                      </a:rPr>
                      <m:t>𝑮</m:t>
                    </m:r>
                    <m:r>
                      <a:rPr lang="en-US" altLang="zh-CN" sz="1800" b="1" i="1">
                        <a:latin typeface="Cambria Math" panose="02040503050406030204" pitchFamily="18" charset="0"/>
                        <a:ea typeface="宋体" panose="02010600030101010101" pitchFamily="2" charset="-122"/>
                        <a:cs typeface="Times New Roman" panose="02020603050405020304" pitchFamily="18" charset="0"/>
                      </a:rPr>
                      <m:t>+</m:t>
                    </m:r>
                    <m:r>
                      <a:rPr lang="en-US" altLang="zh-CN" sz="1800" b="1" i="1">
                        <a:latin typeface="Cambria Math" panose="02040503050406030204" pitchFamily="18" charset="0"/>
                        <a:ea typeface="宋体" panose="02010600030101010101" pitchFamily="2" charset="-122"/>
                        <a:cs typeface="Times New Roman" panose="02020603050405020304" pitchFamily="18" charset="0"/>
                      </a:rPr>
                      <m:t>𝐇</m:t>
                    </m:r>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1" i="1">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𝑖</m:t>
                        </m:r>
                      </m:sub>
                    </m:sSub>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e>
                    </m:d>
                    <m:r>
                      <m:rPr>
                        <m:sty m:val="p"/>
                      </m:rPr>
                      <a:rPr lang="en-US" altLang="zh-CN" sz="1800">
                        <a:latin typeface="Cambria Math" panose="02040503050406030204" pitchFamily="18" charset="0"/>
                        <a:ea typeface="宋体" panose="02010600030101010101" pitchFamily="2" charset="-122"/>
                        <a:cs typeface="Times New Roman" panose="02020603050405020304" pitchFamily="18" charset="0"/>
                      </a:rPr>
                      <m:t>Δ</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𝑡</m:t>
                    </m:r>
                  </m:oMath>
                </a14:m>
                <a:endParaRPr lang="en-US" altLang="zh-CN" sz="1800" dirty="0">
                  <a:solidFill>
                    <a:srgbClr val="000000"/>
                  </a:solidFill>
                  <a:latin typeface="Arial" charset="0"/>
                  <a:ea typeface="宋体" charset="-122"/>
                </a:endParaRPr>
              </a:p>
              <a:p>
                <a:pPr marL="342891" indent="-342891">
                  <a:lnSpc>
                    <a:spcPct val="150000"/>
                  </a:lnSpc>
                  <a:spcBef>
                    <a:spcPct val="0"/>
                  </a:spcBef>
                  <a:buFont typeface="Arial" panose="020B0604020202020204" pitchFamily="34" charset="0"/>
                  <a:buChar char="•"/>
                </a:pPr>
                <a:r>
                  <a:rPr lang="en-US" altLang="zh-CN" sz="1800" dirty="0">
                    <a:solidFill>
                      <a:srgbClr val="000000"/>
                    </a:solidFill>
                    <a:latin typeface="Times New Roman" panose="02020603050405020304" pitchFamily="18" charset="0"/>
                    <a:ea typeface="宋体" charset="-122"/>
                    <a:cs typeface="Times New Roman" panose="02020603050405020304" pitchFamily="18" charset="0"/>
                  </a:rPr>
                  <a:t>16000</a:t>
                </a: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个大粒子</a:t>
                </a:r>
                <a:r>
                  <a:rPr lang="en-US" altLang="zh-CN" sz="1800" dirty="0">
                    <a:solidFill>
                      <a:srgbClr val="000000"/>
                    </a:solidFill>
                    <a:latin typeface="Times New Roman" panose="02020603050405020304" pitchFamily="18" charset="0"/>
                    <a:ea typeface="宋体" charset="-122"/>
                    <a:cs typeface="Times New Roman" panose="02020603050405020304" pitchFamily="18" charset="0"/>
                  </a:rPr>
                  <a:t>+4000</a:t>
                </a: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个小粒子</a:t>
                </a:r>
                <a:endParaRPr lang="en-US" altLang="zh-CN" sz="1800" dirty="0">
                  <a:solidFill>
                    <a:srgbClr val="000000"/>
                  </a:solidFill>
                  <a:latin typeface="Times New Roman" panose="02020603050405020304" pitchFamily="18" charset="0"/>
                  <a:ea typeface="宋体" charset="-122"/>
                  <a:cs typeface="Times New Roman" panose="02020603050405020304" pitchFamily="18" charset="0"/>
                </a:endParaRPr>
              </a:p>
              <a:p>
                <a:pPr marL="342891" indent="-342891">
                  <a:lnSpc>
                    <a:spcPct val="150000"/>
                  </a:lnSpc>
                  <a:spcBef>
                    <a:spcPct val="0"/>
                  </a:spcBef>
                  <a:buFont typeface="Arial" panose="020B0604020202020204" pitchFamily="34" charset="0"/>
                  <a:buChar char="•"/>
                </a:pP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三维模拟</a:t>
                </a:r>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Lees-Edwards</a:t>
                </a: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周期性边界条件</a:t>
                </a:r>
                <a:endParaRPr lang="en-US" altLang="zh-CN" sz="1800" dirty="0">
                  <a:solidFill>
                    <a:srgbClr val="000000"/>
                  </a:solidFill>
                  <a:latin typeface="Times New Roman" panose="02020603050405020304" pitchFamily="18" charset="0"/>
                  <a:ea typeface="宋体" charset="-122"/>
                  <a:cs typeface="Times New Roman" panose="02020603050405020304" pitchFamily="18" charset="0"/>
                </a:endParaRPr>
              </a:p>
              <a:p>
                <a:pPr marL="342891" indent="-342891">
                  <a:lnSpc>
                    <a:spcPct val="150000"/>
                  </a:lnSpc>
                  <a:spcBef>
                    <a:spcPct val="0"/>
                  </a:spcBef>
                  <a:buFont typeface="Arial" panose="020B0604020202020204" pitchFamily="34" charset="0"/>
                  <a:buChar char="•"/>
                </a:pP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相互作用势：硬球</a:t>
                </a:r>
                <a:r>
                  <a:rPr lang="en-US" altLang="zh-CN" sz="1800" dirty="0">
                    <a:solidFill>
                      <a:srgbClr val="000000"/>
                    </a:solidFill>
                    <a:latin typeface="Times New Roman" panose="02020603050405020304" pitchFamily="18" charset="0"/>
                    <a:ea typeface="宋体" charset="-122"/>
                    <a:cs typeface="Times New Roman" panose="02020603050405020304" pitchFamily="18" charset="0"/>
                  </a:rPr>
                  <a:t>+Yukawa</a:t>
                </a: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势 </a:t>
                </a:r>
                <a:endParaRPr lang="en-US" altLang="zh-CN" sz="1800" dirty="0">
                  <a:solidFill>
                    <a:srgbClr val="000000"/>
                  </a:solidFill>
                  <a:latin typeface="Times New Roman" panose="02020603050405020304" pitchFamily="18" charset="0"/>
                  <a:ea typeface="宋体" charset="-122"/>
                  <a:cs typeface="Times New Roman" panose="02020603050405020304" pitchFamily="18" charset="0"/>
                </a:endParaRPr>
              </a:p>
              <a:p>
                <a:pPr marL="0" indent="0">
                  <a:lnSpc>
                    <a:spcPct val="150000"/>
                  </a:lnSpc>
                  <a:spcBef>
                    <a:spcPct val="0"/>
                  </a:spcBef>
                  <a:buNone/>
                </a:pPr>
                <a:r>
                  <a:rPr lang="en-US" altLang="zh-CN" sz="1800" dirty="0">
                    <a:ea typeface="Cambria Math" panose="02040503050406030204" pitchFamily="18" charset="0"/>
                    <a:cs typeface="Times New Roman" panose="02020603050405020304" pitchFamily="18" charset="0"/>
                  </a:rPr>
                  <a:t>-</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𝑉</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Y</m:t>
                        </m:r>
                      </m:sub>
                    </m:sSub>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e>
                    </m:d>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r>
                      <a:rPr lang="en-US" altLang="zh-CN" sz="1800" i="1">
                        <a:latin typeface="Cambria Math" panose="02040503050406030204" pitchFamily="18" charset="0"/>
                        <a:ea typeface="等线" panose="02010600030101010101" pitchFamily="2" charset="-122"/>
                        <a:cs typeface="Times New Roman" panose="02020603050405020304" pitchFamily="18" charset="0"/>
                      </a:rPr>
                      <m:t>𝐾</m:t>
                    </m:r>
                    <m:f>
                      <m:f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e</m:t>
                            </m:r>
                          </m:e>
                          <m:sup>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r>
                              <a:rPr lang="en-US" altLang="zh-CN" sz="1800" i="1">
                                <a:latin typeface="Cambria Math" panose="02040503050406030204" pitchFamily="18" charset="0"/>
                                <a:ea typeface="等线" panose="02010600030101010101" pitchFamily="2" charset="-122"/>
                                <a:cs typeface="Times New Roman" panose="02020603050405020304" pitchFamily="18" charset="0"/>
                              </a:rPr>
                              <m:t>𝑧</m:t>
                            </m:r>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𝑖𝑗</m:t>
                                    </m:r>
                                  </m:sub>
                                </m:sSub>
                              </m:e>
                            </m:d>
                          </m:sup>
                        </m:sSup>
                      </m:num>
                      <m:den>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𝑖𝑗</m:t>
                            </m:r>
                          </m:sub>
                        </m:sSub>
                      </m:den>
                    </m:f>
                    <m:r>
                      <a:rPr lang="en-US" altLang="zh-CN" sz="1800" i="1">
                        <a:latin typeface="Cambria Math" panose="02040503050406030204" pitchFamily="18" charset="0"/>
                        <a:ea typeface="等线" panose="02010600030101010101" pitchFamily="2" charset="-122"/>
                        <a:cs typeface="Times New Roman" panose="02020603050405020304" pitchFamily="18" charset="0"/>
                      </a:rPr>
                      <m:t>, </m:t>
                    </m:r>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𝑖𝑗</m:t>
                        </m:r>
                      </m:sub>
                    </m:sSub>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𝑗</m:t>
                            </m:r>
                          </m:sub>
                        </m:sSub>
                      </m:e>
                    </m:d>
                    <m:r>
                      <a:rPr lang="en-US" altLang="zh-CN" sz="1800" i="1">
                        <a:latin typeface="Cambria Math" panose="02040503050406030204" pitchFamily="18" charset="0"/>
                        <a:ea typeface="等线" panose="02010600030101010101" pitchFamily="2" charset="-122"/>
                        <a:cs typeface="Times New Roman" panose="02020603050405020304" pitchFamily="18" charset="0"/>
                      </a:rPr>
                      <m:t>/2</m:t>
                    </m:r>
                  </m:oMath>
                </a14:m>
                <a:endParaRPr lang="en-US" altLang="zh-CN" sz="1800" dirty="0">
                  <a:solidFill>
                    <a:srgbClr val="000000"/>
                  </a:solidFill>
                  <a:latin typeface="Times New Roman" panose="02020603050405020304" pitchFamily="18" charset="0"/>
                  <a:ea typeface="宋体" charset="-122"/>
                  <a:cs typeface="Times New Roman" panose="02020603050405020304" pitchFamily="18" charset="0"/>
                </a:endParaRPr>
              </a:p>
              <a:p>
                <a:pPr marL="342891" indent="-342891">
                  <a:lnSpc>
                    <a:spcPct val="150000"/>
                  </a:lnSpc>
                  <a:spcBef>
                    <a:spcPct val="0"/>
                  </a:spcBef>
                  <a:buFont typeface="Arial" panose="020B0604020202020204" pitchFamily="34" charset="0"/>
                  <a:buChar char="•"/>
                </a:pPr>
                <a:r>
                  <a:rPr lang="zh-CN" altLang="en-US" sz="1800" dirty="0">
                    <a:solidFill>
                      <a:srgbClr val="000000"/>
                    </a:solidFill>
                    <a:latin typeface="Arial" charset="0"/>
                    <a:ea typeface="宋体" charset="-122"/>
                  </a:rPr>
                  <a:t>体积分数：</a:t>
                </a:r>
                <a14:m>
                  <m:oMath xmlns:m="http://schemas.openxmlformats.org/officeDocument/2006/math">
                    <m:r>
                      <a:rPr lang="en-US" altLang="zh-CN" sz="1800" i="1">
                        <a:solidFill>
                          <a:srgbClr val="000000"/>
                        </a:solidFill>
                        <a:latin typeface="Cambria Math" panose="02040503050406030204" pitchFamily="18" charset="0"/>
                      </a:rPr>
                      <m:t>𝜙</m:t>
                    </m:r>
                    <m:r>
                      <a:rPr lang="en-US" altLang="zh-CN" sz="1800" i="1">
                        <a:solidFill>
                          <a:srgbClr val="000000"/>
                        </a:solidFill>
                        <a:latin typeface="Cambria Math" panose="02040503050406030204" pitchFamily="18" charset="0"/>
                      </a:rPr>
                      <m:t>=42.5%, 45</m:t>
                    </m:r>
                  </m:oMath>
                </a14:m>
                <a:r>
                  <a:rPr lang="en-US" altLang="zh-CN" sz="1800" dirty="0">
                    <a:solidFill>
                      <a:srgbClr val="000000"/>
                    </a:solidFill>
                    <a:latin typeface="Arial" charset="0"/>
                  </a:rPr>
                  <a:t>%</a:t>
                </a:r>
              </a:p>
              <a:p>
                <a:pPr marL="342891" indent="-342891">
                  <a:lnSpc>
                    <a:spcPct val="150000"/>
                  </a:lnSpc>
                  <a:spcBef>
                    <a:spcPct val="0"/>
                  </a:spcBef>
                  <a:buFont typeface="Arial" panose="020B0604020202020204" pitchFamily="34" charset="0"/>
                  <a:buChar char="•"/>
                </a:pPr>
                <a:r>
                  <a:rPr lang="zh-CN" altLang="en-US" sz="1800" dirty="0">
                    <a:solidFill>
                      <a:srgbClr val="000000"/>
                    </a:solidFill>
                    <a:latin typeface="Arial" charset="0"/>
                    <a:ea typeface="宋体" charset="-122"/>
                  </a:rPr>
                  <a:t>剪切速率：</a:t>
                </a:r>
                <a:r>
                  <a:rPr lang="en-US" altLang="zh-CN" sz="1800" dirty="0">
                    <a:solidFill>
                      <a:srgbClr val="000000"/>
                    </a:solidFill>
                    <a:latin typeface="Times New Roman" panose="02020603050405020304" pitchFamily="18" charset="0"/>
                    <a:ea typeface="宋体" charset="-122"/>
                    <a:cs typeface="Times New Roman" panose="02020603050405020304" pitchFamily="18" charset="0"/>
                  </a:rPr>
                  <a:t>1, 3, 10, 20 (</a:t>
                </a:r>
                <a14:m>
                  <m:oMath xmlns:m="http://schemas.openxmlformats.org/officeDocument/2006/math">
                    <m:sSubSup>
                      <m:sSubSupPr>
                        <m:ctrlPr>
                          <a:rPr lang="en-US" altLang="zh-CN" sz="1800" i="1">
                            <a:solidFill>
                              <a:srgbClr val="000000"/>
                            </a:solidFill>
                            <a:latin typeface="Cambria Math" panose="02040503050406030204" pitchFamily="18" charset="0"/>
                            <a:ea typeface="宋体" charset="-122"/>
                            <a:cs typeface="Times New Roman" panose="02020603050405020304" pitchFamily="18" charset="0"/>
                          </a:rPr>
                        </m:ctrlPr>
                      </m:sSubSupPr>
                      <m:e>
                        <m:r>
                          <a:rPr lang="zh-CN" altLang="en-US" sz="1800" i="1">
                            <a:solidFill>
                              <a:srgbClr val="000000"/>
                            </a:solidFill>
                            <a:latin typeface="Cambria Math" panose="02040503050406030204" pitchFamily="18" charset="0"/>
                            <a:ea typeface="宋体" charset="-122"/>
                            <a:cs typeface="Times New Roman" panose="02020603050405020304" pitchFamily="18" charset="0"/>
                          </a:rPr>
                          <m:t>𝜏</m:t>
                        </m:r>
                      </m:e>
                      <m:sub>
                        <m:r>
                          <a:rPr lang="en-US" altLang="zh-CN" sz="1800" i="1">
                            <a:solidFill>
                              <a:srgbClr val="000000"/>
                            </a:solidFill>
                            <a:latin typeface="Cambria Math" panose="02040503050406030204" pitchFamily="18" charset="0"/>
                            <a:ea typeface="宋体" charset="-122"/>
                            <a:cs typeface="Times New Roman" panose="02020603050405020304" pitchFamily="18" charset="0"/>
                          </a:rPr>
                          <m:t>0</m:t>
                        </m:r>
                      </m:sub>
                      <m:sup>
                        <m:r>
                          <a:rPr lang="en-US" altLang="zh-CN" sz="1800" i="1">
                            <a:solidFill>
                              <a:srgbClr val="000000"/>
                            </a:solidFill>
                            <a:latin typeface="Cambria Math" panose="02040503050406030204" pitchFamily="18" charset="0"/>
                            <a:ea typeface="宋体" charset="-122"/>
                            <a:cs typeface="Times New Roman" panose="02020603050405020304" pitchFamily="18" charset="0"/>
                          </a:rPr>
                          <m:t>−1</m:t>
                        </m:r>
                      </m:sup>
                    </m:sSubSup>
                  </m:oMath>
                </a14:m>
                <a:r>
                  <a:rPr lang="en-US" altLang="zh-CN" sz="1800" dirty="0">
                    <a:solidFill>
                      <a:srgbClr val="000000"/>
                    </a:solidFill>
                    <a:latin typeface="Times New Roman" panose="02020603050405020304" pitchFamily="18" charset="0"/>
                    <a:ea typeface="宋体" charset="-122"/>
                    <a:cs typeface="Times New Roman" panose="02020603050405020304" pitchFamily="18" charset="0"/>
                  </a:rPr>
                  <a:t>)</a:t>
                </a:r>
              </a:p>
              <a:p>
                <a:pPr marL="342891" indent="-342891">
                  <a:lnSpc>
                    <a:spcPct val="150000"/>
                  </a:lnSpc>
                  <a:spcBef>
                    <a:spcPct val="0"/>
                  </a:spcBef>
                  <a:buFont typeface="Arial" panose="020B0604020202020204" pitchFamily="34" charset="0"/>
                  <a:buChar char="•"/>
                </a:pPr>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约化单位：</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b</m:t>
                        </m:r>
                      </m:sub>
                    </m:sSub>
                  </m:oMath>
                </a14:m>
                <a:r>
                  <a:rPr lang="en-US" altLang="zh-CN" sz="1800" dirty="0">
                    <a:latin typeface="Times New Roman" panose="02020603050405020304" pitchFamily="18" charset="0"/>
                    <a:ea typeface="等线" panose="02010600030101010101" pitchFamily="2" charset="-122"/>
                  </a:rPr>
                  <a:t> &amp; </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0</m:t>
                        </m:r>
                      </m:sub>
                    </m:sSub>
                  </m:oMath>
                </a14:m>
                <a:r>
                  <a:rPr lang="en-US" altLang="zh-CN" sz="1800" dirty="0">
                    <a:latin typeface="Times New Roman" panose="02020603050405020304" pitchFamily="18" charset="0"/>
                    <a:ea typeface="等线" panose="02010600030101010101" pitchFamily="2" charset="-122"/>
                  </a:rPr>
                  <a:t>=</a:t>
                </a:r>
                <a14:m>
                  <m:oMath xmlns:m="http://schemas.openxmlformats.org/officeDocument/2006/math">
                    <m:r>
                      <a:rPr lang="en-US" altLang="zh-CN" sz="1800">
                        <a:latin typeface="Cambria Math" panose="02040503050406030204" pitchFamily="18" charset="0"/>
                        <a:ea typeface="等线" panose="02010600030101010101" pitchFamily="2" charset="-122"/>
                        <a:cs typeface="Times New Roman" panose="02020603050405020304" pitchFamily="18" charset="0"/>
                      </a:rPr>
                      <m:t> </m:t>
                    </m:r>
                    <m:sSubSup>
                      <m:sSubSup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𝑑</m:t>
                        </m:r>
                      </m:e>
                      <m:sub>
                        <m:r>
                          <m:rPr>
                            <m:sty m:val="p"/>
                          </m:rPr>
                          <a:rPr lang="en-US" altLang="zh-CN" sz="1800">
                            <a:latin typeface="Cambria Math" panose="02040503050406030204" pitchFamily="18" charset="0"/>
                            <a:ea typeface="等线" panose="02010600030101010101" pitchFamily="2" charset="-122"/>
                            <a:cs typeface="Times New Roman" panose="02020603050405020304" pitchFamily="18" charset="0"/>
                          </a:rPr>
                          <m:t>b</m:t>
                        </m:r>
                      </m:sub>
                      <m:sup>
                        <m:r>
                          <a:rPr lang="en-US" altLang="zh-CN" sz="1800" i="1">
                            <a:latin typeface="Cambria Math" panose="02040503050406030204" pitchFamily="18" charset="0"/>
                            <a:ea typeface="等线" panose="02010600030101010101" pitchFamily="2" charset="-122"/>
                            <a:cs typeface="Times New Roman" panose="02020603050405020304" pitchFamily="18" charset="0"/>
                          </a:rPr>
                          <m:t>2</m:t>
                        </m:r>
                      </m:sup>
                    </m:sSubSup>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𝐷</m:t>
                        </m:r>
                      </m:e>
                      <m:sub>
                        <m:r>
                          <a:rPr lang="en-US" altLang="zh-CN" sz="1800" i="1">
                            <a:latin typeface="Cambria Math" panose="02040503050406030204" pitchFamily="18" charset="0"/>
                            <a:ea typeface="等线" panose="02010600030101010101" pitchFamily="2" charset="-122"/>
                            <a:cs typeface="Times New Roman" panose="02020603050405020304" pitchFamily="18" charset="0"/>
                          </a:rPr>
                          <m:t>0</m:t>
                        </m:r>
                      </m:sub>
                    </m:sSub>
                  </m:oMath>
                </a14:m>
                <a:r>
                  <a:rPr lang="zh-CN" altLang="en-US" sz="1800" dirty="0">
                    <a:solidFill>
                      <a:srgbClr val="000000"/>
                    </a:solidFill>
                    <a:latin typeface="Times New Roman" panose="02020603050405020304" pitchFamily="18" charset="0"/>
                    <a:ea typeface="宋体" charset="-122"/>
                    <a:cs typeface="Times New Roman" panose="02020603050405020304" pitchFamily="18" charset="0"/>
                  </a:rPr>
                  <a:t>，</a:t>
                </a:r>
                <a:r>
                  <a:rPr lang="zh-CN" altLang="zh-CN" sz="1800" dirty="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𝐷</m:t>
                        </m:r>
                      </m:e>
                      <m:sub>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0</m:t>
                        </m:r>
                      </m:sub>
                    </m:sSub>
                  </m:oMath>
                </a14:m>
                <a:r>
                  <a:rPr lang="en-US" altLang="zh-CN" sz="1800" dirty="0">
                    <a:latin typeface="Times New Roman" panose="02020603050405020304" pitchFamily="18" charset="0"/>
                    <a:ea typeface="等线" panose="02010600030101010101" pitchFamily="2" charset="-122"/>
                  </a:rPr>
                  <a:t>: Stokes-Einstein </a:t>
                </a:r>
                <a:r>
                  <a:rPr lang="zh-CN" altLang="en-US" sz="1800" dirty="0">
                    <a:latin typeface="宋体" panose="02010600030101010101" pitchFamily="2" charset="-122"/>
                    <a:ea typeface="宋体" panose="02010600030101010101" pitchFamily="2" charset="-122"/>
                  </a:rPr>
                  <a:t>自扩散系数</a:t>
                </a:r>
                <a:endParaRPr lang="en-US" altLang="zh-CN" sz="18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mc:Choice>
        <mc:Fallback xmlns="">
          <p:sp>
            <p:nvSpPr>
              <p:cNvPr id="3" name="内容占位符 2">
                <a:extLst>
                  <a:ext uri="{FF2B5EF4-FFF2-40B4-BE49-F238E27FC236}">
                    <a16:creationId xmlns:a16="http://schemas.microsoft.com/office/drawing/2014/main" id="{E5DD55F0-2F0F-4DE6-965F-10F11C676D62}"/>
                  </a:ext>
                </a:extLst>
              </p:cNvPr>
              <p:cNvSpPr>
                <a:spLocks noGrp="1" noRot="1" noChangeAspect="1" noMove="1" noResize="1" noEditPoints="1" noAdjustHandles="1" noChangeArrowheads="1" noChangeShapeType="1" noTextEdit="1"/>
              </p:cNvSpPr>
              <p:nvPr>
                <p:ph idx="1"/>
              </p:nvPr>
            </p:nvSpPr>
            <p:spPr>
              <a:blipFill>
                <a:blip r:embed="rId3"/>
                <a:stretch>
                  <a:fillRect l="-444"/>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A2A41FB0-6E4C-4157-B6A0-29DE5EF367BE}"/>
              </a:ext>
            </a:extLst>
          </p:cNvPr>
          <p:cNvPicPr>
            <a:picLocks noChangeAspect="1"/>
          </p:cNvPicPr>
          <p:nvPr/>
        </p:nvPicPr>
        <p:blipFill>
          <a:blip r:embed="rId4"/>
          <a:stretch>
            <a:fillRect/>
          </a:stretch>
        </p:blipFill>
        <p:spPr>
          <a:xfrm>
            <a:off x="7712650" y="2548277"/>
            <a:ext cx="3869750" cy="3302498"/>
          </a:xfrm>
          <a:prstGeom prst="rect">
            <a:avLst/>
          </a:prstGeom>
        </p:spPr>
      </p:pic>
    </p:spTree>
    <p:extLst>
      <p:ext uri="{BB962C8B-B14F-4D97-AF65-F5344CB8AC3E}">
        <p14:creationId xmlns:p14="http://schemas.microsoft.com/office/powerpoint/2010/main" val="359178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55235-FB55-4FB8-8DF3-9756ADF28344}"/>
              </a:ext>
            </a:extLst>
          </p:cNvPr>
          <p:cNvSpPr>
            <a:spLocks noGrp="1"/>
          </p:cNvSpPr>
          <p:nvPr>
            <p:ph type="title"/>
          </p:nvPr>
        </p:nvSpPr>
        <p:spPr/>
        <p:txBody>
          <a:bodyPr/>
          <a:lstStyle/>
          <a:p>
            <a:r>
              <a:rPr lang="en-US" altLang="zh-CN" dirty="0">
                <a:solidFill>
                  <a:srgbClr val="333399">
                    <a:lumMod val="60000"/>
                    <a:lumOff val="40000"/>
                  </a:srgbClr>
                </a:solidFill>
              </a:rPr>
              <a:t>MD </a:t>
            </a:r>
            <a:r>
              <a:rPr lang="zh-CN" altLang="en-US" dirty="0">
                <a:solidFill>
                  <a:srgbClr val="333399">
                    <a:lumMod val="60000"/>
                    <a:lumOff val="40000"/>
                  </a:srgbClr>
                </a:solidFill>
              </a:rPr>
              <a:t>模拟</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566521B-33AE-4C1B-9029-DBF4C8D7B2C1}"/>
                  </a:ext>
                </a:extLst>
              </p:cNvPr>
              <p:cNvSpPr>
                <a:spLocks noGrp="1"/>
              </p:cNvSpPr>
              <p:nvPr>
                <p:ph idx="1"/>
              </p:nvPr>
            </p:nvSpPr>
            <p:spPr/>
            <p:txBody>
              <a:bodyPr/>
              <a:lstStyle/>
              <a:p>
                <a:pPr>
                  <a:lnSpc>
                    <a:spcPct val="150000"/>
                  </a:lnSpc>
                </a:pPr>
                <a:r>
                  <a:rPr lang="zh-CN" altLang="en-US" sz="1800" dirty="0">
                    <a:latin typeface="宋体" panose="02010600030101010101" pitchFamily="2" charset="-122"/>
                    <a:ea typeface="宋体" panose="02010600030101010101" pitchFamily="2" charset="-122"/>
                  </a:rPr>
                  <a:t>分子动力学模拟（</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molecular dynamics, MD</a:t>
                </a:r>
                <a:r>
                  <a:rPr lang="zh-CN" altLang="en-US" sz="1800" dirty="0">
                    <a:latin typeface="宋体" panose="02010600030101010101" pitchFamily="2" charset="-122"/>
                    <a:ea typeface="宋体" panose="02010600030101010101" pitchFamily="2" charset="-122"/>
                  </a:rPr>
                  <a:t>）</a:t>
                </a:r>
                <a:endParaRPr lang="en-US" altLang="zh-CN" sz="1800" dirty="0">
                  <a:latin typeface="宋体" panose="02010600030101010101" pitchFamily="2" charset="-122"/>
                  <a:ea typeface="宋体" panose="02010600030101010101" pitchFamily="2" charset="-122"/>
                </a:endParaRPr>
              </a:p>
              <a:p>
                <a:pPr>
                  <a:lnSpc>
                    <a:spcPct val="150000"/>
                  </a:lnSpc>
                </a:pPr>
                <a:r>
                  <a:rPr lang="zh-CN" altLang="en-US" sz="1800" dirty="0">
                    <a:latin typeface="宋体" panose="02010600030101010101" pitchFamily="2" charset="-122"/>
                    <a:ea typeface="宋体" panose="02010600030101010101" pitchFamily="2" charset="-122"/>
                  </a:rPr>
                  <a:t>引用 </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LAMMPS </a:t>
                </a: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软件包</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zh-CN" altLang="en-US" sz="1800" dirty="0">
                    <a:latin typeface="Times New Roman" panose="02020603050405020304" pitchFamily="18" charset="0"/>
                    <a:ea typeface="Times New Roman" panose="02020603050405020304" pitchFamily="18" charset="0"/>
                    <a:cs typeface="Times New Roman" panose="02020603050405020304" pitchFamily="18" charset="0"/>
                  </a:rPr>
                  <a:t>三维模拟：</a:t>
                </a:r>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13200</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个大粒子</a:t>
                </a:r>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+3300</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个小粒子</a:t>
                </a:r>
                <a:endPar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endParaRPr>
              </a:p>
              <a:p>
                <a:pPr marL="0" indent="0">
                  <a:lnSpc>
                    <a:spcPct val="150000"/>
                  </a:lnSpc>
                  <a:buNone/>
                </a:pPr>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相互作用势：</a:t>
                </a:r>
                <a:r>
                  <a:rPr lang="en-US" altLang="zh-CN" sz="1800" dirty="0">
                    <a:latin typeface="Times New Roman" panose="02020603050405020304" pitchFamily="18" charset="0"/>
                    <a:ea typeface="等线" panose="02010600030101010101" pitchFamily="2" charset="-122"/>
                  </a:rPr>
                  <a:t>Lennard-Jones</a:t>
                </a:r>
                <a:r>
                  <a:rPr lang="zh-CN" altLang="en-US" sz="1800" dirty="0">
                    <a:latin typeface="宋体" panose="02010600030101010101" pitchFamily="2" charset="-122"/>
                    <a:ea typeface="宋体" panose="02010600030101010101" pitchFamily="2" charset="-122"/>
                  </a:rPr>
                  <a:t>势</a:t>
                </a:r>
                <a:endParaRPr lang="en-US" altLang="zh-CN" sz="1800" dirty="0">
                  <a:latin typeface="Cambria Math" panose="02040503050406030204" pitchFamily="18" charset="0"/>
                  <a:ea typeface="等线" panose="02010600030101010101" pitchFamily="2" charset="-122"/>
                  <a:cs typeface="Times New Roman" panose="02020603050405020304" pitchFamily="18" charset="0"/>
                </a:endParaRPr>
              </a:p>
              <a:p>
                <a:pPr marL="0" lvl="0" indent="0" eaLnBrk="1" hangingPunct="1">
                  <a:lnSpc>
                    <a:spcPct val="150000"/>
                  </a:lnSpc>
                  <a:spcBef>
                    <a:spcPct val="0"/>
                  </a:spcBef>
                  <a:buNone/>
                </a:pPr>
                <a:r>
                  <a:rPr lang="en-US" altLang="zh-CN" sz="1800" dirty="0">
                    <a:ea typeface="等线" panose="02010600030101010101" pitchFamily="2" charset="-122"/>
                    <a:cs typeface="Times New Roman" panose="02020603050405020304" pitchFamily="18" charset="0"/>
                  </a:rPr>
                  <a:t>-</a:t>
                </a:r>
                <a14:m>
                  <m:oMath xmlns:m="http://schemas.openxmlformats.org/officeDocument/2006/math">
                    <m:r>
                      <a:rPr lang="en-US" altLang="zh-CN" sz="1800" i="1">
                        <a:latin typeface="Cambria Math" panose="02040503050406030204" pitchFamily="18" charset="0"/>
                        <a:ea typeface="等线" panose="02010600030101010101" pitchFamily="2" charset="-122"/>
                        <a:cs typeface="Times New Roman" panose="02020603050405020304" pitchFamily="18" charset="0"/>
                      </a:rPr>
                      <m:t>𝑉</m:t>
                    </m:r>
                    <m:d>
                      <m:d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e>
                    </m:d>
                    <m:r>
                      <a:rPr lang="en-US" altLang="zh-CN" sz="1800">
                        <a:latin typeface="Cambria Math" panose="02040503050406030204" pitchFamily="18" charset="0"/>
                        <a:ea typeface="等线" panose="02010600030101010101" pitchFamily="2" charset="-122"/>
                        <a:cs typeface="Times New Roman" panose="02020603050405020304" pitchFamily="18" charset="0"/>
                      </a:rPr>
                      <m:t>=4</m:t>
                    </m:r>
                    <m:r>
                      <a:rPr lang="en-US" altLang="zh-CN" sz="1800" i="1">
                        <a:latin typeface="Cambria Math" panose="02040503050406030204" pitchFamily="18" charset="0"/>
                        <a:ea typeface="等线" panose="02010600030101010101" pitchFamily="2" charset="-122"/>
                        <a:cs typeface="Times New Roman" panose="02020603050405020304" pitchFamily="18" charset="0"/>
                      </a:rPr>
                      <m:t>𝜖</m:t>
                    </m:r>
                    <m:d>
                      <m:dPr>
                        <m:begChr m:val="["/>
                        <m:endChr m:val="]"/>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latin typeface="Cambria Math" panose="02040503050406030204" pitchFamily="18" charset="0"/>
                            <a:ea typeface="Cambria Math" panose="02040503050406030204" pitchFamily="18" charset="0"/>
                            <a:cs typeface="Times New Roman" panose="02020603050405020304" pitchFamily="18" charset="0"/>
                          </a:rPr>
                          <m:t> </m:t>
                        </m:r>
                        <m:sSup>
                          <m:sSup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a:latin typeface="Cambria Math" panose="02040503050406030204" pitchFamily="18" charset="0"/>
                                    <a:ea typeface="等线" panose="02010600030101010101" pitchFamily="2" charset="-122"/>
                                    <a:cs typeface="Times New Roman" panose="02020603050405020304" pitchFamily="18" charset="0"/>
                                  </a:rPr>
                                  <m:t>𝜎</m:t>
                                </m:r>
                              </m:num>
                              <m:den>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den>
                            </m:f>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e>
                          <m:sup>
                            <m:r>
                              <a:rPr lang="en-US" altLang="zh-CN" sz="1800" i="1">
                                <a:latin typeface="Cambria Math" panose="02040503050406030204" pitchFamily="18" charset="0"/>
                                <a:ea typeface="等线" panose="02010600030101010101" pitchFamily="2" charset="-122"/>
                                <a:cs typeface="Times New Roman" panose="02020603050405020304" pitchFamily="18" charset="0"/>
                              </a:rPr>
                              <m:t>12</m:t>
                            </m:r>
                          </m:sup>
                        </m:sSup>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a:latin typeface="Cambria Math" panose="02040503050406030204" pitchFamily="18" charset="0"/>
                                    <a:ea typeface="等线" panose="02010600030101010101" pitchFamily="2" charset="-122"/>
                                    <a:cs typeface="Times New Roman" panose="02020603050405020304" pitchFamily="18" charset="0"/>
                                  </a:rPr>
                                  <m:t>𝜎</m:t>
                                </m:r>
                              </m:num>
                              <m:den>
                                <m:r>
                                  <a:rPr lang="en-US" altLang="zh-CN" sz="1800" i="1">
                                    <a:latin typeface="Cambria Math" panose="02040503050406030204" pitchFamily="18" charset="0"/>
                                    <a:ea typeface="等线" panose="02010600030101010101" pitchFamily="2" charset="-122"/>
                                    <a:cs typeface="Times New Roman" panose="02020603050405020304" pitchFamily="18" charset="0"/>
                                  </a:rPr>
                                  <m:t>𝑟</m:t>
                                </m:r>
                              </m:den>
                            </m:f>
                            <m:r>
                              <a:rPr lang="en-US" altLang="zh-CN" sz="1800" i="1">
                                <a:latin typeface="Cambria Math" panose="02040503050406030204" pitchFamily="18" charset="0"/>
                                <a:ea typeface="等线" panose="02010600030101010101" pitchFamily="2" charset="-122"/>
                                <a:cs typeface="Times New Roman" panose="02020603050405020304" pitchFamily="18" charset="0"/>
                              </a:rPr>
                              <m:t>)</m:t>
                            </m:r>
                          </m:e>
                          <m:sup>
                            <m:r>
                              <a:rPr lang="en-US" altLang="zh-CN" sz="1800" i="1">
                                <a:latin typeface="Cambria Math" panose="02040503050406030204" pitchFamily="18" charset="0"/>
                                <a:ea typeface="等线" panose="02010600030101010101" pitchFamily="2" charset="-122"/>
                                <a:cs typeface="Times New Roman" panose="02020603050405020304" pitchFamily="18" charset="0"/>
                              </a:rPr>
                              <m:t>6</m:t>
                            </m:r>
                          </m:sup>
                        </m:sSup>
                      </m:e>
                    </m:d>
                  </m:oMath>
                </a14:m>
                <a:r>
                  <a:rPr lang="zh-CN" altLang="en-US" sz="1800" dirty="0">
                    <a:latin typeface="宋体" panose="02010600030101010101" pitchFamily="2" charset="-122"/>
                    <a:ea typeface="宋体" panose="02010600030101010101" pitchFamily="2" charset="-122"/>
                  </a:rPr>
                  <a:t> </a:t>
                </a:r>
                <a:endParaRPr lang="en-US" altLang="zh-CN" sz="1800" dirty="0">
                  <a:latin typeface="宋体" panose="02010600030101010101" pitchFamily="2" charset="-122"/>
                  <a:ea typeface="宋体" panose="02010600030101010101" pitchFamily="2" charset="-122"/>
                </a:endParaRPr>
              </a:p>
              <a:p>
                <a:pPr lvl="0" eaLnBrk="1" hangingPunct="1">
                  <a:lnSpc>
                    <a:spcPct val="150000"/>
                  </a:lnSpc>
                  <a:spcBef>
                    <a:spcPct val="0"/>
                  </a:spcBef>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二维模拟：</a:t>
                </a:r>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10000</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个大粒子</a:t>
                </a:r>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+10000</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个小粒子</a:t>
                </a:r>
                <a:endPar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endParaRPr>
              </a:p>
              <a:p>
                <a:pPr marL="0" lvl="0" indent="0" eaLnBrk="1" hangingPunct="1">
                  <a:lnSpc>
                    <a:spcPct val="150000"/>
                  </a:lnSpc>
                  <a:spcBef>
                    <a:spcPct val="0"/>
                  </a:spcBef>
                  <a:buNone/>
                </a:pPr>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相互作用势：</a:t>
                </a:r>
                <a14:m>
                  <m:oMath xmlns:m="http://schemas.openxmlformats.org/officeDocument/2006/math">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𝑉</m:t>
                    </m:r>
                    <m:d>
                      <m:dPr>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𝑟</m:t>
                        </m:r>
                      </m:e>
                    </m:d>
                    <m:r>
                      <a:rPr lang="en-US" altLang="zh-CN" sz="1800">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𝜖</m:t>
                    </m:r>
                    <m:sSup>
                      <m:sSupPr>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zh-CN"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US" sz="1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𝛼𝛽</m:t>
                                </m:r>
                              </m:sub>
                            </m:sSub>
                          </m:num>
                          <m:den>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𝑟</m:t>
                            </m:r>
                          </m:den>
                        </m:f>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e>
                      <m:sup>
                        <m:r>
                          <a:rPr lang="en-US" altLang="zh-CN" sz="1800" i="1">
                            <a:solidFill>
                              <a:srgbClr val="000000"/>
                            </a:solidFill>
                            <a:latin typeface="Cambria Math" panose="02040503050406030204" pitchFamily="18" charset="0"/>
                            <a:ea typeface="等线" panose="02010600030101010101" pitchFamily="2" charset="-122"/>
                            <a:cs typeface="Times New Roman" panose="02020603050405020304" pitchFamily="18" charset="0"/>
                          </a:rPr>
                          <m:t>12</m:t>
                        </m:r>
                      </m:sup>
                    </m:sSup>
                  </m:oMath>
                </a14:m>
                <a:endParaRPr lang="en-US" altLang="zh-CN" sz="1800" dirty="0">
                  <a:latin typeface="宋体" panose="02010600030101010101" pitchFamily="2" charset="-122"/>
                  <a:ea typeface="宋体" panose="02010600030101010101" pitchFamily="2" charset="-122"/>
                </a:endParaRPr>
              </a:p>
              <a:p>
                <a:pPr marL="0" lvl="0" indent="0" eaLnBrk="1" hangingPunct="1">
                  <a:lnSpc>
                    <a:spcPct val="150000"/>
                  </a:lnSpc>
                  <a:spcBef>
                    <a:spcPct val="0"/>
                  </a:spcBef>
                  <a:buNone/>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rPr>
                  <a:t>其中</a:t>
                </a:r>
                <a14:m>
                  <m:oMath xmlns:m="http://schemas.openxmlformats.org/officeDocument/2006/math">
                    <m:sSub>
                      <m:sSubPr>
                        <m:ctrlPr>
                          <a:rPr lang="zh-CN"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𝜎</m:t>
                        </m:r>
                      </m:e>
                      <m:sub>
                        <m:r>
                          <a:rPr lang="zh-CN" altLang="en-US"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𝛼𝛽</m:t>
                        </m:r>
                      </m:sub>
                    </m:sSub>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d>
                      <m:dPr>
                        <m:ctrlPr>
                          <a:rPr lang="zh-CN"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US"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𝛼</m:t>
                            </m:r>
                          </m:sub>
                        </m:sSub>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1800" i="1" kern="1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US"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𝛽</m:t>
                            </m:r>
                          </m:sub>
                        </m:sSub>
                      </m:e>
                    </m:d>
                    <m:r>
                      <a:rPr lang="en-US" altLang="zh-CN" sz="1800" i="1" kern="1200">
                        <a:solidFill>
                          <a:srgbClr val="000000"/>
                        </a:solidFill>
                        <a:latin typeface="Cambria Math" panose="02040503050406030204" pitchFamily="18" charset="0"/>
                        <a:ea typeface="等线" panose="02010600030101010101" pitchFamily="2" charset="-122"/>
                        <a:cs typeface="Times New Roman" panose="02020603050405020304" pitchFamily="18" charset="0"/>
                      </a:rPr>
                      <m:t>/2</m:t>
                    </m:r>
                  </m:oMath>
                </a14:m>
                <a:r>
                  <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rPr>
                  <a:t>, </a:t>
                </a:r>
                <a14:m>
                  <m:oMath xmlns:m="http://schemas.openxmlformats.org/officeDocument/2006/math">
                    <m:r>
                      <a:rPr lang="zh-CN" altLang="en-US" sz="1800" i="1" kern="1200">
                        <a:solidFill>
                          <a:srgbClr val="000000"/>
                        </a:solidFill>
                        <a:latin typeface="Cambria Math" panose="02040503050406030204" pitchFamily="18" charset="0"/>
                        <a:ea typeface="宋体" charset="-122"/>
                        <a:cs typeface="Times New Roman" panose="02020603050405020304" pitchFamily="18" charset="0"/>
                      </a:rPr>
                      <m:t>𝛼</m:t>
                    </m:r>
                    <m:r>
                      <a:rPr lang="en-US" altLang="zh-CN" sz="1800" i="1" kern="1200">
                        <a:solidFill>
                          <a:srgbClr val="000000"/>
                        </a:solidFill>
                        <a:latin typeface="Cambria Math" panose="02040503050406030204" pitchFamily="18" charset="0"/>
                        <a:ea typeface="宋体" charset="-122"/>
                        <a:cs typeface="Times New Roman" panose="02020603050405020304" pitchFamily="18" charset="0"/>
                      </a:rPr>
                      <m:t>,</m:t>
                    </m:r>
                    <m:r>
                      <a:rPr lang="zh-CN" altLang="en-US" sz="1800" i="1" kern="1200">
                        <a:solidFill>
                          <a:srgbClr val="000000"/>
                        </a:solidFill>
                        <a:latin typeface="Cambria Math" panose="02040503050406030204" pitchFamily="18" charset="0"/>
                        <a:ea typeface="宋体" charset="-122"/>
                        <a:cs typeface="Times New Roman" panose="02020603050405020304" pitchFamily="18" charset="0"/>
                      </a:rPr>
                      <m:t>𝛽</m:t>
                    </m:r>
                    <m:r>
                      <a:rPr lang="zh-CN" altLang="en-US" sz="1800" i="1" kern="1200">
                        <a:solidFill>
                          <a:srgbClr val="000000"/>
                        </a:solidFill>
                        <a:latin typeface="Cambria Math" panose="02040503050406030204" pitchFamily="18" charset="0"/>
                        <a:ea typeface="宋体" charset="-122"/>
                        <a:cs typeface="Times New Roman" panose="02020603050405020304" pitchFamily="18" charset="0"/>
                      </a:rPr>
                      <m:t>∈</m:t>
                    </m:r>
                    <m:d>
                      <m:dPr>
                        <m:begChr m:val="{"/>
                        <m:endChr m:val="}"/>
                        <m:ctrlPr>
                          <a:rPr lang="en-US" altLang="zh-CN" sz="1800" i="1" kern="1200">
                            <a:solidFill>
                              <a:srgbClr val="000000"/>
                            </a:solidFill>
                            <a:latin typeface="Cambria Math" panose="02040503050406030204" pitchFamily="18" charset="0"/>
                            <a:ea typeface="宋体" charset="-122"/>
                            <a:cs typeface="Times New Roman" panose="02020603050405020304" pitchFamily="18" charset="0"/>
                          </a:rPr>
                        </m:ctrlPr>
                      </m:dPr>
                      <m:e>
                        <m:r>
                          <m:rPr>
                            <m:sty m:val="p"/>
                          </m:rPr>
                          <a:rPr lang="en-US" altLang="zh-CN" sz="1800" kern="1200">
                            <a:solidFill>
                              <a:srgbClr val="000000"/>
                            </a:solidFill>
                            <a:latin typeface="Cambria Math" panose="02040503050406030204" pitchFamily="18" charset="0"/>
                            <a:ea typeface="宋体" charset="-122"/>
                            <a:cs typeface="Times New Roman" panose="02020603050405020304" pitchFamily="18" charset="0"/>
                          </a:rPr>
                          <m:t>b</m:t>
                        </m:r>
                        <m:r>
                          <a:rPr lang="en-US" altLang="zh-CN" sz="1800" i="1" kern="1200">
                            <a:solidFill>
                              <a:srgbClr val="000000"/>
                            </a:solidFill>
                            <a:latin typeface="Cambria Math" panose="02040503050406030204" pitchFamily="18" charset="0"/>
                            <a:ea typeface="宋体" charset="-122"/>
                            <a:cs typeface="Times New Roman" panose="02020603050405020304" pitchFamily="18" charset="0"/>
                          </a:rPr>
                          <m:t>,</m:t>
                        </m:r>
                        <m:r>
                          <m:rPr>
                            <m:sty m:val="p"/>
                          </m:rPr>
                          <a:rPr lang="en-US" altLang="zh-CN" sz="1800" kern="1200">
                            <a:solidFill>
                              <a:srgbClr val="000000"/>
                            </a:solidFill>
                            <a:latin typeface="Cambria Math" panose="02040503050406030204" pitchFamily="18" charset="0"/>
                            <a:ea typeface="宋体" charset="-122"/>
                            <a:cs typeface="Times New Roman" panose="02020603050405020304" pitchFamily="18" charset="0"/>
                          </a:rPr>
                          <m:t>s</m:t>
                        </m:r>
                      </m:e>
                    </m:d>
                  </m:oMath>
                </a14:m>
                <a:endPar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endParaRPr>
              </a:p>
              <a:p>
                <a:pPr lvl="0" eaLnBrk="1" hangingPunct="1">
                  <a:lnSpc>
                    <a:spcPct val="150000"/>
                  </a:lnSpc>
                  <a:spcBef>
                    <a:spcPct val="0"/>
                  </a:spcBef>
                  <a:buFont typeface="Arial" panose="020B0604020202020204" pitchFamily="34" charset="0"/>
                  <a:buChar char="•"/>
                </a:pP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均采用</a:t>
                </a:r>
                <a:r>
                  <a:rPr lang="en-US" altLang="zh-CN" sz="18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Lees-Edwards</a:t>
                </a:r>
                <a:r>
                  <a:rPr lang="zh-CN" altLang="en-US" sz="1800" kern="1200" dirty="0">
                    <a:solidFill>
                      <a:srgbClr val="000000"/>
                    </a:solidFill>
                    <a:latin typeface="Times New Roman" panose="02020603050405020304" pitchFamily="18" charset="0"/>
                    <a:ea typeface="宋体" charset="-122"/>
                    <a:cs typeface="Times New Roman" panose="02020603050405020304" pitchFamily="18" charset="0"/>
                  </a:rPr>
                  <a:t>周期性边界条件</a:t>
                </a:r>
                <a:endParaRPr lang="en-US" altLang="zh-CN" sz="1800" kern="1200" dirty="0">
                  <a:solidFill>
                    <a:srgbClr val="000000"/>
                  </a:solidFill>
                  <a:latin typeface="Times New Roman" panose="02020603050405020304" pitchFamily="18" charset="0"/>
                  <a:ea typeface="宋体" charset="-122"/>
                  <a:cs typeface="Times New Roman" panose="02020603050405020304" pitchFamily="18" charset="0"/>
                </a:endParaRPr>
              </a:p>
              <a:p>
                <a:endParaRPr lang="zh-CN" altLang="en-US" dirty="0"/>
              </a:p>
            </p:txBody>
          </p:sp>
        </mc:Choice>
        <mc:Fallback xmlns="">
          <p:sp>
            <p:nvSpPr>
              <p:cNvPr id="3" name="内容占位符 2">
                <a:extLst>
                  <a:ext uri="{FF2B5EF4-FFF2-40B4-BE49-F238E27FC236}">
                    <a16:creationId xmlns:a16="http://schemas.microsoft.com/office/drawing/2014/main" id="{3566521B-33AE-4C1B-9029-DBF4C8D7B2C1}"/>
                  </a:ext>
                </a:extLst>
              </p:cNvPr>
              <p:cNvSpPr>
                <a:spLocks noGrp="1" noRot="1" noChangeAspect="1" noMove="1" noResize="1" noEditPoints="1" noAdjustHandles="1" noChangeArrowheads="1" noChangeShapeType="1" noTextEdit="1"/>
              </p:cNvSpPr>
              <p:nvPr>
                <p:ph idx="1"/>
              </p:nvPr>
            </p:nvSpPr>
            <p:spPr>
              <a:blipFill>
                <a:blip r:embed="rId3"/>
                <a:stretch>
                  <a:fillRect l="-444"/>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9D201A41-7686-488C-AC26-E65D9C608E51}"/>
              </a:ext>
            </a:extLst>
          </p:cNvPr>
          <p:cNvPicPr>
            <a:picLocks noChangeAspect="1"/>
          </p:cNvPicPr>
          <p:nvPr/>
        </p:nvPicPr>
        <p:blipFill>
          <a:blip r:embed="rId4"/>
          <a:stretch>
            <a:fillRect/>
          </a:stretch>
        </p:blipFill>
        <p:spPr>
          <a:xfrm>
            <a:off x="7394975" y="1393118"/>
            <a:ext cx="3133616" cy="2591025"/>
          </a:xfrm>
          <a:prstGeom prst="rect">
            <a:avLst/>
          </a:prstGeom>
        </p:spPr>
      </p:pic>
      <p:pic>
        <p:nvPicPr>
          <p:cNvPr id="5" name="图片 4">
            <a:extLst>
              <a:ext uri="{FF2B5EF4-FFF2-40B4-BE49-F238E27FC236}">
                <a16:creationId xmlns:a16="http://schemas.microsoft.com/office/drawing/2014/main" id="{9FFA9522-9490-4FFC-87D1-E8237A5D005A}"/>
              </a:ext>
            </a:extLst>
          </p:cNvPr>
          <p:cNvPicPr>
            <a:picLocks noChangeAspect="1"/>
          </p:cNvPicPr>
          <p:nvPr/>
        </p:nvPicPr>
        <p:blipFill>
          <a:blip r:embed="rId5"/>
          <a:stretch>
            <a:fillRect/>
          </a:stretch>
        </p:blipFill>
        <p:spPr>
          <a:xfrm>
            <a:off x="7396591" y="4072018"/>
            <a:ext cx="3132000" cy="2411641"/>
          </a:xfrm>
          <a:prstGeom prst="rect">
            <a:avLst/>
          </a:prstGeom>
        </p:spPr>
      </p:pic>
    </p:spTree>
    <p:extLst>
      <p:ext uri="{BB962C8B-B14F-4D97-AF65-F5344CB8AC3E}">
        <p14:creationId xmlns:p14="http://schemas.microsoft.com/office/powerpoint/2010/main" val="2751615819"/>
      </p:ext>
    </p:extLst>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2874</TotalTime>
  <Words>3643</Words>
  <Application>Microsoft Office PowerPoint</Application>
  <PresentationFormat>宽屏</PresentationFormat>
  <Paragraphs>283</Paragraphs>
  <Slides>25</Slides>
  <Notes>23</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39" baseType="lpstr">
      <vt:lpstr>等线</vt:lpstr>
      <vt:lpstr>黑体</vt:lpstr>
      <vt:lpstr>华文仿宋</vt:lpstr>
      <vt:lpstr>华文楷体</vt:lpstr>
      <vt:lpstr>华文宋体</vt:lpstr>
      <vt:lpstr>华文中宋</vt:lpstr>
      <vt:lpstr>宋体</vt:lpstr>
      <vt:lpstr>微软雅黑</vt:lpstr>
      <vt:lpstr>Arial</vt:lpstr>
      <vt:lpstr>Cambria Math</vt:lpstr>
      <vt:lpstr>Times New Roman</vt:lpstr>
      <vt:lpstr>Wingdings</vt:lpstr>
      <vt:lpstr>默认设计模板</vt:lpstr>
      <vt:lpstr>Graph</vt:lpstr>
      <vt:lpstr>PowerPoint 演示文稿</vt:lpstr>
      <vt:lpstr>内容提要</vt:lpstr>
      <vt:lpstr>内容提要</vt:lpstr>
      <vt:lpstr>过冷液体</vt:lpstr>
      <vt:lpstr>过冷液体与软物质</vt:lpstr>
      <vt:lpstr>过冷液体的剪切变稀机理</vt:lpstr>
      <vt:lpstr>局域弹性区（LER)</vt:lpstr>
      <vt:lpstr>BD 模拟</vt:lpstr>
      <vt:lpstr>MD 模拟</vt:lpstr>
      <vt:lpstr>内容提要</vt:lpstr>
      <vt:lpstr>刻画流动中的不均匀：随流团簇</vt:lpstr>
      <vt:lpstr>刻画流动中的不均匀：随流团簇</vt:lpstr>
      <vt:lpstr>随流团簇力学响应</vt:lpstr>
      <vt:lpstr>LER动力学分析</vt:lpstr>
      <vt:lpstr>LER动力学分析</vt:lpstr>
      <vt:lpstr>流动过冷液体中的LER</vt:lpstr>
      <vt:lpstr>内容提要</vt:lpstr>
      <vt:lpstr>LER与剪切变稀</vt:lpstr>
      <vt:lpstr>LER与剪切变稀</vt:lpstr>
      <vt:lpstr>LER与剪切变稀</vt:lpstr>
      <vt:lpstr>LER与剪切变稀</vt:lpstr>
      <vt:lpstr>LER与剪切变稀</vt:lpstr>
      <vt:lpstr>LER与剪切变稀</vt:lpstr>
      <vt:lpstr>结论</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轲祺 曾</cp:lastModifiedBy>
  <cp:revision>155</cp:revision>
  <dcterms:created xsi:type="dcterms:W3CDTF">2026-01-09T08:49:02Z</dcterms:created>
  <dcterms:modified xsi:type="dcterms:W3CDTF">2026-05-19T12:22:53Z</dcterms:modified>
</cp:coreProperties>
</file>